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262" r:id="rId4"/>
    <p:sldId id="400" r:id="rId5"/>
    <p:sldId id="402" r:id="rId6"/>
    <p:sldId id="471" r:id="rId7"/>
    <p:sldId id="395" r:id="rId8"/>
    <p:sldId id="401" r:id="rId9"/>
    <p:sldId id="472" r:id="rId10"/>
    <p:sldId id="470" r:id="rId11"/>
    <p:sldId id="407" r:id="rId12"/>
    <p:sldId id="408" r:id="rId13"/>
    <p:sldId id="473" r:id="rId14"/>
    <p:sldId id="474" r:id="rId15"/>
    <p:sldId id="412" r:id="rId16"/>
    <p:sldId id="477" r:id="rId17"/>
    <p:sldId id="387" r:id="rId18"/>
    <p:sldId id="388" r:id="rId19"/>
    <p:sldId id="478" r:id="rId20"/>
    <p:sldId id="391" r:id="rId21"/>
    <p:sldId id="367" r:id="rId22"/>
    <p:sldId id="397" r:id="rId23"/>
    <p:sldId id="282" r:id="rId24"/>
    <p:sldId id="334" r:id="rId25"/>
    <p:sldId id="283" r:id="rId26"/>
    <p:sldId id="357" r:id="rId27"/>
    <p:sldId id="351" r:id="rId28"/>
    <p:sldId id="356" r:id="rId29"/>
    <p:sldId id="284" r:id="rId30"/>
    <p:sldId id="339" r:id="rId31"/>
    <p:sldId id="287" r:id="rId32"/>
    <p:sldId id="286" r:id="rId33"/>
    <p:sldId id="316" r:id="rId34"/>
    <p:sldId id="369" r:id="rId35"/>
    <p:sldId id="411" r:id="rId36"/>
    <p:sldId id="409" r:id="rId37"/>
    <p:sldId id="393" r:id="rId38"/>
    <p:sldId id="257" r:id="rId39"/>
    <p:sldId id="258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15"/>
    <a:srgbClr val="99B25A"/>
    <a:srgbClr val="FEDA24"/>
    <a:srgbClr val="F8BA16"/>
    <a:srgbClr val="4545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215" autoAdjust="0"/>
  </p:normalViewPr>
  <p:slideViewPr>
    <p:cSldViewPr snapToGrid="0">
      <p:cViewPr>
        <p:scale>
          <a:sx n="70" d="100"/>
          <a:sy n="70" d="100"/>
        </p:scale>
        <p:origin x="126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rgbClr val="FED715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152400">
          <a:solidFill>
            <a:schemeClr val="bg1"/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8E98FCCE-A77B-4260-A391-F8BA607617F6}" type="presOf" srcId="{9BC44171-365F-452D-AE92-EBE2E89770BA}" destId="{285279A8-A2FF-4704-92DF-4753853CE322}" srcOrd="0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711511F5-BAAE-49AB-B24B-404CAE42F639}" type="presOf" srcId="{9BC44171-365F-452D-AE92-EBE2E89770BA}" destId="{48B1057C-5EDF-4EC8-9A6B-B059EB7B0F8E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  <dgm:cxn modelId="{6629739C-DFF9-4FED-981E-805B672D0FBF}" type="presParOf" srcId="{6346E340-6B27-47A2-93A8-AA7F0249167F}" destId="{E55855A1-EC9E-41EF-AA5C-B0A6C62BC58F}" srcOrd="4" destOrd="0" presId="urn:microsoft.com/office/officeart/2005/8/layout/pyramid1"/>
    <dgm:cxn modelId="{0397D217-477B-4E88-A040-3CEEAD355F7E}" type="presParOf" srcId="{E55855A1-EC9E-41EF-AA5C-B0A6C62BC58F}" destId="{285279A8-A2FF-4704-92DF-4753853CE322}" srcOrd="0" destOrd="0" presId="urn:microsoft.com/office/officeart/2005/8/layout/pyramid1"/>
    <dgm:cxn modelId="{02168ACE-22E8-4009-A54D-1E9E8F107123}" type="presParOf" srcId="{E55855A1-EC9E-41EF-AA5C-B0A6C62BC58F}" destId="{48B1057C-5EDF-4EC8-9A6B-B059EB7B0F8E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97558" y="0"/>
          <a:ext cx="1225601" cy="1142669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97558" y="0"/>
        <a:ext cx="1225601" cy="1142669"/>
      </dsp:txXfrm>
    </dsp:sp>
    <dsp:sp modelId="{3CE8FECB-ADC6-4195-8C29-ECF1EEE9F8FA}">
      <dsp:nvSpPr>
        <dsp:cNvPr id="0" name=""/>
        <dsp:cNvSpPr/>
      </dsp:nvSpPr>
      <dsp:spPr>
        <a:xfrm>
          <a:off x="1341416" y="1142669"/>
          <a:ext cx="2137886" cy="821692"/>
        </a:xfrm>
        <a:prstGeom prst="trapezoid">
          <a:avLst>
            <a:gd name="adj" fmla="val 54417"/>
          </a:avLst>
        </a:prstGeom>
        <a:solidFill>
          <a:schemeClr val="accent2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715546" y="1142669"/>
        <a:ext cx="1389626" cy="821692"/>
      </dsp:txXfrm>
    </dsp:sp>
    <dsp:sp modelId="{753AA43A-5097-42D8-A3EF-20B11215D8F3}">
      <dsp:nvSpPr>
        <dsp:cNvPr id="0" name=""/>
        <dsp:cNvSpPr/>
      </dsp:nvSpPr>
      <dsp:spPr>
        <a:xfrm>
          <a:off x="894277" y="1964362"/>
          <a:ext cx="3032164" cy="821692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424906" y="1964362"/>
        <a:ext cx="1970906" cy="821692"/>
      </dsp:txXfrm>
    </dsp:sp>
    <dsp:sp modelId="{E6279944-4AC5-4561-B5D0-64EE0E57E695}">
      <dsp:nvSpPr>
        <dsp:cNvPr id="0" name=""/>
        <dsp:cNvSpPr/>
      </dsp:nvSpPr>
      <dsp:spPr>
        <a:xfrm>
          <a:off x="447138" y="2786054"/>
          <a:ext cx="3926441" cy="821692"/>
        </a:xfrm>
        <a:prstGeom prst="trapezoid">
          <a:avLst>
            <a:gd name="adj" fmla="val 54417"/>
          </a:avLst>
        </a:prstGeom>
        <a:solidFill>
          <a:schemeClr val="accent4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1134266" y="2786054"/>
        <a:ext cx="2552186" cy="821692"/>
      </dsp:txXfrm>
    </dsp:sp>
    <dsp:sp modelId="{285279A8-A2FF-4704-92DF-4753853CE322}">
      <dsp:nvSpPr>
        <dsp:cNvPr id="0" name=""/>
        <dsp:cNvSpPr/>
      </dsp:nvSpPr>
      <dsp:spPr>
        <a:xfrm>
          <a:off x="0" y="3607746"/>
          <a:ext cx="4820719" cy="821692"/>
        </a:xfrm>
        <a:prstGeom prst="trapezoid">
          <a:avLst>
            <a:gd name="adj" fmla="val 54417"/>
          </a:avLst>
        </a:prstGeom>
        <a:solidFill>
          <a:srgbClr val="FED715"/>
        </a:solidFill>
        <a:ln w="152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843625" y="3607746"/>
        <a:ext cx="3133467" cy="8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FF38FF-0D88-4EE7-BF43-76441256D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6D538B-DB6A-49B8-9A64-AF2F04F1A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EC29-26D4-46BA-A88C-2F0A10B48C74}" type="datetimeFigureOut">
              <a:rPr lang="es-PE" smtClean="0"/>
              <a:t>30/06/2021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12362-6B68-4C17-8FE5-8D6F1ECC3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0AC7BF-32B5-459E-A75B-3FD3A2008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41F6-FACE-44D8-9577-E75AB02E75F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64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2021-06-30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-1" y="0"/>
            <a:ext cx="7525230" cy="6858000"/>
          </a:xfrm>
          <a:custGeom>
            <a:avLst/>
            <a:gdLst>
              <a:gd name="connsiteX0" fmla="*/ 0 w 7525230"/>
              <a:gd name="connsiteY0" fmla="*/ 0 h 6858000"/>
              <a:gd name="connsiteX1" fmla="*/ 7525230 w 7525230"/>
              <a:gd name="connsiteY1" fmla="*/ 0 h 6858000"/>
              <a:gd name="connsiteX2" fmla="*/ 4342625 w 7525230"/>
              <a:gd name="connsiteY2" fmla="*/ 6858000 h 6858000"/>
              <a:gd name="connsiteX3" fmla="*/ 0 w 7525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5230" h="6858000">
                <a:moveTo>
                  <a:pt x="0" y="0"/>
                </a:moveTo>
                <a:lnTo>
                  <a:pt x="7525230" y="0"/>
                </a:lnTo>
                <a:lnTo>
                  <a:pt x="4342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2830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33605" y="2216115"/>
            <a:ext cx="7740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93451" y="4328464"/>
            <a:ext cx="6768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8653451" y="704115"/>
            <a:ext cx="2808000" cy="34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733605" y="4328464"/>
            <a:ext cx="3780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013573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72203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744405" y="1576251"/>
            <a:ext cx="2447595" cy="5281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63F3B07-61CD-44DC-8C7A-948C970257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86239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D76EB2C-2D27-44A3-B8E0-E53A28CDA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EAD0798-4D97-46DD-A5BD-D4EF004D8B5A}"/>
              </a:ext>
            </a:extLst>
          </p:cNvPr>
          <p:cNvSpPr>
            <a:spLocks/>
          </p:cNvSpPr>
          <p:nvPr/>
        </p:nvSpPr>
        <p:spPr bwMode="auto">
          <a:xfrm>
            <a:off x="11207750" y="592508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FAD9EA27-F8D6-4423-9140-BBA9EFB3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261639"/>
            <a:ext cx="11496675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10901D0-F05D-4428-B1C3-9FE12E10B6EF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  <a:solidFill>
            <a:srgbClr val="FED715"/>
          </a:solidFill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BAE871E-6538-4041-BAAB-344F7063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3184E01-6DB8-49D7-A376-23E1434B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2C71D53E-022A-4FB5-9BA8-9E685A5D5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F432076D-1A50-4E8C-A5C4-0D2F2CFB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53A686F-390F-4DE5-A6EF-28897F65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27D5467D-EEFD-4C88-84DE-3412B341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622FB9FE-C426-4632-A6F9-0796F17B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1745EAC4-5D15-4D8A-9503-2B7F5E19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0FD154BC-1E08-406F-9FB1-2C1FAFAC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B29B4B4B-1659-48DA-8480-D42B2D04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1" name="Forma libre 11">
            <a:extLst>
              <a:ext uri="{FF2B5EF4-FFF2-40B4-BE49-F238E27FC236}">
                <a16:creationId xmlns:a16="http://schemas.microsoft.com/office/drawing/2014/main" id="{34FB1828-D379-427F-BF28-1F60918515A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F22F17D3-F440-40E1-ACE1-FE3FB1C5A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8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E4570AC-395D-4969-A360-0AFE81E09325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9247EFF-327D-4110-8CF3-D0A881E0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2DA635C4-FB18-4237-B479-4630D26D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91A0CEF-9BA7-4505-BE34-92CD47853F6A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898E7DB-4FB6-4C91-906F-D5409676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C83D858-243C-4802-9389-5B41C2AE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C3E8CB9-4D10-436B-AB6D-1D48B887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539F9A-62FE-492D-A361-B1317492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9594B3A-12CB-4F19-98D7-B8255501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80E1CEF-9A91-4C88-8890-F372DBC1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9D015A5-D4A6-4CBE-9400-DBEDCF0A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E0446F6-921B-41AB-A613-5330E3026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B38D6DB-7B54-4C26-9AD6-FDAAACE0F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D92922-8154-49B1-8178-0E433C46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2" name="Forma libre 11">
            <a:extLst>
              <a:ext uri="{FF2B5EF4-FFF2-40B4-BE49-F238E27FC236}">
                <a16:creationId xmlns:a16="http://schemas.microsoft.com/office/drawing/2014/main" id="{6B439308-54F2-4098-BF54-2878E8D9667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9DD0556C-DE3B-4AD3-9661-441C430A6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93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ED715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solidFill>
              <a:schemeClr val="bg1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2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950DF2AE-B66E-4199-A680-46BA754D0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93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  <a:solidFill>
            <a:schemeClr val="bg1"/>
          </a:solidFill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  <a:grpFill/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grpFill/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grpFill/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448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8DAAC4F-9FEB-4BCD-89E5-2A2ACD4DF356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49FDF90-2BB2-4ED2-98D8-8BE392B7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3E6EC14-3B44-4856-9305-814BBFFB4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7154057-7D27-44C6-A279-9F3D77BCD906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E6AA75-F467-4042-BACC-5E3FBBA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523E169-E463-41CA-B33A-C2B730A4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A5347AF-8261-4EEE-8858-ED1D55B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2684AD7-6DAB-42A4-8646-C2C24153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1378EE4-BAEE-4E4F-B66C-CB288C13B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C42C487-0945-43D7-909C-ADB236BE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EF2C0A2-6757-4508-A6C2-19003ED4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042B66B-34B3-4416-BE81-E1F5FA9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12E2D7B-97AE-4796-893A-D499066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E2FE5E1-351E-4132-BCE3-3A9661CD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736093E-7B91-455F-B657-BAE61745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17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271112-1003-4FCB-B96C-80A05F4C07DC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Hexágono 8">
            <a:extLst>
              <a:ext uri="{FF2B5EF4-FFF2-40B4-BE49-F238E27FC236}">
                <a16:creationId xmlns:a16="http://schemas.microsoft.com/office/drawing/2014/main" id="{7844B919-01BF-4357-B5C8-ADC4AC88EB6D}"/>
              </a:ext>
            </a:extLst>
          </p:cNvPr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Hexágono 8">
            <a:extLst>
              <a:ext uri="{FF2B5EF4-FFF2-40B4-BE49-F238E27FC236}">
                <a16:creationId xmlns:a16="http://schemas.microsoft.com/office/drawing/2014/main" id="{F8C2F766-7D60-4947-BAB5-3A5A3036ABDE}"/>
              </a:ext>
            </a:extLst>
          </p:cNvPr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EDE82A-50CB-4AA9-A8AA-104455C50EA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Hexágono 8">
            <a:extLst>
              <a:ext uri="{FF2B5EF4-FFF2-40B4-BE49-F238E27FC236}">
                <a16:creationId xmlns:a16="http://schemas.microsoft.com/office/drawing/2014/main" id="{96897109-A980-4B99-B5A8-DF6262DB51BC}"/>
              </a:ext>
            </a:extLst>
          </p:cNvPr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24">
            <a:extLst>
              <a:ext uri="{FF2B5EF4-FFF2-40B4-BE49-F238E27FC236}">
                <a16:creationId xmlns:a16="http://schemas.microsoft.com/office/drawing/2014/main" id="{3084D1AB-6621-42A4-83EC-D9E619E171FD}"/>
              </a:ext>
            </a:extLst>
          </p:cNvPr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29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710" r:id="rId3"/>
    <p:sldLayoutId id="2147483712" r:id="rId4"/>
    <p:sldLayoutId id="2147483714" r:id="rId5"/>
    <p:sldLayoutId id="2147483711" r:id="rId6"/>
    <p:sldLayoutId id="2147483709" r:id="rId7"/>
    <p:sldLayoutId id="2147483688" r:id="rId8"/>
    <p:sldLayoutId id="2147483692" r:id="rId9"/>
    <p:sldLayoutId id="2147483654" r:id="rId10"/>
    <p:sldLayoutId id="2147483690" r:id="rId11"/>
    <p:sldLayoutId id="2147483691" r:id="rId12"/>
    <p:sldLayoutId id="2147483702" r:id="rId13"/>
    <p:sldLayoutId id="2147483693" r:id="rId14"/>
    <p:sldLayoutId id="2147483704" r:id="rId15"/>
    <p:sldLayoutId id="2147483689" r:id="rId16"/>
    <p:sldLayoutId id="2147483694" r:id="rId17"/>
    <p:sldLayoutId id="2147483706" r:id="rId18"/>
    <p:sldLayoutId id="2147483708" r:id="rId19"/>
    <p:sldLayoutId id="2147483695" r:id="rId20"/>
    <p:sldLayoutId id="2147483697" r:id="rId21"/>
    <p:sldLayoutId id="2147483703" r:id="rId22"/>
    <p:sldLayoutId id="2147483705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4B7ED88-AEE2-4763-A4EE-2112CE20BC6F}"/>
              </a:ext>
            </a:extLst>
          </p:cNvPr>
          <p:cNvGrpSpPr/>
          <p:nvPr/>
        </p:nvGrpSpPr>
        <p:grpSpPr>
          <a:xfrm>
            <a:off x="0" y="-52361"/>
            <a:ext cx="12217783" cy="6937349"/>
            <a:chOff x="84333" y="-4476"/>
            <a:chExt cx="12133450" cy="6889464"/>
          </a:xfrm>
          <a:blipFill>
            <a:blip r:embed="rId2"/>
            <a:stretch>
              <a:fillRect/>
            </a:stretch>
          </a:blipFill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500107" y="5770563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201 w 537"/>
                <a:gd name="T7" fmla="*/ 537 h 537"/>
                <a:gd name="T8" fmla="*/ 471 w 537"/>
                <a:gd name="T9" fmla="*/ 454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4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333545" y="599598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7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7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676195" y="5549900"/>
              <a:ext cx="849313" cy="852488"/>
            </a:xfrm>
            <a:custGeom>
              <a:avLst/>
              <a:gdLst>
                <a:gd name="T0" fmla="*/ 336 w 535"/>
                <a:gd name="T1" fmla="*/ 0 h 537"/>
                <a:gd name="T2" fmla="*/ 78 w 535"/>
                <a:gd name="T3" fmla="*/ 80 h 537"/>
                <a:gd name="T4" fmla="*/ 0 w 535"/>
                <a:gd name="T5" fmla="*/ 336 h 537"/>
                <a:gd name="T6" fmla="*/ 199 w 535"/>
                <a:gd name="T7" fmla="*/ 537 h 537"/>
                <a:gd name="T8" fmla="*/ 469 w 535"/>
                <a:gd name="T9" fmla="*/ 455 h 537"/>
                <a:gd name="T10" fmla="*/ 535 w 535"/>
                <a:gd name="T11" fmla="*/ 201 h 537"/>
                <a:gd name="T12" fmla="*/ 336 w 535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7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69" y="455"/>
                  </a:lnTo>
                  <a:lnTo>
                    <a:pt x="535" y="20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430132" y="4735513"/>
              <a:ext cx="852488" cy="852488"/>
            </a:xfrm>
            <a:custGeom>
              <a:avLst/>
              <a:gdLst>
                <a:gd name="T0" fmla="*/ 469 w 537"/>
                <a:gd name="T1" fmla="*/ 454 h 537"/>
                <a:gd name="T2" fmla="*/ 537 w 537"/>
                <a:gd name="T3" fmla="*/ 201 h 537"/>
                <a:gd name="T4" fmla="*/ 336 w 537"/>
                <a:gd name="T5" fmla="*/ 0 h 537"/>
                <a:gd name="T6" fmla="*/ 80 w 537"/>
                <a:gd name="T7" fmla="*/ 80 h 537"/>
                <a:gd name="T8" fmla="*/ 0 w 537"/>
                <a:gd name="T9" fmla="*/ 338 h 537"/>
                <a:gd name="T10" fmla="*/ 199 w 537"/>
                <a:gd name="T11" fmla="*/ 537 h 537"/>
                <a:gd name="T12" fmla="*/ 469 w 537"/>
                <a:gd name="T13" fmla="*/ 45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69" y="454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lnTo>
                    <a:pt x="0" y="338"/>
                  </a:lnTo>
                  <a:lnTo>
                    <a:pt x="199" y="537"/>
                  </a:lnTo>
                  <a:lnTo>
                    <a:pt x="469" y="4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8839582" y="5326063"/>
              <a:ext cx="852488" cy="852488"/>
            </a:xfrm>
            <a:custGeom>
              <a:avLst/>
              <a:gdLst>
                <a:gd name="T0" fmla="*/ 336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199 w 537"/>
                <a:gd name="T7" fmla="*/ 537 h 537"/>
                <a:gd name="T8" fmla="*/ 471 w 537"/>
                <a:gd name="T9" fmla="*/ 455 h 537"/>
                <a:gd name="T10" fmla="*/ 537 w 537"/>
                <a:gd name="T11" fmla="*/ 199 h 537"/>
                <a:gd name="T12" fmla="*/ 336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6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9906382" y="6335713"/>
              <a:ext cx="849313" cy="549275"/>
            </a:xfrm>
            <a:custGeom>
              <a:avLst/>
              <a:gdLst>
                <a:gd name="T0" fmla="*/ 336 w 535"/>
                <a:gd name="T1" fmla="*/ 0 h 346"/>
                <a:gd name="T2" fmla="*/ 78 w 535"/>
                <a:gd name="T3" fmla="*/ 80 h 346"/>
                <a:gd name="T4" fmla="*/ 0 w 535"/>
                <a:gd name="T5" fmla="*/ 336 h 346"/>
                <a:gd name="T6" fmla="*/ 10 w 535"/>
                <a:gd name="T7" fmla="*/ 346 h 346"/>
                <a:gd name="T8" fmla="*/ 497 w 535"/>
                <a:gd name="T9" fmla="*/ 346 h 346"/>
                <a:gd name="T10" fmla="*/ 535 w 535"/>
                <a:gd name="T11" fmla="*/ 199 h 346"/>
                <a:gd name="T12" fmla="*/ 336 w 53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46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0" y="346"/>
                  </a:lnTo>
                  <a:lnTo>
                    <a:pt x="497" y="346"/>
                  </a:lnTo>
                  <a:lnTo>
                    <a:pt x="535" y="199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803320" y="6559550"/>
              <a:ext cx="785813" cy="325438"/>
            </a:xfrm>
            <a:custGeom>
              <a:avLst/>
              <a:gdLst>
                <a:gd name="T0" fmla="*/ 296 w 495"/>
                <a:gd name="T1" fmla="*/ 0 h 205"/>
                <a:gd name="T2" fmla="*/ 38 w 495"/>
                <a:gd name="T3" fmla="*/ 80 h 205"/>
                <a:gd name="T4" fmla="*/ 0 w 495"/>
                <a:gd name="T5" fmla="*/ 205 h 205"/>
                <a:gd name="T6" fmla="*/ 495 w 495"/>
                <a:gd name="T7" fmla="*/ 205 h 205"/>
                <a:gd name="T8" fmla="*/ 495 w 495"/>
                <a:gd name="T9" fmla="*/ 201 h 205"/>
                <a:gd name="T10" fmla="*/ 296 w 495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296" y="0"/>
                  </a:moveTo>
                  <a:lnTo>
                    <a:pt x="38" y="80"/>
                  </a:lnTo>
                  <a:lnTo>
                    <a:pt x="0" y="205"/>
                  </a:lnTo>
                  <a:lnTo>
                    <a:pt x="495" y="205"/>
                  </a:lnTo>
                  <a:lnTo>
                    <a:pt x="495" y="20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9079295" y="6115050"/>
              <a:ext cx="852488" cy="769938"/>
            </a:xfrm>
            <a:custGeom>
              <a:avLst/>
              <a:gdLst>
                <a:gd name="T0" fmla="*/ 537 w 537"/>
                <a:gd name="T1" fmla="*/ 199 h 485"/>
                <a:gd name="T2" fmla="*/ 336 w 537"/>
                <a:gd name="T3" fmla="*/ 0 h 485"/>
                <a:gd name="T4" fmla="*/ 80 w 537"/>
                <a:gd name="T5" fmla="*/ 80 h 485"/>
                <a:gd name="T6" fmla="*/ 0 w 537"/>
                <a:gd name="T7" fmla="*/ 336 h 485"/>
                <a:gd name="T8" fmla="*/ 149 w 537"/>
                <a:gd name="T9" fmla="*/ 485 h 485"/>
                <a:gd name="T10" fmla="*/ 366 w 537"/>
                <a:gd name="T11" fmla="*/ 485 h 485"/>
                <a:gd name="T12" fmla="*/ 468 w 537"/>
                <a:gd name="T13" fmla="*/ 455 h 485"/>
                <a:gd name="T14" fmla="*/ 537 w 537"/>
                <a:gd name="T15" fmla="*/ 19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485">
                  <a:moveTo>
                    <a:pt x="537" y="199"/>
                  </a:moveTo>
                  <a:lnTo>
                    <a:pt x="336" y="0"/>
                  </a:lnTo>
                  <a:lnTo>
                    <a:pt x="80" y="80"/>
                  </a:lnTo>
                  <a:lnTo>
                    <a:pt x="0" y="336"/>
                  </a:lnTo>
                  <a:lnTo>
                    <a:pt x="149" y="485"/>
                  </a:lnTo>
                  <a:lnTo>
                    <a:pt x="366" y="485"/>
                  </a:lnTo>
                  <a:lnTo>
                    <a:pt x="468" y="455"/>
                  </a:lnTo>
                  <a:lnTo>
                    <a:pt x="537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8242682" y="5888038"/>
              <a:ext cx="852488" cy="852488"/>
            </a:xfrm>
            <a:custGeom>
              <a:avLst/>
              <a:gdLst>
                <a:gd name="T0" fmla="*/ 80 w 537"/>
                <a:gd name="T1" fmla="*/ 81 h 537"/>
                <a:gd name="T2" fmla="*/ 0 w 537"/>
                <a:gd name="T3" fmla="*/ 338 h 537"/>
                <a:gd name="T4" fmla="*/ 201 w 537"/>
                <a:gd name="T5" fmla="*/ 537 h 537"/>
                <a:gd name="T6" fmla="*/ 470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1"/>
                  </a:moveTo>
                  <a:lnTo>
                    <a:pt x="0" y="338"/>
                  </a:lnTo>
                  <a:lnTo>
                    <a:pt x="201" y="537"/>
                  </a:lnTo>
                  <a:lnTo>
                    <a:pt x="470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671182" y="6465888"/>
              <a:ext cx="817563" cy="419100"/>
            </a:xfrm>
            <a:custGeom>
              <a:avLst/>
              <a:gdLst>
                <a:gd name="T0" fmla="*/ 315 w 515"/>
                <a:gd name="T1" fmla="*/ 0 h 264"/>
                <a:gd name="T2" fmla="*/ 58 w 515"/>
                <a:gd name="T3" fmla="*/ 81 h 264"/>
                <a:gd name="T4" fmla="*/ 0 w 515"/>
                <a:gd name="T5" fmla="*/ 264 h 264"/>
                <a:gd name="T6" fmla="*/ 499 w 515"/>
                <a:gd name="T7" fmla="*/ 264 h 264"/>
                <a:gd name="T8" fmla="*/ 515 w 515"/>
                <a:gd name="T9" fmla="*/ 202 h 264"/>
                <a:gd name="T10" fmla="*/ 315 w 51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315" y="0"/>
                  </a:moveTo>
                  <a:lnTo>
                    <a:pt x="58" y="81"/>
                  </a:lnTo>
                  <a:lnTo>
                    <a:pt x="0" y="264"/>
                  </a:lnTo>
                  <a:lnTo>
                    <a:pt x="499" y="264"/>
                  </a:lnTo>
                  <a:lnTo>
                    <a:pt x="515" y="202"/>
                  </a:lnTo>
                  <a:lnTo>
                    <a:pt x="3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577645" y="6692900"/>
              <a:ext cx="619125" cy="192088"/>
            </a:xfrm>
            <a:custGeom>
              <a:avLst/>
              <a:gdLst>
                <a:gd name="T0" fmla="*/ 12 w 390"/>
                <a:gd name="T1" fmla="*/ 81 h 121"/>
                <a:gd name="T2" fmla="*/ 0 w 390"/>
                <a:gd name="T3" fmla="*/ 121 h 121"/>
                <a:gd name="T4" fmla="*/ 390 w 390"/>
                <a:gd name="T5" fmla="*/ 121 h 121"/>
                <a:gd name="T6" fmla="*/ 269 w 390"/>
                <a:gd name="T7" fmla="*/ 0 h 121"/>
                <a:gd name="T8" fmla="*/ 12 w 390"/>
                <a:gd name="T9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1">
                  <a:moveTo>
                    <a:pt x="12" y="81"/>
                  </a:moveTo>
                  <a:lnTo>
                    <a:pt x="0" y="121"/>
                  </a:lnTo>
                  <a:lnTo>
                    <a:pt x="390" y="121"/>
                  </a:lnTo>
                  <a:lnTo>
                    <a:pt x="269" y="0"/>
                  </a:lnTo>
                  <a:lnTo>
                    <a:pt x="12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809170" y="6245225"/>
              <a:ext cx="852488" cy="639763"/>
            </a:xfrm>
            <a:custGeom>
              <a:avLst/>
              <a:gdLst>
                <a:gd name="T0" fmla="*/ 338 w 537"/>
                <a:gd name="T1" fmla="*/ 0 h 403"/>
                <a:gd name="T2" fmla="*/ 80 w 537"/>
                <a:gd name="T3" fmla="*/ 81 h 403"/>
                <a:gd name="T4" fmla="*/ 0 w 537"/>
                <a:gd name="T5" fmla="*/ 339 h 403"/>
                <a:gd name="T6" fmla="*/ 66 w 537"/>
                <a:gd name="T7" fmla="*/ 403 h 403"/>
                <a:gd name="T8" fmla="*/ 484 w 537"/>
                <a:gd name="T9" fmla="*/ 403 h 403"/>
                <a:gd name="T10" fmla="*/ 537 w 537"/>
                <a:gd name="T11" fmla="*/ 202 h 403"/>
                <a:gd name="T12" fmla="*/ 338 w 53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338" y="0"/>
                  </a:moveTo>
                  <a:lnTo>
                    <a:pt x="80" y="81"/>
                  </a:lnTo>
                  <a:lnTo>
                    <a:pt x="0" y="339"/>
                  </a:lnTo>
                  <a:lnTo>
                    <a:pt x="66" y="403"/>
                  </a:lnTo>
                  <a:lnTo>
                    <a:pt x="484" y="403"/>
                  </a:lnTo>
                  <a:lnTo>
                    <a:pt x="537" y="202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7406070" y="5657850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1 h 537"/>
                <a:gd name="T4" fmla="*/ 0 w 537"/>
                <a:gd name="T5" fmla="*/ 338 h 537"/>
                <a:gd name="T6" fmla="*/ 201 w 537"/>
                <a:gd name="T7" fmla="*/ 537 h 537"/>
                <a:gd name="T8" fmla="*/ 470 w 537"/>
                <a:gd name="T9" fmla="*/ 455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1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70" y="455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5975732" y="6022975"/>
              <a:ext cx="852488" cy="852488"/>
            </a:xfrm>
            <a:custGeom>
              <a:avLst/>
              <a:gdLst>
                <a:gd name="T0" fmla="*/ 80 w 537"/>
                <a:gd name="T1" fmla="*/ 80 h 537"/>
                <a:gd name="T2" fmla="*/ 0 w 537"/>
                <a:gd name="T3" fmla="*/ 336 h 537"/>
                <a:gd name="T4" fmla="*/ 199 w 537"/>
                <a:gd name="T5" fmla="*/ 537 h 537"/>
                <a:gd name="T6" fmla="*/ 468 w 537"/>
                <a:gd name="T7" fmla="*/ 454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0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68" y="454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263570" y="496093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199 w 537"/>
                <a:gd name="T5" fmla="*/ 538 h 538"/>
                <a:gd name="T6" fmla="*/ 469 w 537"/>
                <a:gd name="T7" fmla="*/ 455 h 538"/>
                <a:gd name="T8" fmla="*/ 537 w 537"/>
                <a:gd name="T9" fmla="*/ 202 h 538"/>
                <a:gd name="T10" fmla="*/ 336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199" y="538"/>
                  </a:lnTo>
                  <a:lnTo>
                    <a:pt x="469" y="455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1936795" y="5502275"/>
              <a:ext cx="280988" cy="736600"/>
            </a:xfrm>
            <a:custGeom>
              <a:avLst/>
              <a:gdLst>
                <a:gd name="T0" fmla="*/ 80 w 177"/>
                <a:gd name="T1" fmla="*/ 30 h 464"/>
                <a:gd name="T2" fmla="*/ 0 w 177"/>
                <a:gd name="T3" fmla="*/ 285 h 464"/>
                <a:gd name="T4" fmla="*/ 177 w 177"/>
                <a:gd name="T5" fmla="*/ 464 h 464"/>
                <a:gd name="T6" fmla="*/ 177 w 177"/>
                <a:gd name="T7" fmla="*/ 0 h 464"/>
                <a:gd name="T8" fmla="*/ 80 w 177"/>
                <a:gd name="T9" fmla="*/ 3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80" y="30"/>
                  </a:moveTo>
                  <a:lnTo>
                    <a:pt x="0" y="285"/>
                  </a:lnTo>
                  <a:lnTo>
                    <a:pt x="177" y="464"/>
                  </a:lnTo>
                  <a:lnTo>
                    <a:pt x="177" y="0"/>
                  </a:lnTo>
                  <a:lnTo>
                    <a:pt x="80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1690732" y="4610100"/>
              <a:ext cx="527050" cy="849313"/>
            </a:xfrm>
            <a:custGeom>
              <a:avLst/>
              <a:gdLst>
                <a:gd name="T0" fmla="*/ 0 w 332"/>
                <a:gd name="T1" fmla="*/ 334 h 535"/>
                <a:gd name="T2" fmla="*/ 201 w 332"/>
                <a:gd name="T3" fmla="*/ 535 h 535"/>
                <a:gd name="T4" fmla="*/ 332 w 332"/>
                <a:gd name="T5" fmla="*/ 495 h 535"/>
                <a:gd name="T6" fmla="*/ 332 w 332"/>
                <a:gd name="T7" fmla="*/ 0 h 535"/>
                <a:gd name="T8" fmla="*/ 81 w 332"/>
                <a:gd name="T9" fmla="*/ 79 h 535"/>
                <a:gd name="T10" fmla="*/ 0 w 332"/>
                <a:gd name="T11" fmla="*/ 3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5">
                  <a:moveTo>
                    <a:pt x="0" y="334"/>
                  </a:moveTo>
                  <a:lnTo>
                    <a:pt x="201" y="535"/>
                  </a:lnTo>
                  <a:lnTo>
                    <a:pt x="332" y="495"/>
                  </a:lnTo>
                  <a:lnTo>
                    <a:pt x="332" y="0"/>
                  </a:lnTo>
                  <a:lnTo>
                    <a:pt x="81" y="79"/>
                  </a:lnTo>
                  <a:lnTo>
                    <a:pt x="0" y="3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11100182" y="5197475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863645" y="4386263"/>
              <a:ext cx="852488" cy="852488"/>
            </a:xfrm>
            <a:custGeom>
              <a:avLst/>
              <a:gdLst>
                <a:gd name="T0" fmla="*/ 81 w 537"/>
                <a:gd name="T1" fmla="*/ 81 h 537"/>
                <a:gd name="T2" fmla="*/ 0 w 537"/>
                <a:gd name="T3" fmla="*/ 336 h 537"/>
                <a:gd name="T4" fmla="*/ 201 w 537"/>
                <a:gd name="T5" fmla="*/ 537 h 537"/>
                <a:gd name="T6" fmla="*/ 471 w 537"/>
                <a:gd name="T7" fmla="*/ 455 h 537"/>
                <a:gd name="T8" fmla="*/ 537 w 537"/>
                <a:gd name="T9" fmla="*/ 199 h 537"/>
                <a:gd name="T10" fmla="*/ 338 w 537"/>
                <a:gd name="T11" fmla="*/ 0 h 537"/>
                <a:gd name="T12" fmla="*/ 81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1" y="81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8" y="0"/>
                  </a:lnTo>
                  <a:lnTo>
                    <a:pt x="81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0617582" y="3571875"/>
              <a:ext cx="852488" cy="8524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10027032" y="4162425"/>
              <a:ext cx="852488" cy="854075"/>
            </a:xfrm>
            <a:custGeom>
              <a:avLst/>
              <a:gdLst>
                <a:gd name="T0" fmla="*/ 471 w 537"/>
                <a:gd name="T1" fmla="*/ 455 h 538"/>
                <a:gd name="T2" fmla="*/ 537 w 537"/>
                <a:gd name="T3" fmla="*/ 200 h 538"/>
                <a:gd name="T4" fmla="*/ 338 w 537"/>
                <a:gd name="T5" fmla="*/ 0 h 538"/>
                <a:gd name="T6" fmla="*/ 81 w 537"/>
                <a:gd name="T7" fmla="*/ 81 h 538"/>
                <a:gd name="T8" fmla="*/ 0 w 537"/>
                <a:gd name="T9" fmla="*/ 336 h 538"/>
                <a:gd name="T10" fmla="*/ 201 w 537"/>
                <a:gd name="T11" fmla="*/ 538 h 538"/>
                <a:gd name="T12" fmla="*/ 471 w 537"/>
                <a:gd name="T13" fmla="*/ 45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71" y="455"/>
                  </a:moveTo>
                  <a:lnTo>
                    <a:pt x="537" y="200"/>
                  </a:lnTo>
                  <a:lnTo>
                    <a:pt x="338" y="0"/>
                  </a:lnTo>
                  <a:lnTo>
                    <a:pt x="81" y="81"/>
                  </a:ln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11451020" y="3798888"/>
              <a:ext cx="766763" cy="852488"/>
            </a:xfrm>
            <a:custGeom>
              <a:avLst/>
              <a:gdLst>
                <a:gd name="T0" fmla="*/ 81 w 483"/>
                <a:gd name="T1" fmla="*/ 80 h 537"/>
                <a:gd name="T2" fmla="*/ 0 w 483"/>
                <a:gd name="T3" fmla="*/ 336 h 537"/>
                <a:gd name="T4" fmla="*/ 201 w 483"/>
                <a:gd name="T5" fmla="*/ 537 h 537"/>
                <a:gd name="T6" fmla="*/ 471 w 483"/>
                <a:gd name="T7" fmla="*/ 455 h 537"/>
                <a:gd name="T8" fmla="*/ 483 w 483"/>
                <a:gd name="T9" fmla="*/ 406 h 537"/>
                <a:gd name="T10" fmla="*/ 483 w 483"/>
                <a:gd name="T11" fmla="*/ 147 h 537"/>
                <a:gd name="T12" fmla="*/ 338 w 483"/>
                <a:gd name="T13" fmla="*/ 0 h 537"/>
                <a:gd name="T14" fmla="*/ 81 w 483"/>
                <a:gd name="T15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81" y="80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483" y="406"/>
                  </a:lnTo>
                  <a:lnTo>
                    <a:pt x="483" y="147"/>
                  </a:lnTo>
                  <a:lnTo>
                    <a:pt x="338" y="0"/>
                  </a:lnTo>
                  <a:lnTo>
                    <a:pt x="81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2000446" y="1293163"/>
              <a:ext cx="852488" cy="852488"/>
            </a:xfrm>
            <a:custGeom>
              <a:avLst/>
              <a:gdLst>
                <a:gd name="T0" fmla="*/ 66 w 537"/>
                <a:gd name="T1" fmla="*/ 83 h 537"/>
                <a:gd name="T2" fmla="*/ 0 w 537"/>
                <a:gd name="T3" fmla="*/ 336 h 537"/>
                <a:gd name="T4" fmla="*/ 199 w 537"/>
                <a:gd name="T5" fmla="*/ 537 h 537"/>
                <a:gd name="T6" fmla="*/ 457 w 537"/>
                <a:gd name="T7" fmla="*/ 457 h 537"/>
                <a:gd name="T8" fmla="*/ 537 w 537"/>
                <a:gd name="T9" fmla="*/ 199 h 537"/>
                <a:gd name="T10" fmla="*/ 336 w 537"/>
                <a:gd name="T11" fmla="*/ 0 h 537"/>
                <a:gd name="T12" fmla="*/ 66 w 537"/>
                <a:gd name="T13" fmla="*/ 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3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57" y="457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949521" y="284574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116083" y="57561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76608" y="505236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610046" y="729074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546421" y="22636"/>
              <a:ext cx="852488" cy="549275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712983" y="22636"/>
              <a:ext cx="785813" cy="325438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73508" y="22636"/>
              <a:ext cx="849313" cy="769938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206946" y="167099"/>
              <a:ext cx="852488" cy="852488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813371" y="22636"/>
              <a:ext cx="817563" cy="419100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105346" y="22636"/>
              <a:ext cx="622300" cy="192088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640458" y="22636"/>
              <a:ext cx="852488" cy="639763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4043558" y="397286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304793" y="-4476"/>
              <a:ext cx="852488" cy="852488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89233" y="1092611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84333" y="668749"/>
              <a:ext cx="280988" cy="73660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84333" y="1448211"/>
              <a:ext cx="527050" cy="852488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349446" y="856074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85983" y="1668874"/>
              <a:ext cx="852488" cy="852488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832046" y="2483261"/>
              <a:ext cx="852488" cy="852488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422596" y="1891124"/>
              <a:ext cx="852488" cy="854075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84333" y="2256249"/>
              <a:ext cx="766763" cy="852488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0" name="矩形 259">
            <a:extLst>
              <a:ext uri="{FF2B5EF4-FFF2-40B4-BE49-F238E27FC236}">
                <a16:creationId xmlns:a16="http://schemas.microsoft.com/office/drawing/2014/main" id="{BD46317C-2256-43FC-9B8F-D67895F7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914" y="1216204"/>
            <a:ext cx="4240124" cy="141577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200" kern="5000" dirty="0">
                <a:solidFill>
                  <a:srgbClr val="FED715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Bee PPT</a:t>
            </a:r>
            <a:endParaRPr lang="zh-CN" altLang="en-US" sz="9200" kern="5000" dirty="0">
              <a:solidFill>
                <a:srgbClr val="FED715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1" name="矩形 259">
            <a:extLst>
              <a:ext uri="{FF2B5EF4-FFF2-40B4-BE49-F238E27FC236}">
                <a16:creationId xmlns:a16="http://schemas.microsoft.com/office/drawing/2014/main" id="{7C5C5AEA-E00E-4C1D-8700-758AFB6E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450" y="2542306"/>
            <a:ext cx="8068037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5400" b="1" dirty="0"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Presentation PowerPoint</a:t>
            </a:r>
            <a:endParaRPr lang="zh-CN" altLang="en-US" sz="5400" b="1" dirty="0"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121" name="Text Placeholder 3">
            <a:extLst>
              <a:ext uri="{FF2B5EF4-FFF2-40B4-BE49-F238E27FC236}">
                <a16:creationId xmlns:a16="http://schemas.microsoft.com/office/drawing/2014/main" id="{5E32A5C5-9467-4076-96CC-0F073BF46BEA}"/>
              </a:ext>
            </a:extLst>
          </p:cNvPr>
          <p:cNvSpPr txBox="1">
            <a:spLocks/>
          </p:cNvSpPr>
          <p:nvPr/>
        </p:nvSpPr>
        <p:spPr>
          <a:xfrm>
            <a:off x="675554" y="3802296"/>
            <a:ext cx="6775586" cy="1573771"/>
          </a:xfrm>
          <a:prstGeom prst="rect">
            <a:avLst/>
          </a:prstGeom>
        </p:spPr>
        <p:txBody>
          <a:bodyPr spcCol="731520" anchor="ctr"/>
          <a:lstStyle>
            <a:defPPr>
              <a:defRPr lang="en-US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Aenean sit amet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lacus ac purus malesuada blandit at eu felis. 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Donec at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mollis mi. </a:t>
            </a:r>
            <a:r>
              <a:rPr lang="es-ES" sz="1476" dirty="0">
                <a:solidFill>
                  <a:schemeClr val="bg2">
                    <a:lumMod val="50000"/>
                  </a:schemeClr>
                </a:solidFill>
              </a:rPr>
              <a:t>Vestibulum massa risus, rutrum a varius vel</a:t>
            </a:r>
            <a:r>
              <a:rPr lang="id-ID" sz="1476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01352" indent="-301352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76" b="1" dirty="0">
                <a:solidFill>
                  <a:schemeClr val="bg2">
                    <a:lumMod val="50000"/>
                  </a:schemeClr>
                </a:solidFill>
              </a:rPr>
              <a:t>Aenean laoreet odio</a:t>
            </a:r>
            <a:r>
              <a:rPr lang="en-US" sz="1476" dirty="0">
                <a:solidFill>
                  <a:schemeClr val="bg2">
                    <a:lumMod val="50000"/>
                  </a:schemeClr>
                </a:solidFill>
              </a:rPr>
              <a:t> id ipsum molestie premium.</a:t>
            </a:r>
          </a:p>
        </p:txBody>
      </p:sp>
      <p:sp>
        <p:nvSpPr>
          <p:cNvPr id="151" name="Hexágono 8">
            <a:extLst>
              <a:ext uri="{FF2B5EF4-FFF2-40B4-BE49-F238E27FC236}">
                <a16:creationId xmlns:a16="http://schemas.microsoft.com/office/drawing/2014/main" id="{D300C7CB-635E-492D-8876-936EFC2C4A8E}"/>
              </a:ext>
            </a:extLst>
          </p:cNvPr>
          <p:cNvSpPr/>
          <p:nvPr/>
        </p:nvSpPr>
        <p:spPr>
          <a:xfrm rot="5400000">
            <a:off x="1791525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2" name="Hexágono 8">
            <a:extLst>
              <a:ext uri="{FF2B5EF4-FFF2-40B4-BE49-F238E27FC236}">
                <a16:creationId xmlns:a16="http://schemas.microsoft.com/office/drawing/2014/main" id="{E8158FDB-67E6-4122-A4F0-BC2E9B00BD68}"/>
              </a:ext>
            </a:extLst>
          </p:cNvPr>
          <p:cNvSpPr/>
          <p:nvPr/>
        </p:nvSpPr>
        <p:spPr>
          <a:xfrm rot="5400000">
            <a:off x="2787159" y="573430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0" name="Hexágono 8">
            <a:extLst>
              <a:ext uri="{FF2B5EF4-FFF2-40B4-BE49-F238E27FC236}">
                <a16:creationId xmlns:a16="http://schemas.microsoft.com/office/drawing/2014/main" id="{33A0A689-AED2-40FE-8A61-4C04FD93D39E}"/>
              </a:ext>
            </a:extLst>
          </p:cNvPr>
          <p:cNvSpPr/>
          <p:nvPr/>
        </p:nvSpPr>
        <p:spPr>
          <a:xfrm rot="5400000">
            <a:off x="776969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7" name="Hexágono 8">
            <a:extLst>
              <a:ext uri="{FF2B5EF4-FFF2-40B4-BE49-F238E27FC236}">
                <a16:creationId xmlns:a16="http://schemas.microsoft.com/office/drawing/2014/main" id="{21288E66-D64B-46C9-9632-CEDEC06DC241}"/>
              </a:ext>
            </a:extLst>
          </p:cNvPr>
          <p:cNvSpPr/>
          <p:nvPr/>
        </p:nvSpPr>
        <p:spPr>
          <a:xfrm rot="5400000">
            <a:off x="3780393" y="5722632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4832E921-9971-4507-871B-2947D853F412}"/>
              </a:ext>
            </a:extLst>
          </p:cNvPr>
          <p:cNvGrpSpPr/>
          <p:nvPr/>
        </p:nvGrpSpPr>
        <p:grpSpPr>
          <a:xfrm rot="1520531">
            <a:off x="10607569" y="999698"/>
            <a:ext cx="973977" cy="610638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6E60D493-07AC-476C-B058-130C8223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94D1A4E4-E1F0-403E-B87E-19169FF7E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4" name="Grupo 203">
            <a:extLst>
              <a:ext uri="{FF2B5EF4-FFF2-40B4-BE49-F238E27FC236}">
                <a16:creationId xmlns:a16="http://schemas.microsoft.com/office/drawing/2014/main" id="{D19CB9D9-D88B-4BB5-8CDC-73DBB69571A1}"/>
              </a:ext>
            </a:extLst>
          </p:cNvPr>
          <p:cNvGrpSpPr/>
          <p:nvPr/>
        </p:nvGrpSpPr>
        <p:grpSpPr>
          <a:xfrm rot="1271631">
            <a:off x="10116581" y="1141031"/>
            <a:ext cx="472710" cy="296367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5" name="Freeform 5">
              <a:extLst>
                <a:ext uri="{FF2B5EF4-FFF2-40B4-BE49-F238E27FC236}">
                  <a16:creationId xmlns:a16="http://schemas.microsoft.com/office/drawing/2014/main" id="{32072C06-4370-497D-B5BF-FB17603E2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6">
              <a:extLst>
                <a:ext uri="{FF2B5EF4-FFF2-40B4-BE49-F238E27FC236}">
                  <a16:creationId xmlns:a16="http://schemas.microsoft.com/office/drawing/2014/main" id="{FB4984AE-F8AE-4052-9EED-46E0F5C47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7" name="Grupo 206">
            <a:extLst>
              <a:ext uri="{FF2B5EF4-FFF2-40B4-BE49-F238E27FC236}">
                <a16:creationId xmlns:a16="http://schemas.microsoft.com/office/drawing/2014/main" id="{CEF1C2F4-A7F2-4F14-AB30-61EB6218E07D}"/>
              </a:ext>
            </a:extLst>
          </p:cNvPr>
          <p:cNvGrpSpPr/>
          <p:nvPr/>
        </p:nvGrpSpPr>
        <p:grpSpPr>
          <a:xfrm rot="1271631">
            <a:off x="10596284" y="534967"/>
            <a:ext cx="472710" cy="296367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08" name="Freeform 5">
              <a:extLst>
                <a:ext uri="{FF2B5EF4-FFF2-40B4-BE49-F238E27FC236}">
                  <a16:creationId xmlns:a16="http://schemas.microsoft.com/office/drawing/2014/main" id="{5AC4C13B-413F-4143-A79F-7447728AD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6">
              <a:extLst>
                <a:ext uri="{FF2B5EF4-FFF2-40B4-BE49-F238E27FC236}">
                  <a16:creationId xmlns:a16="http://schemas.microsoft.com/office/drawing/2014/main" id="{E0307501-87D6-4A8E-A0B0-350EDDDD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8CCC4C7F-5E53-4888-879A-740B6AAA06D7}"/>
              </a:ext>
            </a:extLst>
          </p:cNvPr>
          <p:cNvGrpSpPr/>
          <p:nvPr/>
        </p:nvGrpSpPr>
        <p:grpSpPr>
          <a:xfrm rot="1271631">
            <a:off x="11022057" y="342221"/>
            <a:ext cx="853619" cy="535179"/>
            <a:chOff x="-5125474" y="2125310"/>
            <a:chExt cx="4008182" cy="2512945"/>
          </a:xfrm>
          <a:solidFill>
            <a:srgbClr val="FED715"/>
          </a:solidFill>
        </p:grpSpPr>
        <p:sp>
          <p:nvSpPr>
            <p:cNvPr id="211" name="Freeform 5">
              <a:extLst>
                <a:ext uri="{FF2B5EF4-FFF2-40B4-BE49-F238E27FC236}">
                  <a16:creationId xmlns:a16="http://schemas.microsoft.com/office/drawing/2014/main" id="{2042498A-EDD8-4ED2-89ED-AA280EEA9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6">
              <a:extLst>
                <a:ext uri="{FF2B5EF4-FFF2-40B4-BE49-F238E27FC236}">
                  <a16:creationId xmlns:a16="http://schemas.microsoft.com/office/drawing/2014/main" id="{C6C8FF8D-3319-41AA-8724-14D216F0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7132475C-FD3F-4025-AA7F-4D8E4A17E6EF}"/>
              </a:ext>
            </a:extLst>
          </p:cNvPr>
          <p:cNvGrpSpPr/>
          <p:nvPr/>
        </p:nvGrpSpPr>
        <p:grpSpPr>
          <a:xfrm>
            <a:off x="1843361" y="5699656"/>
            <a:ext cx="829132" cy="934806"/>
            <a:chOff x="7110556" y="2991458"/>
            <a:chExt cx="829132" cy="934806"/>
          </a:xfrm>
        </p:grpSpPr>
        <p:sp>
          <p:nvSpPr>
            <p:cNvPr id="214" name="Hexágono 8">
              <a:extLst>
                <a:ext uri="{FF2B5EF4-FFF2-40B4-BE49-F238E27FC236}">
                  <a16:creationId xmlns:a16="http://schemas.microsoft.com/office/drawing/2014/main" id="{444DFC2A-A37B-4D8B-9FB4-EA247172F931}"/>
                </a:ext>
              </a:extLst>
            </p:cNvPr>
            <p:cNvSpPr/>
            <p:nvPr/>
          </p:nvSpPr>
          <p:spPr>
            <a:xfrm rot="5400000">
              <a:off x="7057719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B49A7365-C3F1-44E6-9BCD-31F5D8A2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341869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1CFBA606-F4E2-436D-B011-5E51A588E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131359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7E343DBB-DA38-46A7-B024-76159C9B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982" y="3549152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20">
              <a:extLst>
                <a:ext uri="{FF2B5EF4-FFF2-40B4-BE49-F238E27FC236}">
                  <a16:creationId xmlns:a16="http://schemas.microsoft.com/office/drawing/2014/main" id="{34D2BE34-9BBF-4891-9DDC-8FBD77B6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447526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21">
              <a:extLst>
                <a:ext uri="{FF2B5EF4-FFF2-40B4-BE49-F238E27FC236}">
                  <a16:creationId xmlns:a16="http://schemas.microsoft.com/office/drawing/2014/main" id="{EC7C9AA6-C467-4934-96DD-90308182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237017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2">
              <a:extLst>
                <a:ext uri="{FF2B5EF4-FFF2-40B4-BE49-F238E27FC236}">
                  <a16:creationId xmlns:a16="http://schemas.microsoft.com/office/drawing/2014/main" id="{39232A29-2BAC-45FE-84DA-B81E33D5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447526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23">
              <a:extLst>
                <a:ext uri="{FF2B5EF4-FFF2-40B4-BE49-F238E27FC236}">
                  <a16:creationId xmlns:a16="http://schemas.microsoft.com/office/drawing/2014/main" id="{393804DC-6C3B-41D2-9577-55CCD70E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237017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A0C742AF-E43B-428C-B203-7CA88BDC75CB}"/>
              </a:ext>
            </a:extLst>
          </p:cNvPr>
          <p:cNvGrpSpPr/>
          <p:nvPr/>
        </p:nvGrpSpPr>
        <p:grpSpPr>
          <a:xfrm>
            <a:off x="828461" y="5699656"/>
            <a:ext cx="829132" cy="934806"/>
            <a:chOff x="8106190" y="2973268"/>
            <a:chExt cx="829132" cy="934806"/>
          </a:xfrm>
        </p:grpSpPr>
        <p:sp>
          <p:nvSpPr>
            <p:cNvPr id="223" name="Hexágono 8">
              <a:extLst>
                <a:ext uri="{FF2B5EF4-FFF2-40B4-BE49-F238E27FC236}">
                  <a16:creationId xmlns:a16="http://schemas.microsoft.com/office/drawing/2014/main" id="{81274C51-0C11-4858-9FDC-DC459D492F76}"/>
                </a:ext>
              </a:extLst>
            </p:cNvPr>
            <p:cNvSpPr/>
            <p:nvPr/>
          </p:nvSpPr>
          <p:spPr>
            <a:xfrm rot="5400000">
              <a:off x="8053353" y="302610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4" name="Freeform 28">
              <a:extLst>
                <a:ext uri="{FF2B5EF4-FFF2-40B4-BE49-F238E27FC236}">
                  <a16:creationId xmlns:a16="http://schemas.microsoft.com/office/drawing/2014/main" id="{3BAE906C-DCE5-4C02-B76D-92ABBD12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34" y="3244276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9">
              <a:extLst>
                <a:ext uri="{FF2B5EF4-FFF2-40B4-BE49-F238E27FC236}">
                  <a16:creationId xmlns:a16="http://schemas.microsoft.com/office/drawing/2014/main" id="{21BA79D5-5418-4396-9208-96C25D31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959" y="3353160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30">
              <a:extLst>
                <a:ext uri="{FF2B5EF4-FFF2-40B4-BE49-F238E27FC236}">
                  <a16:creationId xmlns:a16="http://schemas.microsoft.com/office/drawing/2014/main" id="{470DE156-5EE7-462F-A2BA-2B2146D0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444" y="3442687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31">
              <a:extLst>
                <a:ext uri="{FF2B5EF4-FFF2-40B4-BE49-F238E27FC236}">
                  <a16:creationId xmlns:a16="http://schemas.microsoft.com/office/drawing/2014/main" id="{0B1049A8-7032-45EA-9BE0-9E7B13E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965" y="3555604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32">
              <a:extLst>
                <a:ext uri="{FF2B5EF4-FFF2-40B4-BE49-F238E27FC236}">
                  <a16:creationId xmlns:a16="http://schemas.microsoft.com/office/drawing/2014/main" id="{758F357B-8AC2-46BF-B311-532C1471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25" y="3173300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33">
              <a:extLst>
                <a:ext uri="{FF2B5EF4-FFF2-40B4-BE49-F238E27FC236}">
                  <a16:creationId xmlns:a16="http://schemas.microsoft.com/office/drawing/2014/main" id="{81F83332-1E85-4721-B3B0-8AFC6942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036" y="3657229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34">
              <a:extLst>
                <a:ext uri="{FF2B5EF4-FFF2-40B4-BE49-F238E27FC236}">
                  <a16:creationId xmlns:a16="http://schemas.microsoft.com/office/drawing/2014/main" id="{D4046D08-5329-4554-94AC-9ECBAC923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01" y="3107970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35">
              <a:extLst>
                <a:ext uri="{FF2B5EF4-FFF2-40B4-BE49-F238E27FC236}">
                  <a16:creationId xmlns:a16="http://schemas.microsoft.com/office/drawing/2014/main" id="{88DBDA59-B44D-445A-998D-BDDA552E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173" y="3731432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D2AA8E6C-8958-4D83-950A-B5A53AEDED54}"/>
              </a:ext>
            </a:extLst>
          </p:cNvPr>
          <p:cNvGrpSpPr/>
          <p:nvPr/>
        </p:nvGrpSpPr>
        <p:grpSpPr>
          <a:xfrm>
            <a:off x="2845045" y="5669795"/>
            <a:ext cx="829132" cy="934806"/>
            <a:chOff x="6096000" y="2991458"/>
            <a:chExt cx="829132" cy="934806"/>
          </a:xfrm>
        </p:grpSpPr>
        <p:sp>
          <p:nvSpPr>
            <p:cNvPr id="233" name="Hexágono 8">
              <a:extLst>
                <a:ext uri="{FF2B5EF4-FFF2-40B4-BE49-F238E27FC236}">
                  <a16:creationId xmlns:a16="http://schemas.microsoft.com/office/drawing/2014/main" id="{4F327822-DE9B-4B7E-A333-A95496F393C8}"/>
                </a:ext>
              </a:extLst>
            </p:cNvPr>
            <p:cNvSpPr/>
            <p:nvPr/>
          </p:nvSpPr>
          <p:spPr>
            <a:xfrm rot="5400000">
              <a:off x="6043163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34" name="Grupo 233">
              <a:extLst>
                <a:ext uri="{FF2B5EF4-FFF2-40B4-BE49-F238E27FC236}">
                  <a16:creationId xmlns:a16="http://schemas.microsoft.com/office/drawing/2014/main" id="{6CE33B39-3F3F-4F29-B014-7BA9C3B201E0}"/>
                </a:ext>
              </a:extLst>
            </p:cNvPr>
            <p:cNvGrpSpPr/>
            <p:nvPr/>
          </p:nvGrpSpPr>
          <p:grpSpPr>
            <a:xfrm>
              <a:off x="6128730" y="3212132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35" name="Freeform 103">
                <a:extLst>
                  <a:ext uri="{FF2B5EF4-FFF2-40B4-BE49-F238E27FC236}">
                    <a16:creationId xmlns:a16="http://schemas.microsoft.com/office/drawing/2014/main" id="{F4DDCF63-BE70-4505-ADEB-66174584D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36" name="Grupo 235">
                <a:extLst>
                  <a:ext uri="{FF2B5EF4-FFF2-40B4-BE49-F238E27FC236}">
                    <a16:creationId xmlns:a16="http://schemas.microsoft.com/office/drawing/2014/main" id="{F16AD01F-17A1-424D-B71A-F5910A6D03F4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37" name="Freeform 100">
                  <a:extLst>
                    <a:ext uri="{FF2B5EF4-FFF2-40B4-BE49-F238E27FC236}">
                      <a16:creationId xmlns:a16="http://schemas.microsoft.com/office/drawing/2014/main" id="{D407F66C-5A8F-411F-BA4A-D63EB8DCB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38" name="Freeform 101">
                  <a:extLst>
                    <a:ext uri="{FF2B5EF4-FFF2-40B4-BE49-F238E27FC236}">
                      <a16:creationId xmlns:a16="http://schemas.microsoft.com/office/drawing/2014/main" id="{287C179C-017C-4AC6-A5A1-DBE7DB028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 dirty="0"/>
                </a:p>
              </p:txBody>
            </p:sp>
            <p:sp>
              <p:nvSpPr>
                <p:cNvPr id="239" name="Freeform 102">
                  <a:extLst>
                    <a:ext uri="{FF2B5EF4-FFF2-40B4-BE49-F238E27FC236}">
                      <a16:creationId xmlns:a16="http://schemas.microsoft.com/office/drawing/2014/main" id="{65039D32-26B7-41F5-9001-AA0F7ADBF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0" name="Freeform 104">
                  <a:extLst>
                    <a:ext uri="{FF2B5EF4-FFF2-40B4-BE49-F238E27FC236}">
                      <a16:creationId xmlns:a16="http://schemas.microsoft.com/office/drawing/2014/main" id="{66FEE332-B237-4242-AC1F-72DE50202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1" name="Freeform 105">
                  <a:extLst>
                    <a:ext uri="{FF2B5EF4-FFF2-40B4-BE49-F238E27FC236}">
                      <a16:creationId xmlns:a16="http://schemas.microsoft.com/office/drawing/2014/main" id="{745D856E-0E3C-42B0-AF67-3C6416243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2" name="Freeform 106">
                  <a:extLst>
                    <a:ext uri="{FF2B5EF4-FFF2-40B4-BE49-F238E27FC236}">
                      <a16:creationId xmlns:a16="http://schemas.microsoft.com/office/drawing/2014/main" id="{0CC5912A-1C98-4C42-8BE1-15FDB2262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3" name="Freeform 107">
                  <a:extLst>
                    <a:ext uri="{FF2B5EF4-FFF2-40B4-BE49-F238E27FC236}">
                      <a16:creationId xmlns:a16="http://schemas.microsoft.com/office/drawing/2014/main" id="{EB51C3F3-67C3-484F-A523-6D0F59CEF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4" name="Freeform 136">
                  <a:extLst>
                    <a:ext uri="{FF2B5EF4-FFF2-40B4-BE49-F238E27FC236}">
                      <a16:creationId xmlns:a16="http://schemas.microsoft.com/office/drawing/2014/main" id="{5F4AD1C3-E611-43F3-A097-E4EDCBB59B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5" name="Freeform 137">
                  <a:extLst>
                    <a:ext uri="{FF2B5EF4-FFF2-40B4-BE49-F238E27FC236}">
                      <a16:creationId xmlns:a16="http://schemas.microsoft.com/office/drawing/2014/main" id="{E6D76D79-3951-4A3E-9675-D68CF504F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6" name="Freeform 138">
                  <a:extLst>
                    <a:ext uri="{FF2B5EF4-FFF2-40B4-BE49-F238E27FC236}">
                      <a16:creationId xmlns:a16="http://schemas.microsoft.com/office/drawing/2014/main" id="{2BBE2A86-B3ED-4EF8-BD5B-CAD9CF371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47" name="Freeform 139">
                  <a:extLst>
                    <a:ext uri="{FF2B5EF4-FFF2-40B4-BE49-F238E27FC236}">
                      <a16:creationId xmlns:a16="http://schemas.microsoft.com/office/drawing/2014/main" id="{CB543C74-3E75-4294-BE20-07888C111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248" name="Grupo 247">
            <a:extLst>
              <a:ext uri="{FF2B5EF4-FFF2-40B4-BE49-F238E27FC236}">
                <a16:creationId xmlns:a16="http://schemas.microsoft.com/office/drawing/2014/main" id="{0EAE47B1-9B53-428C-95C5-F67CF4C35633}"/>
              </a:ext>
            </a:extLst>
          </p:cNvPr>
          <p:cNvGrpSpPr/>
          <p:nvPr/>
        </p:nvGrpSpPr>
        <p:grpSpPr>
          <a:xfrm>
            <a:off x="3842072" y="5688321"/>
            <a:ext cx="829132" cy="934806"/>
            <a:chOff x="9099424" y="2961597"/>
            <a:chExt cx="829132" cy="934806"/>
          </a:xfrm>
        </p:grpSpPr>
        <p:sp>
          <p:nvSpPr>
            <p:cNvPr id="249" name="Hexágono 8">
              <a:extLst>
                <a:ext uri="{FF2B5EF4-FFF2-40B4-BE49-F238E27FC236}">
                  <a16:creationId xmlns:a16="http://schemas.microsoft.com/office/drawing/2014/main" id="{EDD845DC-A53E-48D5-BCBC-95B7547693C5}"/>
                </a:ext>
              </a:extLst>
            </p:cNvPr>
            <p:cNvSpPr/>
            <p:nvPr/>
          </p:nvSpPr>
          <p:spPr>
            <a:xfrm rot="5400000">
              <a:off x="9046587" y="3014434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50" name="Grupo 249">
              <a:extLst>
                <a:ext uri="{FF2B5EF4-FFF2-40B4-BE49-F238E27FC236}">
                  <a16:creationId xmlns:a16="http://schemas.microsoft.com/office/drawing/2014/main" id="{0CDA71CA-A3D6-4694-8FC0-056E94DDF4D1}"/>
                </a:ext>
              </a:extLst>
            </p:cNvPr>
            <p:cNvGrpSpPr/>
            <p:nvPr/>
          </p:nvGrpSpPr>
          <p:grpSpPr>
            <a:xfrm>
              <a:off x="9233414" y="3156583"/>
              <a:ext cx="531546" cy="598753"/>
              <a:chOff x="5158020" y="5082723"/>
              <a:chExt cx="966788" cy="1089025"/>
            </a:xfrm>
          </p:grpSpPr>
          <p:sp>
            <p:nvSpPr>
              <p:cNvPr id="251" name="Freeform 62">
                <a:extLst>
                  <a:ext uri="{FF2B5EF4-FFF2-40B4-BE49-F238E27FC236}">
                    <a16:creationId xmlns:a16="http://schemas.microsoft.com/office/drawing/2014/main" id="{97C8312C-539B-4BC5-A97D-C44F20D83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63">
                <a:extLst>
                  <a:ext uri="{FF2B5EF4-FFF2-40B4-BE49-F238E27FC236}">
                    <a16:creationId xmlns:a16="http://schemas.microsoft.com/office/drawing/2014/main" id="{1702DF3B-0746-418A-B455-3DDAF1FB15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42">
                <a:extLst>
                  <a:ext uri="{FF2B5EF4-FFF2-40B4-BE49-F238E27FC236}">
                    <a16:creationId xmlns:a16="http://schemas.microsoft.com/office/drawing/2014/main" id="{338247F4-70D0-4411-AD19-81AF50F5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43">
                <a:extLst>
                  <a:ext uri="{FF2B5EF4-FFF2-40B4-BE49-F238E27FC236}">
                    <a16:creationId xmlns:a16="http://schemas.microsoft.com/office/drawing/2014/main" id="{8BE41D0A-D268-4448-B96F-70DB1C1E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  <p:bldP spid="12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4C2818E-FBFD-4186-8351-DC4201D309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2D602F8-4747-44C8-BDE4-3CACBABB0707}"/>
              </a:ext>
            </a:extLst>
          </p:cNvPr>
          <p:cNvGrpSpPr/>
          <p:nvPr/>
        </p:nvGrpSpPr>
        <p:grpSpPr>
          <a:xfrm>
            <a:off x="2054272" y="4121302"/>
            <a:ext cx="2605793" cy="1389168"/>
            <a:chOff x="1946367" y="4569251"/>
            <a:chExt cx="2605793" cy="1389168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3426A8DF-C712-4C8D-BE94-09BC6A2DE7CA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A0DB5BA9-1AA4-4493-AC86-063DEEAA92E7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Block Arc 2">
              <a:extLst>
                <a:ext uri="{FF2B5EF4-FFF2-40B4-BE49-F238E27FC236}">
                  <a16:creationId xmlns:a16="http://schemas.microsoft.com/office/drawing/2014/main" id="{1A68AD8F-446E-45F0-9A0F-94E96C49C17B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24B9D6BF-277F-4CD8-AEBF-5260D33D534B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508D582A-87B5-43BE-B0AE-A4802DF408B8}"/>
              </a:ext>
            </a:extLst>
          </p:cNvPr>
          <p:cNvGrpSpPr/>
          <p:nvPr/>
        </p:nvGrpSpPr>
        <p:grpSpPr>
          <a:xfrm>
            <a:off x="7666879" y="5158612"/>
            <a:ext cx="2943819" cy="863315"/>
            <a:chOff x="993672" y="3698889"/>
            <a:chExt cx="1998939" cy="863315"/>
          </a:xfrm>
        </p:grpSpPr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7AA67116-4FBF-4878-AFFB-CDE1696A79D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D8243B88-20D1-4786-8029-A3F0D168FF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35322B87-DF1B-412D-AA78-9453279CA437}"/>
              </a:ext>
            </a:extLst>
          </p:cNvPr>
          <p:cNvGrpSpPr/>
          <p:nvPr/>
        </p:nvGrpSpPr>
        <p:grpSpPr>
          <a:xfrm>
            <a:off x="1569109" y="5158612"/>
            <a:ext cx="2930470" cy="863315"/>
            <a:chOff x="993672" y="3698889"/>
            <a:chExt cx="1998939" cy="863315"/>
          </a:xfrm>
        </p:grpSpPr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F3DE91AE-D3C3-4E9F-92EE-B24187BE009F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A028DDF-B11C-43AE-8946-185258F1B08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B7D83347-0A55-498D-B81A-7013B7CD0714}"/>
              </a:ext>
            </a:extLst>
          </p:cNvPr>
          <p:cNvGrpSpPr/>
          <p:nvPr/>
        </p:nvGrpSpPr>
        <p:grpSpPr>
          <a:xfrm>
            <a:off x="8423267" y="3472047"/>
            <a:ext cx="2943819" cy="863315"/>
            <a:chOff x="993672" y="3698889"/>
            <a:chExt cx="1998939" cy="863315"/>
          </a:xfrm>
        </p:grpSpPr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413B141C-C790-452D-B33C-E4C7C62914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1013F2B4-F5F2-45B9-8352-8B8C8B016F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CE47C180-91FD-4BB9-BC04-0E617A5507D5}"/>
              </a:ext>
            </a:extLst>
          </p:cNvPr>
          <p:cNvGrpSpPr/>
          <p:nvPr/>
        </p:nvGrpSpPr>
        <p:grpSpPr>
          <a:xfrm>
            <a:off x="1558949" y="1807985"/>
            <a:ext cx="2930470" cy="863315"/>
            <a:chOff x="993672" y="3698889"/>
            <a:chExt cx="1998939" cy="863315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86090DEF-BF5A-4376-9330-66F167620AE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D8F88752-CFBF-42A0-A669-41FA5F652E7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5">
            <a:extLst>
              <a:ext uri="{FF2B5EF4-FFF2-40B4-BE49-F238E27FC236}">
                <a16:creationId xmlns:a16="http://schemas.microsoft.com/office/drawing/2014/main" id="{F08FAFFE-903C-4215-AA3A-9F8B0648CB2E}"/>
              </a:ext>
            </a:extLst>
          </p:cNvPr>
          <p:cNvGrpSpPr/>
          <p:nvPr/>
        </p:nvGrpSpPr>
        <p:grpSpPr>
          <a:xfrm>
            <a:off x="7666879" y="1807985"/>
            <a:ext cx="2943819" cy="863315"/>
            <a:chOff x="993672" y="3698889"/>
            <a:chExt cx="1998939" cy="863315"/>
          </a:xfrm>
        </p:grpSpPr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E91647A5-645D-4B76-A354-1019D9BE227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8D7F79FB-B5DB-4A1F-8054-FC06516B67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9272AFA1-FFF6-4F34-AD3D-5041B45E21CA}"/>
              </a:ext>
            </a:extLst>
          </p:cNvPr>
          <p:cNvGrpSpPr/>
          <p:nvPr/>
        </p:nvGrpSpPr>
        <p:grpSpPr>
          <a:xfrm>
            <a:off x="794887" y="3472047"/>
            <a:ext cx="2930470" cy="863315"/>
            <a:chOff x="993672" y="3698889"/>
            <a:chExt cx="1998939" cy="863315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5AA80D40-9B46-4773-BF2F-7CA7432AE99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4520AD7A-1FCF-4978-9A21-88C22492BAE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Donut 6">
            <a:extLst>
              <a:ext uri="{FF2B5EF4-FFF2-40B4-BE49-F238E27FC236}">
                <a16:creationId xmlns:a16="http://schemas.microsoft.com/office/drawing/2014/main" id="{D5481A60-377A-4578-90D6-D63FA4F453EA}"/>
              </a:ext>
            </a:extLst>
          </p:cNvPr>
          <p:cNvSpPr/>
          <p:nvPr/>
        </p:nvSpPr>
        <p:spPr>
          <a:xfrm>
            <a:off x="4448343" y="2264075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id="{9C9506AE-276D-487C-AB88-8B08816D4B00}"/>
              </a:ext>
            </a:extLst>
          </p:cNvPr>
          <p:cNvSpPr>
            <a:spLocks/>
          </p:cNvSpPr>
          <p:nvPr/>
        </p:nvSpPr>
        <p:spPr bwMode="auto">
          <a:xfrm rot="20569958">
            <a:off x="4473945" y="1897200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71C81ABD-BC66-4132-9226-4DFBBD1F9E77}"/>
              </a:ext>
            </a:extLst>
          </p:cNvPr>
          <p:cNvSpPr>
            <a:spLocks/>
          </p:cNvSpPr>
          <p:nvPr/>
        </p:nvSpPr>
        <p:spPr bwMode="auto">
          <a:xfrm rot="20569958">
            <a:off x="6333081" y="1905186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5">
            <a:extLst>
              <a:ext uri="{FF2B5EF4-FFF2-40B4-BE49-F238E27FC236}">
                <a16:creationId xmlns:a16="http://schemas.microsoft.com/office/drawing/2014/main" id="{46066B37-22F0-46B6-A3DF-6E403E7822A1}"/>
              </a:ext>
            </a:extLst>
          </p:cNvPr>
          <p:cNvSpPr>
            <a:spLocks/>
          </p:cNvSpPr>
          <p:nvPr/>
        </p:nvSpPr>
        <p:spPr bwMode="auto">
          <a:xfrm rot="20569958">
            <a:off x="7013066" y="3208044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D5FBBB59-8DEB-479C-BB85-0EE8130471A4}"/>
              </a:ext>
            </a:extLst>
          </p:cNvPr>
          <p:cNvSpPr>
            <a:spLocks/>
          </p:cNvSpPr>
          <p:nvPr/>
        </p:nvSpPr>
        <p:spPr bwMode="auto">
          <a:xfrm rot="20569958">
            <a:off x="6356132" y="4536448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036A2D10-A281-48D6-861D-95FF7015674E}"/>
              </a:ext>
            </a:extLst>
          </p:cNvPr>
          <p:cNvSpPr>
            <a:spLocks/>
          </p:cNvSpPr>
          <p:nvPr/>
        </p:nvSpPr>
        <p:spPr bwMode="auto">
          <a:xfrm rot="20569958">
            <a:off x="3784831" y="3154434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3B4B6F5C-AEDA-4E09-B2A0-69F53E85E2BD}"/>
              </a:ext>
            </a:extLst>
          </p:cNvPr>
          <p:cNvSpPr>
            <a:spLocks/>
          </p:cNvSpPr>
          <p:nvPr/>
        </p:nvSpPr>
        <p:spPr bwMode="auto">
          <a:xfrm rot="20569958">
            <a:off x="4432170" y="4457292"/>
            <a:ext cx="1433297" cy="1433297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CA940EF-63FB-45F6-8F82-1A7FA92ABEDC}"/>
              </a:ext>
            </a:extLst>
          </p:cNvPr>
          <p:cNvGrpSpPr/>
          <p:nvPr/>
        </p:nvGrpSpPr>
        <p:grpSpPr>
          <a:xfrm>
            <a:off x="4069158" y="3358972"/>
            <a:ext cx="889196" cy="1096808"/>
            <a:chOff x="7562329" y="78504"/>
            <a:chExt cx="889196" cy="1096808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1D2686C7-A024-4CAB-916A-F4215D40A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5" y="419299"/>
              <a:ext cx="321207" cy="278119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8438B578-27A8-4262-BCBC-C5AA66C8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115" y="78504"/>
              <a:ext cx="321207" cy="27681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9A97846C-C07A-4926-A2E4-50292E86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670" y="754869"/>
              <a:ext cx="352544" cy="420443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51507B0-1E67-454B-B452-1D9B4FB3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329" y="590347"/>
              <a:ext cx="319903" cy="416525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73CE7451-BFDE-4D99-8068-8395F84D8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2329" y="249554"/>
              <a:ext cx="319903" cy="27681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313DF9DE-EC5F-47FC-B3E3-009748AA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929" y="590347"/>
              <a:ext cx="318596" cy="472672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901B1072-39B3-461E-84A3-FFE2521B7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929" y="249554"/>
              <a:ext cx="318596" cy="27681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7B3E639-D39F-43E6-852F-26A2E312C255}"/>
              </a:ext>
            </a:extLst>
          </p:cNvPr>
          <p:cNvGrpSpPr/>
          <p:nvPr/>
        </p:nvGrpSpPr>
        <p:grpSpPr>
          <a:xfrm>
            <a:off x="6687714" y="2074737"/>
            <a:ext cx="737732" cy="1094194"/>
            <a:chOff x="9276740" y="40640"/>
            <a:chExt cx="737732" cy="1094194"/>
          </a:xfrm>
        </p:grpSpPr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66CC1E92-C6E9-409F-B6E6-3BB352EE7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80" y="261306"/>
              <a:ext cx="608465" cy="135795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0160F09F-FE6B-4798-841C-DB41776E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6740" y="437578"/>
              <a:ext cx="737732" cy="13057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66BC039-9227-427A-9DF8-94DE16B8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714" y="582513"/>
              <a:ext cx="698560" cy="137101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43910EF6-C481-4A5A-98C2-B3F52638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694" y="765314"/>
              <a:ext cx="578434" cy="144935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6539BDE2-1028-4D96-A19E-4B50C2D0A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509" y="146403"/>
              <a:ext cx="409996" cy="90095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E2E5C646-8B3D-4E13-A724-EB43008F5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705" y="929835"/>
              <a:ext cx="381270" cy="107069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28EC4A3A-014D-44E8-9A57-4A693B89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412" y="40640"/>
              <a:ext cx="197164" cy="82261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CE90215-4A73-4FDD-886C-A2680DB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74" y="1049962"/>
              <a:ext cx="182801" cy="84872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F4F5C5EF-C953-430F-BCF1-F24982D8D388}"/>
              </a:ext>
            </a:extLst>
          </p:cNvPr>
          <p:cNvGrpSpPr/>
          <p:nvPr/>
        </p:nvGrpSpPr>
        <p:grpSpPr>
          <a:xfrm>
            <a:off x="4610654" y="2200878"/>
            <a:ext cx="1193268" cy="853463"/>
            <a:chOff x="5748788" y="209268"/>
            <a:chExt cx="1193268" cy="853463"/>
          </a:xfrm>
        </p:grpSpPr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38E97D52-CD50-438F-8976-A8F229B4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788" y="414730"/>
              <a:ext cx="145405" cy="23865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E348E197-651C-4476-90D2-1F3269CF91BC}"/>
                </a:ext>
              </a:extLst>
            </p:cNvPr>
            <p:cNvGrpSpPr/>
            <p:nvPr/>
          </p:nvGrpSpPr>
          <p:grpSpPr>
            <a:xfrm>
              <a:off x="5891033" y="209268"/>
              <a:ext cx="1051023" cy="853463"/>
              <a:chOff x="9723438" y="3981450"/>
              <a:chExt cx="1055688" cy="857250"/>
            </a:xfrm>
            <a:solidFill>
              <a:schemeClr val="bg1"/>
            </a:solidFill>
          </p:grpSpPr>
          <p:sp>
            <p:nvSpPr>
              <p:cNvPr id="65" name="Freeform 100">
                <a:extLst>
                  <a:ext uri="{FF2B5EF4-FFF2-40B4-BE49-F238E27FC236}">
                    <a16:creationId xmlns:a16="http://schemas.microsoft.com/office/drawing/2014/main" id="{371E4D85-25F3-4FC6-96E3-ADA055B0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01">
                <a:extLst>
                  <a:ext uri="{FF2B5EF4-FFF2-40B4-BE49-F238E27FC236}">
                    <a16:creationId xmlns:a16="http://schemas.microsoft.com/office/drawing/2014/main" id="{F62036D5-CF77-4AB8-85F6-9B63F9D0A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02">
                <a:extLst>
                  <a:ext uri="{FF2B5EF4-FFF2-40B4-BE49-F238E27FC236}">
                    <a16:creationId xmlns:a16="http://schemas.microsoft.com/office/drawing/2014/main" id="{B454E855-8883-4E45-BC1B-78AF82FA1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04">
                <a:extLst>
                  <a:ext uri="{FF2B5EF4-FFF2-40B4-BE49-F238E27FC236}">
                    <a16:creationId xmlns:a16="http://schemas.microsoft.com/office/drawing/2014/main" id="{9892F0A1-9865-4367-81BE-E29A55E6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05">
                <a:extLst>
                  <a:ext uri="{FF2B5EF4-FFF2-40B4-BE49-F238E27FC236}">
                    <a16:creationId xmlns:a16="http://schemas.microsoft.com/office/drawing/2014/main" id="{D89BF27B-A45A-446E-AB25-28372D5B4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106">
                <a:extLst>
                  <a:ext uri="{FF2B5EF4-FFF2-40B4-BE49-F238E27FC236}">
                    <a16:creationId xmlns:a16="http://schemas.microsoft.com/office/drawing/2014/main" id="{80988DC1-5D1C-4BE8-A9C5-C59220995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07">
                <a:extLst>
                  <a:ext uri="{FF2B5EF4-FFF2-40B4-BE49-F238E27FC236}">
                    <a16:creationId xmlns:a16="http://schemas.microsoft.com/office/drawing/2014/main" id="{F617ACC7-DE0E-4BED-B7D4-51E2C9472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36">
                <a:extLst>
                  <a:ext uri="{FF2B5EF4-FFF2-40B4-BE49-F238E27FC236}">
                    <a16:creationId xmlns:a16="http://schemas.microsoft.com/office/drawing/2014/main" id="{8E0B4739-EC1B-4130-9063-992CD0CB6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37">
                <a:extLst>
                  <a:ext uri="{FF2B5EF4-FFF2-40B4-BE49-F238E27FC236}">
                    <a16:creationId xmlns:a16="http://schemas.microsoft.com/office/drawing/2014/main" id="{B7AB43F4-BFB1-4DF1-9590-6C2AE85E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138">
                <a:extLst>
                  <a:ext uri="{FF2B5EF4-FFF2-40B4-BE49-F238E27FC236}">
                    <a16:creationId xmlns:a16="http://schemas.microsoft.com/office/drawing/2014/main" id="{C6B8DDE9-5464-41DF-BBF3-91C0FA066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39">
                <a:extLst>
                  <a:ext uri="{FF2B5EF4-FFF2-40B4-BE49-F238E27FC236}">
                    <a16:creationId xmlns:a16="http://schemas.microsoft.com/office/drawing/2014/main" id="{0622431B-E191-46AD-847C-F606C5DC5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49209541-5394-4E35-8C39-2D0CE7C22E6A}"/>
              </a:ext>
            </a:extLst>
          </p:cNvPr>
          <p:cNvGrpSpPr/>
          <p:nvPr/>
        </p:nvGrpSpPr>
        <p:grpSpPr>
          <a:xfrm>
            <a:off x="7324103" y="3471432"/>
            <a:ext cx="860519" cy="969321"/>
            <a:chOff x="10774958" y="119340"/>
            <a:chExt cx="860519" cy="969321"/>
          </a:xfrm>
        </p:grpSpPr>
        <p:sp>
          <p:nvSpPr>
            <p:cNvPr id="77" name="Freeform 62">
              <a:extLst>
                <a:ext uri="{FF2B5EF4-FFF2-40B4-BE49-F238E27FC236}">
                  <a16:creationId xmlns:a16="http://schemas.microsoft.com/office/drawing/2014/main" id="{1045C0C3-74EA-4DC0-A209-DC78D30B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2564" y="119340"/>
              <a:ext cx="662700" cy="141301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3">
              <a:extLst>
                <a:ext uri="{FF2B5EF4-FFF2-40B4-BE49-F238E27FC236}">
                  <a16:creationId xmlns:a16="http://schemas.microsoft.com/office/drawing/2014/main" id="{F8231409-9A09-4E65-B312-877BFB739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4958" y="287487"/>
              <a:ext cx="860519" cy="801174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42">
              <a:extLst>
                <a:ext uri="{FF2B5EF4-FFF2-40B4-BE49-F238E27FC236}">
                  <a16:creationId xmlns:a16="http://schemas.microsoft.com/office/drawing/2014/main" id="{DC38D0C4-4A15-4DEA-ACDD-ACFF4287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44" y="119340"/>
              <a:ext cx="295318" cy="141301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43">
              <a:extLst>
                <a:ext uri="{FF2B5EF4-FFF2-40B4-BE49-F238E27FC236}">
                  <a16:creationId xmlns:a16="http://schemas.microsoft.com/office/drawing/2014/main" id="{8DBC650C-572A-413F-9B01-BFBB123D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9944" y="287487"/>
              <a:ext cx="405533" cy="772914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1" name="Freeform 40">
            <a:extLst>
              <a:ext uri="{FF2B5EF4-FFF2-40B4-BE49-F238E27FC236}">
                <a16:creationId xmlns:a16="http://schemas.microsoft.com/office/drawing/2014/main" id="{01C4FAD0-C8A5-4E19-B7A0-719928809133}"/>
              </a:ext>
            </a:extLst>
          </p:cNvPr>
          <p:cNvSpPr>
            <a:spLocks/>
          </p:cNvSpPr>
          <p:nvPr/>
        </p:nvSpPr>
        <p:spPr bwMode="auto">
          <a:xfrm>
            <a:off x="4670903" y="4684477"/>
            <a:ext cx="1158816" cy="886512"/>
          </a:xfrm>
          <a:custGeom>
            <a:avLst/>
            <a:gdLst>
              <a:gd name="T0" fmla="*/ 281 w 617"/>
              <a:gd name="T1" fmla="*/ 205 h 472"/>
              <a:gd name="T2" fmla="*/ 213 w 617"/>
              <a:gd name="T3" fmla="*/ 54 h 472"/>
              <a:gd name="T4" fmla="*/ 58 w 617"/>
              <a:gd name="T5" fmla="*/ 50 h 472"/>
              <a:gd name="T6" fmla="*/ 1 w 617"/>
              <a:gd name="T7" fmla="*/ 158 h 472"/>
              <a:gd name="T8" fmla="*/ 11 w 617"/>
              <a:gd name="T9" fmla="*/ 196 h 472"/>
              <a:gd name="T10" fmla="*/ 23 w 617"/>
              <a:gd name="T11" fmla="*/ 283 h 472"/>
              <a:gd name="T12" fmla="*/ 55 w 617"/>
              <a:gd name="T13" fmla="*/ 283 h 472"/>
              <a:gd name="T14" fmla="*/ 67 w 617"/>
              <a:gd name="T15" fmla="*/ 371 h 472"/>
              <a:gd name="T16" fmla="*/ 90 w 617"/>
              <a:gd name="T17" fmla="*/ 295 h 472"/>
              <a:gd name="T18" fmla="*/ 117 w 617"/>
              <a:gd name="T19" fmla="*/ 338 h 472"/>
              <a:gd name="T20" fmla="*/ 149 w 617"/>
              <a:gd name="T21" fmla="*/ 300 h 472"/>
              <a:gd name="T22" fmla="*/ 167 w 617"/>
              <a:gd name="T23" fmla="*/ 359 h 472"/>
              <a:gd name="T24" fmla="*/ 195 w 617"/>
              <a:gd name="T25" fmla="*/ 285 h 472"/>
              <a:gd name="T26" fmla="*/ 224 w 617"/>
              <a:gd name="T27" fmla="*/ 273 h 472"/>
              <a:gd name="T28" fmla="*/ 554 w 617"/>
              <a:gd name="T29" fmla="*/ 391 h 472"/>
              <a:gd name="T30" fmla="*/ 281 w 617"/>
              <a:gd name="T31" fmla="*/ 20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7" h="472">
                <a:moveTo>
                  <a:pt x="281" y="205"/>
                </a:moveTo>
                <a:cubicBezTo>
                  <a:pt x="281" y="205"/>
                  <a:pt x="298" y="108"/>
                  <a:pt x="213" y="54"/>
                </a:cubicBezTo>
                <a:cubicBezTo>
                  <a:pt x="129" y="0"/>
                  <a:pt x="58" y="50"/>
                  <a:pt x="58" y="50"/>
                </a:cubicBezTo>
                <a:cubicBezTo>
                  <a:pt x="58" y="50"/>
                  <a:pt x="1" y="118"/>
                  <a:pt x="1" y="158"/>
                </a:cubicBezTo>
                <a:cubicBezTo>
                  <a:pt x="1" y="158"/>
                  <a:pt x="3" y="174"/>
                  <a:pt x="11" y="196"/>
                </a:cubicBezTo>
                <a:cubicBezTo>
                  <a:pt x="10" y="202"/>
                  <a:pt x="0" y="294"/>
                  <a:pt x="23" y="283"/>
                </a:cubicBezTo>
                <a:cubicBezTo>
                  <a:pt x="46" y="271"/>
                  <a:pt x="46" y="262"/>
                  <a:pt x="55" y="283"/>
                </a:cubicBezTo>
                <a:cubicBezTo>
                  <a:pt x="64" y="303"/>
                  <a:pt x="37" y="371"/>
                  <a:pt x="67" y="371"/>
                </a:cubicBezTo>
                <a:cubicBezTo>
                  <a:pt x="96" y="371"/>
                  <a:pt x="67" y="274"/>
                  <a:pt x="90" y="295"/>
                </a:cubicBezTo>
                <a:cubicBezTo>
                  <a:pt x="114" y="315"/>
                  <a:pt x="85" y="341"/>
                  <a:pt x="117" y="338"/>
                </a:cubicBezTo>
                <a:cubicBezTo>
                  <a:pt x="149" y="335"/>
                  <a:pt x="129" y="295"/>
                  <a:pt x="149" y="300"/>
                </a:cubicBezTo>
                <a:cubicBezTo>
                  <a:pt x="170" y="306"/>
                  <a:pt x="138" y="362"/>
                  <a:pt x="167" y="359"/>
                </a:cubicBezTo>
                <a:cubicBezTo>
                  <a:pt x="186" y="357"/>
                  <a:pt x="193" y="321"/>
                  <a:pt x="195" y="285"/>
                </a:cubicBezTo>
                <a:cubicBezTo>
                  <a:pt x="204" y="282"/>
                  <a:pt x="214" y="278"/>
                  <a:pt x="224" y="273"/>
                </a:cubicBezTo>
                <a:cubicBezTo>
                  <a:pt x="224" y="273"/>
                  <a:pt x="466" y="472"/>
                  <a:pt x="554" y="391"/>
                </a:cubicBezTo>
                <a:cubicBezTo>
                  <a:pt x="617" y="332"/>
                  <a:pt x="281" y="205"/>
                  <a:pt x="281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37">
            <a:extLst>
              <a:ext uri="{FF2B5EF4-FFF2-40B4-BE49-F238E27FC236}">
                <a16:creationId xmlns:a16="http://schemas.microsoft.com/office/drawing/2014/main" id="{A60AE760-9242-4C11-870E-8B9C2A2B3125}"/>
              </a:ext>
            </a:extLst>
          </p:cNvPr>
          <p:cNvSpPr>
            <a:spLocks/>
          </p:cNvSpPr>
          <p:nvPr/>
        </p:nvSpPr>
        <p:spPr bwMode="auto">
          <a:xfrm>
            <a:off x="6601334" y="5151542"/>
            <a:ext cx="903288" cy="744538"/>
          </a:xfrm>
          <a:custGeom>
            <a:avLst/>
            <a:gdLst>
              <a:gd name="T0" fmla="*/ 185 w 370"/>
              <a:gd name="T1" fmla="*/ 305 h 305"/>
              <a:gd name="T2" fmla="*/ 185 w 370"/>
              <a:gd name="T3" fmla="*/ 0 h 305"/>
              <a:gd name="T4" fmla="*/ 185 w 370"/>
              <a:gd name="T5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305">
                <a:moveTo>
                  <a:pt x="185" y="305"/>
                </a:moveTo>
                <a:cubicBezTo>
                  <a:pt x="370" y="305"/>
                  <a:pt x="185" y="0"/>
                  <a:pt x="185" y="0"/>
                </a:cubicBezTo>
                <a:cubicBezTo>
                  <a:pt x="185" y="0"/>
                  <a:pt x="0" y="305"/>
                  <a:pt x="185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38">
            <a:extLst>
              <a:ext uri="{FF2B5EF4-FFF2-40B4-BE49-F238E27FC236}">
                <a16:creationId xmlns:a16="http://schemas.microsoft.com/office/drawing/2014/main" id="{AFB7D1B5-2593-4D8B-B15E-9AE985F5E533}"/>
              </a:ext>
            </a:extLst>
          </p:cNvPr>
          <p:cNvSpPr>
            <a:spLocks/>
          </p:cNvSpPr>
          <p:nvPr/>
        </p:nvSpPr>
        <p:spPr bwMode="auto">
          <a:xfrm>
            <a:off x="6429884" y="4868967"/>
            <a:ext cx="658813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39">
            <a:extLst>
              <a:ext uri="{FF2B5EF4-FFF2-40B4-BE49-F238E27FC236}">
                <a16:creationId xmlns:a16="http://schemas.microsoft.com/office/drawing/2014/main" id="{191B6663-0135-4C5C-A47F-E07DED932D66}"/>
              </a:ext>
            </a:extLst>
          </p:cNvPr>
          <p:cNvSpPr>
            <a:spLocks/>
          </p:cNvSpPr>
          <p:nvPr/>
        </p:nvSpPr>
        <p:spPr bwMode="auto">
          <a:xfrm>
            <a:off x="6939472" y="4675292"/>
            <a:ext cx="660400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94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007EDF-0A0A-4B43-A9FE-B3D08B703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83F202D4-A0C4-4C3F-832D-0F401F80B522}"/>
              </a:ext>
            </a:extLst>
          </p:cNvPr>
          <p:cNvSpPr/>
          <p:nvPr/>
        </p:nvSpPr>
        <p:spPr>
          <a:xfrm>
            <a:off x="3246265" y="1262731"/>
            <a:ext cx="2293648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Freeform: Shape 35">
            <a:extLst>
              <a:ext uri="{FF2B5EF4-FFF2-40B4-BE49-F238E27FC236}">
                <a16:creationId xmlns:a16="http://schemas.microsoft.com/office/drawing/2014/main" id="{A4C979BB-3306-4ABB-9DBA-54112BCFA7CD}"/>
              </a:ext>
            </a:extLst>
          </p:cNvPr>
          <p:cNvSpPr/>
          <p:nvPr/>
        </p:nvSpPr>
        <p:spPr>
          <a:xfrm>
            <a:off x="6651908" y="1262731"/>
            <a:ext cx="2293827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Freeform: Shape 37">
            <a:extLst>
              <a:ext uri="{FF2B5EF4-FFF2-40B4-BE49-F238E27FC236}">
                <a16:creationId xmlns:a16="http://schemas.microsoft.com/office/drawing/2014/main" id="{072CBED3-3AA5-46D0-B72D-51FCFF97F515}"/>
              </a:ext>
            </a:extLst>
          </p:cNvPr>
          <p:cNvSpPr/>
          <p:nvPr/>
        </p:nvSpPr>
        <p:spPr>
          <a:xfrm>
            <a:off x="3376580" y="1378714"/>
            <a:ext cx="2032926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FED71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193171D5-F203-422B-AEAD-A5EFB534E35A}"/>
              </a:ext>
            </a:extLst>
          </p:cNvPr>
          <p:cNvSpPr/>
          <p:nvPr/>
        </p:nvSpPr>
        <p:spPr>
          <a:xfrm>
            <a:off x="6782613" y="1378714"/>
            <a:ext cx="2032903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rgbClr val="99B25A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B0091B42-D168-4F65-9054-7CAFC97033E4}"/>
              </a:ext>
            </a:extLst>
          </p:cNvPr>
          <p:cNvSpPr/>
          <p:nvPr/>
        </p:nvSpPr>
        <p:spPr>
          <a:xfrm>
            <a:off x="4876712" y="2410100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14DBC0CA-B978-4843-9922-358CBD6803C8}"/>
              </a:ext>
            </a:extLst>
          </p:cNvPr>
          <p:cNvSpPr/>
          <p:nvPr/>
        </p:nvSpPr>
        <p:spPr>
          <a:xfrm>
            <a:off x="6305893" y="2410100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6B9B4774-8BCB-4456-B8AA-8235CDA679DD}"/>
              </a:ext>
            </a:extLst>
          </p:cNvPr>
          <p:cNvSpPr/>
          <p:nvPr/>
        </p:nvSpPr>
        <p:spPr>
          <a:xfrm>
            <a:off x="3246265" y="3683423"/>
            <a:ext cx="2296493" cy="2049163"/>
          </a:xfrm>
          <a:custGeom>
            <a:avLst/>
            <a:gdLst>
              <a:gd name="connsiteX0" fmla="*/ 674349 w 2296493"/>
              <a:gd name="connsiteY0" fmla="*/ 0 h 2049163"/>
              <a:gd name="connsiteX1" fmla="*/ 1623485 w 2296493"/>
              <a:gd name="connsiteY1" fmla="*/ 0 h 2049163"/>
              <a:gd name="connsiteX2" fmla="*/ 1659896 w 2296493"/>
              <a:gd name="connsiteY2" fmla="*/ 4330 h 2049163"/>
              <a:gd name="connsiteX3" fmla="*/ 1676324 w 2296493"/>
              <a:gd name="connsiteY3" fmla="*/ 9731 h 2049163"/>
              <a:gd name="connsiteX4" fmla="*/ 1465966 w 2296493"/>
              <a:gd name="connsiteY4" fmla="*/ 373050 h 2049163"/>
              <a:gd name="connsiteX5" fmla="*/ 1465966 w 2296493"/>
              <a:gd name="connsiteY5" fmla="*/ 494152 h 2049163"/>
              <a:gd name="connsiteX6" fmla="*/ 1750310 w 2296493"/>
              <a:gd name="connsiteY6" fmla="*/ 985255 h 2049163"/>
              <a:gd name="connsiteX7" fmla="*/ 1855105 w 2296493"/>
              <a:gd name="connsiteY7" fmla="*/ 1046487 h 2049163"/>
              <a:gd name="connsiteX8" fmla="*/ 2296493 w 2296493"/>
              <a:gd name="connsiteY8" fmla="*/ 1046487 h 2049163"/>
              <a:gd name="connsiteX9" fmla="*/ 2289283 w 2296493"/>
              <a:gd name="connsiteY9" fmla="*/ 1087763 h 2049163"/>
              <a:gd name="connsiteX10" fmla="*/ 2273660 w 2296493"/>
              <a:gd name="connsiteY10" fmla="*/ 1126281 h 2049163"/>
              <a:gd name="connsiteX11" fmla="*/ 1799520 w 2296493"/>
              <a:gd name="connsiteY11" fmla="*/ 1947464 h 2049163"/>
              <a:gd name="connsiteX12" fmla="*/ 1623485 w 2296493"/>
              <a:gd name="connsiteY12" fmla="*/ 2049163 h 2049163"/>
              <a:gd name="connsiteX13" fmla="*/ 674349 w 2296493"/>
              <a:gd name="connsiteY13" fmla="*/ 2049163 h 2049163"/>
              <a:gd name="connsiteX14" fmla="*/ 498206 w 2296493"/>
              <a:gd name="connsiteY14" fmla="*/ 1947464 h 2049163"/>
              <a:gd name="connsiteX15" fmla="*/ 24174 w 2296493"/>
              <a:gd name="connsiteY15" fmla="*/ 1126281 h 2049163"/>
              <a:gd name="connsiteX16" fmla="*/ 24174 w 2296493"/>
              <a:gd name="connsiteY16" fmla="*/ 922883 h 2049163"/>
              <a:gd name="connsiteX17" fmla="*/ 498206 w 2296493"/>
              <a:gd name="connsiteY17" fmla="*/ 101699 h 2049163"/>
              <a:gd name="connsiteX18" fmla="*/ 674349 w 2296493"/>
              <a:gd name="connsiteY18" fmla="*/ 0 h 20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493" h="2049163">
                <a:moveTo>
                  <a:pt x="674349" y="0"/>
                </a:moveTo>
                <a:lnTo>
                  <a:pt x="1623485" y="0"/>
                </a:lnTo>
                <a:cubicBezTo>
                  <a:pt x="1635290" y="0"/>
                  <a:pt x="1647544" y="1512"/>
                  <a:pt x="1659896" y="4330"/>
                </a:cubicBezTo>
                <a:lnTo>
                  <a:pt x="1676324" y="9731"/>
                </a:lnTo>
                <a:lnTo>
                  <a:pt x="1465966" y="373050"/>
                </a:lnTo>
                <a:cubicBezTo>
                  <a:pt x="1446941" y="405737"/>
                  <a:pt x="1446941" y="460102"/>
                  <a:pt x="1465966" y="494152"/>
                </a:cubicBezTo>
                <a:lnTo>
                  <a:pt x="1750310" y="985255"/>
                </a:lnTo>
                <a:cubicBezTo>
                  <a:pt x="1769398" y="1019305"/>
                  <a:pt x="1816992" y="1046487"/>
                  <a:pt x="1855105" y="1046487"/>
                </a:cubicBezTo>
                <a:lnTo>
                  <a:pt x="2296493" y="1046487"/>
                </a:lnTo>
                <a:lnTo>
                  <a:pt x="2289283" y="1087763"/>
                </a:lnTo>
                <a:cubicBezTo>
                  <a:pt x="2285405" y="1101645"/>
                  <a:pt x="2280192" y="1114683"/>
                  <a:pt x="2273660" y="1126281"/>
                </a:cubicBezTo>
                <a:lnTo>
                  <a:pt x="1799520" y="1947464"/>
                </a:lnTo>
                <a:cubicBezTo>
                  <a:pt x="1767397" y="2003911"/>
                  <a:pt x="1687838" y="2049163"/>
                  <a:pt x="1623485" y="2049163"/>
                </a:cubicBezTo>
                <a:lnTo>
                  <a:pt x="674349" y="2049163"/>
                </a:lnTo>
                <a:cubicBezTo>
                  <a:pt x="609888" y="2049163"/>
                  <a:pt x="530437" y="2003911"/>
                  <a:pt x="498206" y="1947464"/>
                </a:cubicBezTo>
                <a:lnTo>
                  <a:pt x="24174" y="1126281"/>
                </a:lnTo>
                <a:cubicBezTo>
                  <a:pt x="-8057" y="1069834"/>
                  <a:pt x="-8057" y="979329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EB88FA0B-7707-4A97-ABD0-D32C9843C9EA}"/>
              </a:ext>
            </a:extLst>
          </p:cNvPr>
          <p:cNvSpPr/>
          <p:nvPr/>
        </p:nvSpPr>
        <p:spPr>
          <a:xfrm>
            <a:off x="3376579" y="3799405"/>
            <a:ext cx="2034587" cy="1817198"/>
          </a:xfrm>
          <a:custGeom>
            <a:avLst/>
            <a:gdLst>
              <a:gd name="connsiteX0" fmla="*/ 598049 w 2034587"/>
              <a:gd name="connsiteY0" fmla="*/ 0 h 1817198"/>
              <a:gd name="connsiteX1" fmla="*/ 1439035 w 2034587"/>
              <a:gd name="connsiteY1" fmla="*/ 0 h 1817198"/>
              <a:gd name="connsiteX2" fmla="*/ 1480625 w 2034587"/>
              <a:gd name="connsiteY2" fmla="*/ 6677 h 1817198"/>
              <a:gd name="connsiteX3" fmla="*/ 1335652 w 2034587"/>
              <a:gd name="connsiteY3" fmla="*/ 257068 h 1817198"/>
              <a:gd name="connsiteX4" fmla="*/ 1335652 w 2034587"/>
              <a:gd name="connsiteY4" fmla="*/ 378170 h 1817198"/>
              <a:gd name="connsiteX5" fmla="*/ 1619996 w 2034587"/>
              <a:gd name="connsiteY5" fmla="*/ 869273 h 1817198"/>
              <a:gd name="connsiteX6" fmla="*/ 1724791 w 2034587"/>
              <a:gd name="connsiteY6" fmla="*/ 930505 h 1817198"/>
              <a:gd name="connsiteX7" fmla="*/ 2034587 w 2034587"/>
              <a:gd name="connsiteY7" fmla="*/ 930505 h 1817198"/>
              <a:gd name="connsiteX8" fmla="*/ 2031796 w 2034587"/>
              <a:gd name="connsiteY8" fmla="*/ 955833 h 1817198"/>
              <a:gd name="connsiteX9" fmla="*/ 2015932 w 2034587"/>
              <a:gd name="connsiteY9" fmla="*/ 998365 h 1817198"/>
              <a:gd name="connsiteX10" fmla="*/ 1594394 w 2034587"/>
              <a:gd name="connsiteY10" fmla="*/ 1726422 h 1817198"/>
              <a:gd name="connsiteX11" fmla="*/ 1439035 w 2034587"/>
              <a:gd name="connsiteY11" fmla="*/ 1817198 h 1817198"/>
              <a:gd name="connsiteX12" fmla="*/ 598049 w 2034587"/>
              <a:gd name="connsiteY12" fmla="*/ 1817198 h 1817198"/>
              <a:gd name="connsiteX13" fmla="*/ 442691 w 2034587"/>
              <a:gd name="connsiteY13" fmla="*/ 1726422 h 1817198"/>
              <a:gd name="connsiteX14" fmla="*/ 21153 w 2034587"/>
              <a:gd name="connsiteY14" fmla="*/ 998365 h 1817198"/>
              <a:gd name="connsiteX15" fmla="*/ 21153 w 2034587"/>
              <a:gd name="connsiteY15" fmla="*/ 818833 h 1817198"/>
              <a:gd name="connsiteX16" fmla="*/ 442691 w 2034587"/>
              <a:gd name="connsiteY16" fmla="*/ 90776 h 1817198"/>
              <a:gd name="connsiteX17" fmla="*/ 598049 w 2034587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587" h="1817198">
                <a:moveTo>
                  <a:pt x="598049" y="0"/>
                </a:moveTo>
                <a:lnTo>
                  <a:pt x="1439035" y="0"/>
                </a:lnTo>
                <a:lnTo>
                  <a:pt x="1480625" y="6677"/>
                </a:lnTo>
                <a:lnTo>
                  <a:pt x="1335652" y="257068"/>
                </a:lnTo>
                <a:cubicBezTo>
                  <a:pt x="1316627" y="289755"/>
                  <a:pt x="1316627" y="344120"/>
                  <a:pt x="1335652" y="378170"/>
                </a:cubicBezTo>
                <a:lnTo>
                  <a:pt x="1619996" y="869273"/>
                </a:lnTo>
                <a:cubicBezTo>
                  <a:pt x="1639084" y="903323"/>
                  <a:pt x="1686678" y="930505"/>
                  <a:pt x="1724791" y="930505"/>
                </a:cubicBezTo>
                <a:lnTo>
                  <a:pt x="2034587" y="930505"/>
                </a:lnTo>
                <a:lnTo>
                  <a:pt x="2031796" y="955833"/>
                </a:lnTo>
                <a:cubicBezTo>
                  <a:pt x="2028271" y="971244"/>
                  <a:pt x="2022983" y="985746"/>
                  <a:pt x="2015932" y="998365"/>
                </a:cubicBezTo>
                <a:lnTo>
                  <a:pt x="1594394" y="1726422"/>
                </a:lnTo>
                <a:cubicBezTo>
                  <a:pt x="1566095" y="1776900"/>
                  <a:pt x="1495538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A236DD52-4C62-417F-9B4C-54C254219DF1}"/>
              </a:ext>
            </a:extLst>
          </p:cNvPr>
          <p:cNvSpPr/>
          <p:nvPr/>
        </p:nvSpPr>
        <p:spPr>
          <a:xfrm>
            <a:off x="6649062" y="3683424"/>
            <a:ext cx="2296673" cy="2050168"/>
          </a:xfrm>
          <a:custGeom>
            <a:avLst/>
            <a:gdLst>
              <a:gd name="connsiteX0" fmla="*/ 674261 w 2296673"/>
              <a:gd name="connsiteY0" fmla="*/ 0 h 2050168"/>
              <a:gd name="connsiteX1" fmla="*/ 1623397 w 2296673"/>
              <a:gd name="connsiteY1" fmla="*/ 0 h 2050168"/>
              <a:gd name="connsiteX2" fmla="*/ 1799432 w 2296673"/>
              <a:gd name="connsiteY2" fmla="*/ 101654 h 2050168"/>
              <a:gd name="connsiteX3" fmla="*/ 2272501 w 2296673"/>
              <a:gd name="connsiteY3" fmla="*/ 923905 h 2050168"/>
              <a:gd name="connsiteX4" fmla="*/ 2272501 w 2296673"/>
              <a:gd name="connsiteY4" fmla="*/ 1127213 h 2050168"/>
              <a:gd name="connsiteX5" fmla="*/ 1798468 w 2296673"/>
              <a:gd name="connsiteY5" fmla="*/ 1948514 h 2050168"/>
              <a:gd name="connsiteX6" fmla="*/ 1622326 w 2296673"/>
              <a:gd name="connsiteY6" fmla="*/ 2050168 h 2050168"/>
              <a:gd name="connsiteX7" fmla="*/ 673190 w 2296673"/>
              <a:gd name="connsiteY7" fmla="*/ 2050168 h 2050168"/>
              <a:gd name="connsiteX8" fmla="*/ 497155 w 2296673"/>
              <a:gd name="connsiteY8" fmla="*/ 1948514 h 2050168"/>
              <a:gd name="connsiteX9" fmla="*/ 23016 w 2296673"/>
              <a:gd name="connsiteY9" fmla="*/ 1127213 h 2050168"/>
              <a:gd name="connsiteX10" fmla="*/ 7392 w 2296673"/>
              <a:gd name="connsiteY10" fmla="*/ 1088784 h 2050168"/>
              <a:gd name="connsiteX11" fmla="*/ 0 w 2296673"/>
              <a:gd name="connsiteY11" fmla="*/ 1046487 h 2050168"/>
              <a:gd name="connsiteX12" fmla="*/ 449146 w 2296673"/>
              <a:gd name="connsiteY12" fmla="*/ 1046487 h 2050168"/>
              <a:gd name="connsiteX13" fmla="*/ 553942 w 2296673"/>
              <a:gd name="connsiteY13" fmla="*/ 985255 h 2050168"/>
              <a:gd name="connsiteX14" fmla="*/ 838286 w 2296673"/>
              <a:gd name="connsiteY14" fmla="*/ 494152 h 2050168"/>
              <a:gd name="connsiteX15" fmla="*/ 838286 w 2296673"/>
              <a:gd name="connsiteY15" fmla="*/ 373050 h 2050168"/>
              <a:gd name="connsiteX16" fmla="*/ 626872 w 2296673"/>
              <a:gd name="connsiteY16" fmla="*/ 7907 h 2050168"/>
              <a:gd name="connsiteX17" fmla="*/ 637803 w 2296673"/>
              <a:gd name="connsiteY17" fmla="*/ 4319 h 2050168"/>
              <a:gd name="connsiteX18" fmla="*/ 674261 w 2296673"/>
              <a:gd name="connsiteY18" fmla="*/ 0 h 20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673" h="2050168">
                <a:moveTo>
                  <a:pt x="674261" y="0"/>
                </a:moveTo>
                <a:lnTo>
                  <a:pt x="1623397" y="0"/>
                </a:lnTo>
                <a:cubicBezTo>
                  <a:pt x="1687750" y="0"/>
                  <a:pt x="1767309" y="45275"/>
                  <a:pt x="1799432" y="101654"/>
                </a:cubicBezTo>
                <a:lnTo>
                  <a:pt x="2272501" y="923905"/>
                </a:lnTo>
                <a:cubicBezTo>
                  <a:pt x="2304731" y="980284"/>
                  <a:pt x="2304731" y="1070833"/>
                  <a:pt x="2272501" y="1127213"/>
                </a:cubicBezTo>
                <a:lnTo>
                  <a:pt x="1798468" y="1948514"/>
                </a:lnTo>
                <a:cubicBezTo>
                  <a:pt x="1766238" y="2004894"/>
                  <a:pt x="1686786" y="2050168"/>
                  <a:pt x="1622326" y="2050168"/>
                </a:cubicBezTo>
                <a:lnTo>
                  <a:pt x="673190" y="2050168"/>
                </a:lnTo>
                <a:cubicBezTo>
                  <a:pt x="608837" y="2050168"/>
                  <a:pt x="529278" y="2004894"/>
                  <a:pt x="497155" y="1948514"/>
                </a:cubicBezTo>
                <a:lnTo>
                  <a:pt x="23016" y="1127213"/>
                </a:lnTo>
                <a:cubicBezTo>
                  <a:pt x="16484" y="1115657"/>
                  <a:pt x="11271" y="1102648"/>
                  <a:pt x="7392" y="1088784"/>
                </a:cubicBezTo>
                <a:lnTo>
                  <a:pt x="0" y="1046487"/>
                </a:lnTo>
                <a:lnTo>
                  <a:pt x="449146" y="1046487"/>
                </a:lnTo>
                <a:cubicBezTo>
                  <a:pt x="487260" y="1046487"/>
                  <a:pt x="534853" y="1019305"/>
                  <a:pt x="553942" y="985255"/>
                </a:cubicBezTo>
                <a:lnTo>
                  <a:pt x="838286" y="494152"/>
                </a:lnTo>
                <a:cubicBezTo>
                  <a:pt x="857310" y="461464"/>
                  <a:pt x="857310" y="407099"/>
                  <a:pt x="838286" y="373050"/>
                </a:cubicBezTo>
                <a:lnTo>
                  <a:pt x="626872" y="7907"/>
                </a:lnTo>
                <a:lnTo>
                  <a:pt x="637803" y="4319"/>
                </a:lnTo>
                <a:cubicBezTo>
                  <a:pt x="650162" y="1507"/>
                  <a:pt x="662429" y="0"/>
                  <a:pt x="674261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: Shape 39">
            <a:extLst>
              <a:ext uri="{FF2B5EF4-FFF2-40B4-BE49-F238E27FC236}">
                <a16:creationId xmlns:a16="http://schemas.microsoft.com/office/drawing/2014/main" id="{0B3D50ED-6FA3-49EB-900A-7DF83743B12D}"/>
              </a:ext>
            </a:extLst>
          </p:cNvPr>
          <p:cNvSpPr/>
          <p:nvPr/>
        </p:nvSpPr>
        <p:spPr>
          <a:xfrm>
            <a:off x="6780781" y="3799405"/>
            <a:ext cx="2034735" cy="1817198"/>
          </a:xfrm>
          <a:custGeom>
            <a:avLst/>
            <a:gdLst>
              <a:gd name="connsiteX0" fmla="*/ 595700 w 2034735"/>
              <a:gd name="connsiteY0" fmla="*/ 0 h 1817198"/>
              <a:gd name="connsiteX1" fmla="*/ 1436686 w 2034735"/>
              <a:gd name="connsiteY1" fmla="*/ 0 h 1817198"/>
              <a:gd name="connsiteX2" fmla="*/ 1592045 w 2034735"/>
              <a:gd name="connsiteY2" fmla="*/ 90776 h 1817198"/>
              <a:gd name="connsiteX3" fmla="*/ 2013582 w 2034735"/>
              <a:gd name="connsiteY3" fmla="*/ 818833 h 1817198"/>
              <a:gd name="connsiteX4" fmla="*/ 2013582 w 2034735"/>
              <a:gd name="connsiteY4" fmla="*/ 998365 h 1817198"/>
              <a:gd name="connsiteX5" fmla="*/ 1592045 w 2034735"/>
              <a:gd name="connsiteY5" fmla="*/ 1726422 h 1817198"/>
              <a:gd name="connsiteX6" fmla="*/ 1436686 w 2034735"/>
              <a:gd name="connsiteY6" fmla="*/ 1817198 h 1817198"/>
              <a:gd name="connsiteX7" fmla="*/ 595700 w 2034735"/>
              <a:gd name="connsiteY7" fmla="*/ 1817198 h 1817198"/>
              <a:gd name="connsiteX8" fmla="*/ 440342 w 2034735"/>
              <a:gd name="connsiteY8" fmla="*/ 1726422 h 1817198"/>
              <a:gd name="connsiteX9" fmla="*/ 18804 w 2034735"/>
              <a:gd name="connsiteY9" fmla="*/ 998365 h 1817198"/>
              <a:gd name="connsiteX10" fmla="*/ 2939 w 2034735"/>
              <a:gd name="connsiteY10" fmla="*/ 956968 h 1817198"/>
              <a:gd name="connsiteX11" fmla="*/ 0 w 2034735"/>
              <a:gd name="connsiteY11" fmla="*/ 930506 h 1817198"/>
              <a:gd name="connsiteX12" fmla="*/ 317426 w 2034735"/>
              <a:gd name="connsiteY12" fmla="*/ 930506 h 1817198"/>
              <a:gd name="connsiteX13" fmla="*/ 422222 w 2034735"/>
              <a:gd name="connsiteY13" fmla="*/ 869274 h 1817198"/>
              <a:gd name="connsiteX14" fmla="*/ 706566 w 2034735"/>
              <a:gd name="connsiteY14" fmla="*/ 378171 h 1817198"/>
              <a:gd name="connsiteX15" fmla="*/ 706566 w 2034735"/>
              <a:gd name="connsiteY15" fmla="*/ 257069 h 1817198"/>
              <a:gd name="connsiteX16" fmla="*/ 560955 w 2034735"/>
              <a:gd name="connsiteY16" fmla="*/ 5578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735" h="1817198">
                <a:moveTo>
                  <a:pt x="595700" y="0"/>
                </a:moveTo>
                <a:lnTo>
                  <a:pt x="1436686" y="0"/>
                </a:lnTo>
                <a:cubicBezTo>
                  <a:pt x="1493189" y="0"/>
                  <a:pt x="1563746" y="40298"/>
                  <a:pt x="1592045" y="90776"/>
                </a:cubicBezTo>
                <a:lnTo>
                  <a:pt x="2013582" y="818833"/>
                </a:lnTo>
                <a:cubicBezTo>
                  <a:pt x="2041786" y="867292"/>
                  <a:pt x="2041786" y="947888"/>
                  <a:pt x="2013582" y="998365"/>
                </a:cubicBezTo>
                <a:lnTo>
                  <a:pt x="1592045" y="1726422"/>
                </a:lnTo>
                <a:cubicBezTo>
                  <a:pt x="1563746" y="1776900"/>
                  <a:pt x="1493189" y="1817198"/>
                  <a:pt x="1436686" y="1817198"/>
                </a:cubicBezTo>
                <a:lnTo>
                  <a:pt x="595700" y="1817198"/>
                </a:lnTo>
                <a:cubicBezTo>
                  <a:pt x="539197" y="1817198"/>
                  <a:pt x="468640" y="1776900"/>
                  <a:pt x="440342" y="1726422"/>
                </a:cubicBezTo>
                <a:lnTo>
                  <a:pt x="18804" y="998365"/>
                </a:lnTo>
                <a:cubicBezTo>
                  <a:pt x="11753" y="986251"/>
                  <a:pt x="6465" y="972127"/>
                  <a:pt x="2939" y="956968"/>
                </a:cubicBezTo>
                <a:lnTo>
                  <a:pt x="0" y="930506"/>
                </a:lnTo>
                <a:lnTo>
                  <a:pt x="317426" y="930506"/>
                </a:lnTo>
                <a:cubicBezTo>
                  <a:pt x="355540" y="930506"/>
                  <a:pt x="403133" y="903324"/>
                  <a:pt x="422222" y="869274"/>
                </a:cubicBezTo>
                <a:lnTo>
                  <a:pt x="706566" y="378171"/>
                </a:lnTo>
                <a:cubicBezTo>
                  <a:pt x="725590" y="345483"/>
                  <a:pt x="725590" y="291118"/>
                  <a:pt x="706566" y="257069"/>
                </a:cubicBezTo>
                <a:lnTo>
                  <a:pt x="560955" y="5578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Figure">
            <a:extLst>
              <a:ext uri="{FF2B5EF4-FFF2-40B4-BE49-F238E27FC236}">
                <a16:creationId xmlns:a16="http://schemas.microsoft.com/office/drawing/2014/main" id="{15F05D7A-6595-47BB-94CD-021F4EEE5FAD}"/>
              </a:ext>
            </a:extLst>
          </p:cNvPr>
          <p:cNvSpPr/>
          <p:nvPr/>
        </p:nvSpPr>
        <p:spPr>
          <a:xfrm>
            <a:off x="4876712" y="3673358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11867"/>
                </a:moveTo>
                <a:lnTo>
                  <a:pt x="16790" y="20521"/>
                </a:lnTo>
                <a:cubicBezTo>
                  <a:pt x="16492" y="21121"/>
                  <a:pt x="15749" y="21600"/>
                  <a:pt x="15154" y="21600"/>
                </a:cubicBezTo>
                <a:lnTo>
                  <a:pt x="6298" y="21600"/>
                </a:lnTo>
                <a:cubicBezTo>
                  <a:pt x="5703" y="21600"/>
                  <a:pt x="4960" y="21121"/>
                  <a:pt x="4662" y="20521"/>
                </a:cubicBezTo>
                <a:lnTo>
                  <a:pt x="223" y="11867"/>
                </a:lnTo>
                <a:cubicBezTo>
                  <a:pt x="-74" y="11267"/>
                  <a:pt x="-74" y="10309"/>
                  <a:pt x="223" y="9733"/>
                </a:cubicBezTo>
                <a:lnTo>
                  <a:pt x="4662" y="1079"/>
                </a:lnTo>
                <a:cubicBezTo>
                  <a:pt x="4960" y="479"/>
                  <a:pt x="5703" y="0"/>
                  <a:pt x="6298" y="0"/>
                </a:cubicBezTo>
                <a:lnTo>
                  <a:pt x="15154" y="0"/>
                </a:lnTo>
                <a:cubicBezTo>
                  <a:pt x="15749" y="0"/>
                  <a:pt x="16492" y="479"/>
                  <a:pt x="16790" y="1079"/>
                </a:cubicBezTo>
                <a:lnTo>
                  <a:pt x="21229" y="9733"/>
                </a:lnTo>
                <a:cubicBezTo>
                  <a:pt x="21526" y="10333"/>
                  <a:pt x="21526" y="11291"/>
                  <a:pt x="21229" y="11867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Figure">
            <a:extLst>
              <a:ext uri="{FF2B5EF4-FFF2-40B4-BE49-F238E27FC236}">
                <a16:creationId xmlns:a16="http://schemas.microsoft.com/office/drawing/2014/main" id="{8CDC9662-D580-4295-AA54-9FEB1EE1C28E}"/>
              </a:ext>
            </a:extLst>
          </p:cNvPr>
          <p:cNvSpPr/>
          <p:nvPr/>
        </p:nvSpPr>
        <p:spPr>
          <a:xfrm>
            <a:off x="6305893" y="3673358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11867"/>
                </a:moveTo>
                <a:lnTo>
                  <a:pt x="4673" y="20521"/>
                </a:lnTo>
                <a:cubicBezTo>
                  <a:pt x="4970" y="21121"/>
                  <a:pt x="5713" y="21600"/>
                  <a:pt x="6307" y="21600"/>
                </a:cubicBezTo>
                <a:lnTo>
                  <a:pt x="15155" y="21600"/>
                </a:lnTo>
                <a:cubicBezTo>
                  <a:pt x="15749" y="21600"/>
                  <a:pt x="16491" y="21121"/>
                  <a:pt x="16788" y="20521"/>
                </a:cubicBezTo>
                <a:lnTo>
                  <a:pt x="21223" y="11867"/>
                </a:lnTo>
                <a:cubicBezTo>
                  <a:pt x="21520" y="11267"/>
                  <a:pt x="21520" y="10309"/>
                  <a:pt x="21223" y="9733"/>
                </a:cubicBezTo>
                <a:lnTo>
                  <a:pt x="16788" y="1079"/>
                </a:lnTo>
                <a:cubicBezTo>
                  <a:pt x="16491" y="479"/>
                  <a:pt x="15749" y="0"/>
                  <a:pt x="15155" y="0"/>
                </a:cubicBezTo>
                <a:lnTo>
                  <a:pt x="6307" y="0"/>
                </a:lnTo>
                <a:cubicBezTo>
                  <a:pt x="5713" y="0"/>
                  <a:pt x="4970" y="479"/>
                  <a:pt x="4673" y="1079"/>
                </a:cubicBezTo>
                <a:lnTo>
                  <a:pt x="238" y="9733"/>
                </a:lnTo>
                <a:cubicBezTo>
                  <a:pt x="-80" y="10333"/>
                  <a:pt x="-80" y="11291"/>
                  <a:pt x="238" y="11867"/>
                </a:cubicBezTo>
                <a:close/>
              </a:path>
            </a:pathLst>
          </a:custGeom>
          <a:gradFill rotWithShape="1">
            <a:gsLst>
              <a:gs pos="0">
                <a:srgbClr val="C13018">
                  <a:satMod val="103000"/>
                  <a:lumMod val="102000"/>
                  <a:tint val="94000"/>
                </a:srgbClr>
              </a:gs>
              <a:gs pos="50000">
                <a:srgbClr val="C13018">
                  <a:satMod val="110000"/>
                  <a:lumMod val="100000"/>
                  <a:shade val="100000"/>
                </a:srgbClr>
              </a:gs>
              <a:gs pos="100000">
                <a:srgbClr val="C13018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grpSp>
        <p:nvGrpSpPr>
          <p:cNvPr id="15" name="Group 74">
            <a:extLst>
              <a:ext uri="{FF2B5EF4-FFF2-40B4-BE49-F238E27FC236}">
                <a16:creationId xmlns:a16="http://schemas.microsoft.com/office/drawing/2014/main" id="{CB911651-AF5B-4D39-B529-B834E34293B6}"/>
              </a:ext>
            </a:extLst>
          </p:cNvPr>
          <p:cNvGrpSpPr/>
          <p:nvPr/>
        </p:nvGrpSpPr>
        <p:grpSpPr>
          <a:xfrm>
            <a:off x="9351768" y="3966065"/>
            <a:ext cx="2492885" cy="1474819"/>
            <a:chOff x="8921977" y="4073386"/>
            <a:chExt cx="2937088" cy="1474819"/>
          </a:xfrm>
        </p:grpSpPr>
        <p:sp>
          <p:nvSpPr>
            <p:cNvPr id="16" name="TextBox 75">
              <a:extLst>
                <a:ext uri="{FF2B5EF4-FFF2-40B4-BE49-F238E27FC236}">
                  <a16:creationId xmlns:a16="http://schemas.microsoft.com/office/drawing/2014/main" id="{4FEAD8DA-CBBC-473C-84A7-CA1CDE5D2B7F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479B06CB-453E-4647-8D19-663076ABC95A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18" name="Group 77">
            <a:extLst>
              <a:ext uri="{FF2B5EF4-FFF2-40B4-BE49-F238E27FC236}">
                <a16:creationId xmlns:a16="http://schemas.microsoft.com/office/drawing/2014/main" id="{13D445E5-72EA-4CCC-B1CF-B74CCAA0102D}"/>
              </a:ext>
            </a:extLst>
          </p:cNvPr>
          <p:cNvGrpSpPr/>
          <p:nvPr/>
        </p:nvGrpSpPr>
        <p:grpSpPr>
          <a:xfrm>
            <a:off x="347347" y="3966065"/>
            <a:ext cx="2492885" cy="1474819"/>
            <a:chOff x="332936" y="4652338"/>
            <a:chExt cx="2937088" cy="1474819"/>
          </a:xfrm>
        </p:grpSpPr>
        <p:sp>
          <p:nvSpPr>
            <p:cNvPr id="19" name="TextBox 78">
              <a:extLst>
                <a:ext uri="{FF2B5EF4-FFF2-40B4-BE49-F238E27FC236}">
                  <a16:creationId xmlns:a16="http://schemas.microsoft.com/office/drawing/2014/main" id="{9513F35C-41EF-4373-872C-57B14F5178F4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0" name="TextBox 79">
              <a:extLst>
                <a:ext uri="{FF2B5EF4-FFF2-40B4-BE49-F238E27FC236}">
                  <a16:creationId xmlns:a16="http://schemas.microsoft.com/office/drawing/2014/main" id="{B5C4AACB-5F84-4DE0-BCFB-410A75AD7F2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:a16="http://schemas.microsoft.com/office/drawing/2014/main" id="{3ABDAC52-3E38-42DE-8BC2-5114F86EB7F5}"/>
              </a:ext>
            </a:extLst>
          </p:cNvPr>
          <p:cNvGrpSpPr/>
          <p:nvPr/>
        </p:nvGrpSpPr>
        <p:grpSpPr>
          <a:xfrm>
            <a:off x="9351768" y="1603098"/>
            <a:ext cx="2492885" cy="1474819"/>
            <a:chOff x="8921977" y="1466725"/>
            <a:chExt cx="2937088" cy="1474819"/>
          </a:xfrm>
        </p:grpSpPr>
        <p:sp>
          <p:nvSpPr>
            <p:cNvPr id="22" name="TextBox 81">
              <a:extLst>
                <a:ext uri="{FF2B5EF4-FFF2-40B4-BE49-F238E27FC236}">
                  <a16:creationId xmlns:a16="http://schemas.microsoft.com/office/drawing/2014/main" id="{9C890853-2F88-473C-9D2C-8399317892CC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3" name="TextBox 82">
              <a:extLst>
                <a:ext uri="{FF2B5EF4-FFF2-40B4-BE49-F238E27FC236}">
                  <a16:creationId xmlns:a16="http://schemas.microsoft.com/office/drawing/2014/main" id="{BAC4530C-4E94-4854-914E-713D027D7ED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  <p:grpSp>
        <p:nvGrpSpPr>
          <p:cNvPr id="24" name="Group 83">
            <a:extLst>
              <a:ext uri="{FF2B5EF4-FFF2-40B4-BE49-F238E27FC236}">
                <a16:creationId xmlns:a16="http://schemas.microsoft.com/office/drawing/2014/main" id="{01F80E67-7516-43F9-A289-F052E2D7F643}"/>
              </a:ext>
            </a:extLst>
          </p:cNvPr>
          <p:cNvGrpSpPr/>
          <p:nvPr/>
        </p:nvGrpSpPr>
        <p:grpSpPr>
          <a:xfrm>
            <a:off x="347347" y="1603098"/>
            <a:ext cx="2492885" cy="1474819"/>
            <a:chOff x="332936" y="2627766"/>
            <a:chExt cx="2937088" cy="1474819"/>
          </a:xfrm>
        </p:grpSpPr>
        <p:sp>
          <p:nvSpPr>
            <p:cNvPr id="25" name="TextBox 84">
              <a:extLst>
                <a:ext uri="{FF2B5EF4-FFF2-40B4-BE49-F238E27FC236}">
                  <a16:creationId xmlns:a16="http://schemas.microsoft.com/office/drawing/2014/main" id="{1D4C8143-256D-4629-B906-A7A70F43EDB8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6" name="TextBox 85">
              <a:extLst>
                <a:ext uri="{FF2B5EF4-FFF2-40B4-BE49-F238E27FC236}">
                  <a16:creationId xmlns:a16="http://schemas.microsoft.com/office/drawing/2014/main" id="{76040F5A-5BD3-4D22-907E-B96B3DAD129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55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A867F60-ACF4-43A9-B839-BD511A73AF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0675B4-6CAB-48D1-A10E-E11449E1CE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968" y="1359243"/>
            <a:ext cx="3114588" cy="4337028"/>
            <a:chOff x="7048" y="248"/>
            <a:chExt cx="2423" cy="3374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3367980-0C77-4947-9FEB-1E96EC495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" y="631"/>
              <a:ext cx="2282" cy="2991"/>
            </a:xfrm>
            <a:custGeom>
              <a:avLst/>
              <a:gdLst>
                <a:gd name="T0" fmla="*/ 1517 w 3795"/>
                <a:gd name="T1" fmla="*/ 4601 h 4976"/>
                <a:gd name="T2" fmla="*/ 1450 w 3795"/>
                <a:gd name="T3" fmla="*/ 4685 h 4976"/>
                <a:gd name="T4" fmla="*/ 1029 w 3795"/>
                <a:gd name="T5" fmla="*/ 4619 h 4976"/>
                <a:gd name="T6" fmla="*/ 1306 w 3795"/>
                <a:gd name="T7" fmla="*/ 4555 h 4976"/>
                <a:gd name="T8" fmla="*/ 1235 w 3795"/>
                <a:gd name="T9" fmla="*/ 4461 h 4976"/>
                <a:gd name="T10" fmla="*/ 1672 w 3795"/>
                <a:gd name="T11" fmla="*/ 4451 h 4976"/>
                <a:gd name="T12" fmla="*/ 1555 w 3795"/>
                <a:gd name="T13" fmla="*/ 4362 h 4976"/>
                <a:gd name="T14" fmla="*/ 929 w 3795"/>
                <a:gd name="T15" fmla="*/ 4461 h 4976"/>
                <a:gd name="T16" fmla="*/ 1093 w 3795"/>
                <a:gd name="T17" fmla="*/ 4343 h 4976"/>
                <a:gd name="T18" fmla="*/ 1236 w 3795"/>
                <a:gd name="T19" fmla="*/ 4275 h 4976"/>
                <a:gd name="T20" fmla="*/ 900 w 3795"/>
                <a:gd name="T21" fmla="*/ 4920 h 4976"/>
                <a:gd name="T22" fmla="*/ 1391 w 3795"/>
                <a:gd name="T23" fmla="*/ 4304 h 4976"/>
                <a:gd name="T24" fmla="*/ 331 w 3795"/>
                <a:gd name="T25" fmla="*/ 3261 h 4976"/>
                <a:gd name="T26" fmla="*/ 4 w 3795"/>
                <a:gd name="T27" fmla="*/ 1993 h 4976"/>
                <a:gd name="T28" fmla="*/ 567 w 3795"/>
                <a:gd name="T29" fmla="*/ 3200 h 4976"/>
                <a:gd name="T30" fmla="*/ 892 w 3795"/>
                <a:gd name="T31" fmla="*/ 3631 h 4976"/>
                <a:gd name="T32" fmla="*/ 1436 w 3795"/>
                <a:gd name="T33" fmla="*/ 4306 h 4976"/>
                <a:gd name="T34" fmla="*/ 1668 w 3795"/>
                <a:gd name="T35" fmla="*/ 3221 h 4976"/>
                <a:gd name="T36" fmla="*/ 1930 w 3795"/>
                <a:gd name="T37" fmla="*/ 2858 h 4976"/>
                <a:gd name="T38" fmla="*/ 1688 w 3795"/>
                <a:gd name="T39" fmla="*/ 3160 h 4976"/>
                <a:gd name="T40" fmla="*/ 1590 w 3795"/>
                <a:gd name="T41" fmla="*/ 2873 h 4976"/>
                <a:gd name="T42" fmla="*/ 1357 w 3795"/>
                <a:gd name="T43" fmla="*/ 2418 h 4976"/>
                <a:gd name="T44" fmla="*/ 1470 w 3795"/>
                <a:gd name="T45" fmla="*/ 3987 h 4976"/>
                <a:gd name="T46" fmla="*/ 1033 w 3795"/>
                <a:gd name="T47" fmla="*/ 3608 h 4976"/>
                <a:gd name="T48" fmla="*/ 759 w 3795"/>
                <a:gd name="T49" fmla="*/ 3178 h 4976"/>
                <a:gd name="T50" fmla="*/ 292 w 3795"/>
                <a:gd name="T51" fmla="*/ 2400 h 4976"/>
                <a:gd name="T52" fmla="*/ 483 w 3795"/>
                <a:gd name="T53" fmla="*/ 2642 h 4976"/>
                <a:gd name="T54" fmla="*/ 392 w 3795"/>
                <a:gd name="T55" fmla="*/ 2379 h 4976"/>
                <a:gd name="T56" fmla="*/ 776 w 3795"/>
                <a:gd name="T57" fmla="*/ 2849 h 4976"/>
                <a:gd name="T58" fmla="*/ 147 w 3795"/>
                <a:gd name="T59" fmla="*/ 2100 h 4976"/>
                <a:gd name="T60" fmla="*/ 504 w 3795"/>
                <a:gd name="T61" fmla="*/ 2294 h 4976"/>
                <a:gd name="T62" fmla="*/ 1071 w 3795"/>
                <a:gd name="T63" fmla="*/ 3630 h 4976"/>
                <a:gd name="T64" fmla="*/ 1497 w 3795"/>
                <a:gd name="T65" fmla="*/ 3226 h 4976"/>
                <a:gd name="T66" fmla="*/ 1488 w 3795"/>
                <a:gd name="T67" fmla="*/ 2480 h 4976"/>
                <a:gd name="T68" fmla="*/ 1073 w 3795"/>
                <a:gd name="T69" fmla="*/ 1149 h 4976"/>
                <a:gd name="T70" fmla="*/ 470 w 3795"/>
                <a:gd name="T71" fmla="*/ 506 h 4976"/>
                <a:gd name="T72" fmla="*/ 503 w 3795"/>
                <a:gd name="T73" fmla="*/ 438 h 4976"/>
                <a:gd name="T74" fmla="*/ 1077 w 3795"/>
                <a:gd name="T75" fmla="*/ 1007 h 4976"/>
                <a:gd name="T76" fmla="*/ 1925 w 3795"/>
                <a:gd name="T77" fmla="*/ 1447 h 4976"/>
                <a:gd name="T78" fmla="*/ 3113 w 3795"/>
                <a:gd name="T79" fmla="*/ 1194 h 4976"/>
                <a:gd name="T80" fmla="*/ 3268 w 3795"/>
                <a:gd name="T81" fmla="*/ 1298 h 4976"/>
                <a:gd name="T82" fmla="*/ 2405 w 3795"/>
                <a:gd name="T83" fmla="*/ 1886 h 4976"/>
                <a:gd name="T84" fmla="*/ 2291 w 3795"/>
                <a:gd name="T85" fmla="*/ 2654 h 4976"/>
                <a:gd name="T86" fmla="*/ 1588 w 3795"/>
                <a:gd name="T87" fmla="*/ 3788 h 4976"/>
                <a:gd name="T88" fmla="*/ 2193 w 3795"/>
                <a:gd name="T89" fmla="*/ 3903 h 4976"/>
                <a:gd name="T90" fmla="*/ 1781 w 3795"/>
                <a:gd name="T91" fmla="*/ 4416 h 4976"/>
                <a:gd name="T92" fmla="*/ 1842 w 3795"/>
                <a:gd name="T93" fmla="*/ 2383 h 4976"/>
                <a:gd name="T94" fmla="*/ 1968 w 3795"/>
                <a:gd name="T95" fmla="*/ 2236 h 4976"/>
                <a:gd name="T96" fmla="*/ 1916 w 3795"/>
                <a:gd name="T97" fmla="*/ 2660 h 4976"/>
                <a:gd name="T98" fmla="*/ 2293 w 3795"/>
                <a:gd name="T99" fmla="*/ 1814 h 4976"/>
                <a:gd name="T100" fmla="*/ 1842 w 3795"/>
                <a:gd name="T101" fmla="*/ 1442 h 4976"/>
                <a:gd name="T102" fmla="*/ 1546 w 3795"/>
                <a:gd name="T103" fmla="*/ 2142 h 4976"/>
                <a:gd name="T104" fmla="*/ 1629 w 3795"/>
                <a:gd name="T105" fmla="*/ 4212 h 4976"/>
                <a:gd name="T106" fmla="*/ 1802 w 3795"/>
                <a:gd name="T107" fmla="*/ 4238 h 4976"/>
                <a:gd name="T108" fmla="*/ 1982 w 3795"/>
                <a:gd name="T109" fmla="*/ 3976 h 4976"/>
                <a:gd name="T110" fmla="*/ 1565 w 3795"/>
                <a:gd name="T111" fmla="*/ 4200 h 4976"/>
                <a:gd name="T112" fmla="*/ 1915 w 3795"/>
                <a:gd name="T113" fmla="*/ 3952 h 4976"/>
                <a:gd name="T114" fmla="*/ 1881 w 3795"/>
                <a:gd name="T115" fmla="*/ 4022 h 4976"/>
                <a:gd name="T116" fmla="*/ 1018 w 3795"/>
                <a:gd name="T117" fmla="*/ 3460 h 4976"/>
                <a:gd name="T118" fmla="*/ 900 w 3795"/>
                <a:gd name="T119" fmla="*/ 2966 h 4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95" h="4976">
                  <a:moveTo>
                    <a:pt x="1687" y="4976"/>
                  </a:moveTo>
                  <a:cubicBezTo>
                    <a:pt x="1646" y="4911"/>
                    <a:pt x="1610" y="4843"/>
                    <a:pt x="1596" y="4766"/>
                  </a:cubicBezTo>
                  <a:cubicBezTo>
                    <a:pt x="1593" y="4744"/>
                    <a:pt x="1590" y="4726"/>
                    <a:pt x="1563" y="4721"/>
                  </a:cubicBezTo>
                  <a:cubicBezTo>
                    <a:pt x="1554" y="4720"/>
                    <a:pt x="1547" y="4709"/>
                    <a:pt x="1537" y="4702"/>
                  </a:cubicBezTo>
                  <a:cubicBezTo>
                    <a:pt x="1546" y="4692"/>
                    <a:pt x="1552" y="4685"/>
                    <a:pt x="1559" y="4678"/>
                  </a:cubicBezTo>
                  <a:cubicBezTo>
                    <a:pt x="1513" y="4649"/>
                    <a:pt x="1513" y="4649"/>
                    <a:pt x="1529" y="4616"/>
                  </a:cubicBezTo>
                  <a:cubicBezTo>
                    <a:pt x="1525" y="4612"/>
                    <a:pt x="1522" y="4605"/>
                    <a:pt x="1517" y="4601"/>
                  </a:cubicBezTo>
                  <a:cubicBezTo>
                    <a:pt x="1507" y="4596"/>
                    <a:pt x="1491" y="4586"/>
                    <a:pt x="1488" y="4589"/>
                  </a:cubicBezTo>
                  <a:cubicBezTo>
                    <a:pt x="1479" y="4597"/>
                    <a:pt x="1470" y="4612"/>
                    <a:pt x="1472" y="4622"/>
                  </a:cubicBezTo>
                  <a:cubicBezTo>
                    <a:pt x="1483" y="4679"/>
                    <a:pt x="1497" y="4735"/>
                    <a:pt x="1511" y="4791"/>
                  </a:cubicBezTo>
                  <a:cubicBezTo>
                    <a:pt x="1517" y="4816"/>
                    <a:pt x="1528" y="4840"/>
                    <a:pt x="1533" y="4865"/>
                  </a:cubicBezTo>
                  <a:cubicBezTo>
                    <a:pt x="1536" y="4878"/>
                    <a:pt x="1531" y="4893"/>
                    <a:pt x="1530" y="4907"/>
                  </a:cubicBezTo>
                  <a:cubicBezTo>
                    <a:pt x="1520" y="4896"/>
                    <a:pt x="1506" y="4886"/>
                    <a:pt x="1502" y="4873"/>
                  </a:cubicBezTo>
                  <a:cubicBezTo>
                    <a:pt x="1483" y="4811"/>
                    <a:pt x="1466" y="4748"/>
                    <a:pt x="1450" y="4685"/>
                  </a:cubicBezTo>
                  <a:cubicBezTo>
                    <a:pt x="1430" y="4603"/>
                    <a:pt x="1431" y="4601"/>
                    <a:pt x="1347" y="4607"/>
                  </a:cubicBezTo>
                  <a:cubicBezTo>
                    <a:pt x="1270" y="4612"/>
                    <a:pt x="1192" y="4600"/>
                    <a:pt x="1117" y="4626"/>
                  </a:cubicBezTo>
                  <a:cubicBezTo>
                    <a:pt x="1044" y="4652"/>
                    <a:pt x="978" y="4688"/>
                    <a:pt x="928" y="4747"/>
                  </a:cubicBezTo>
                  <a:cubicBezTo>
                    <a:pt x="909" y="4769"/>
                    <a:pt x="901" y="4800"/>
                    <a:pt x="884" y="4834"/>
                  </a:cubicBezTo>
                  <a:cubicBezTo>
                    <a:pt x="881" y="4822"/>
                    <a:pt x="874" y="4810"/>
                    <a:pt x="874" y="4798"/>
                  </a:cubicBezTo>
                  <a:cubicBezTo>
                    <a:pt x="878" y="4739"/>
                    <a:pt x="920" y="4704"/>
                    <a:pt x="960" y="4668"/>
                  </a:cubicBezTo>
                  <a:cubicBezTo>
                    <a:pt x="980" y="4651"/>
                    <a:pt x="1004" y="4637"/>
                    <a:pt x="1029" y="4619"/>
                  </a:cubicBezTo>
                  <a:cubicBezTo>
                    <a:pt x="1008" y="4614"/>
                    <a:pt x="990" y="4609"/>
                    <a:pt x="972" y="4604"/>
                  </a:cubicBezTo>
                  <a:cubicBezTo>
                    <a:pt x="971" y="4601"/>
                    <a:pt x="971" y="4597"/>
                    <a:pt x="971" y="4594"/>
                  </a:cubicBezTo>
                  <a:cubicBezTo>
                    <a:pt x="1025" y="4592"/>
                    <a:pt x="1085" y="4618"/>
                    <a:pt x="1131" y="4570"/>
                  </a:cubicBezTo>
                  <a:cubicBezTo>
                    <a:pt x="1096" y="4567"/>
                    <a:pt x="1059" y="4564"/>
                    <a:pt x="1023" y="4560"/>
                  </a:cubicBezTo>
                  <a:cubicBezTo>
                    <a:pt x="1023" y="4555"/>
                    <a:pt x="1023" y="4550"/>
                    <a:pt x="1024" y="4545"/>
                  </a:cubicBezTo>
                  <a:cubicBezTo>
                    <a:pt x="1117" y="4552"/>
                    <a:pt x="1211" y="4559"/>
                    <a:pt x="1305" y="4566"/>
                  </a:cubicBezTo>
                  <a:cubicBezTo>
                    <a:pt x="1305" y="4563"/>
                    <a:pt x="1306" y="4559"/>
                    <a:pt x="1306" y="4555"/>
                  </a:cubicBezTo>
                  <a:cubicBezTo>
                    <a:pt x="1247" y="4546"/>
                    <a:pt x="1187" y="4538"/>
                    <a:pt x="1127" y="4530"/>
                  </a:cubicBezTo>
                  <a:cubicBezTo>
                    <a:pt x="1128" y="4525"/>
                    <a:pt x="1129" y="4520"/>
                    <a:pt x="1129" y="4515"/>
                  </a:cubicBezTo>
                  <a:cubicBezTo>
                    <a:pt x="1150" y="4517"/>
                    <a:pt x="1170" y="4519"/>
                    <a:pt x="1191" y="4521"/>
                  </a:cubicBezTo>
                  <a:cubicBezTo>
                    <a:pt x="1278" y="4530"/>
                    <a:pt x="1366" y="4540"/>
                    <a:pt x="1454" y="4546"/>
                  </a:cubicBezTo>
                  <a:cubicBezTo>
                    <a:pt x="1483" y="4548"/>
                    <a:pt x="1512" y="4535"/>
                    <a:pt x="1541" y="4523"/>
                  </a:cubicBezTo>
                  <a:cubicBezTo>
                    <a:pt x="1438" y="4507"/>
                    <a:pt x="1336" y="4492"/>
                    <a:pt x="1233" y="4476"/>
                  </a:cubicBezTo>
                  <a:cubicBezTo>
                    <a:pt x="1234" y="4471"/>
                    <a:pt x="1234" y="4466"/>
                    <a:pt x="1235" y="4461"/>
                  </a:cubicBezTo>
                  <a:cubicBezTo>
                    <a:pt x="1266" y="4464"/>
                    <a:pt x="1298" y="4465"/>
                    <a:pt x="1329" y="4468"/>
                  </a:cubicBezTo>
                  <a:cubicBezTo>
                    <a:pt x="1412" y="4478"/>
                    <a:pt x="1495" y="4488"/>
                    <a:pt x="1578" y="4502"/>
                  </a:cubicBezTo>
                  <a:cubicBezTo>
                    <a:pt x="1614" y="4507"/>
                    <a:pt x="1641" y="4497"/>
                    <a:pt x="1675" y="4475"/>
                  </a:cubicBezTo>
                  <a:cubicBezTo>
                    <a:pt x="1560" y="4460"/>
                    <a:pt x="1450" y="4455"/>
                    <a:pt x="1344" y="4424"/>
                  </a:cubicBezTo>
                  <a:cubicBezTo>
                    <a:pt x="1344" y="4420"/>
                    <a:pt x="1345" y="4416"/>
                    <a:pt x="1346" y="4412"/>
                  </a:cubicBezTo>
                  <a:cubicBezTo>
                    <a:pt x="1363" y="4414"/>
                    <a:pt x="1380" y="4417"/>
                    <a:pt x="1398" y="4419"/>
                  </a:cubicBezTo>
                  <a:cubicBezTo>
                    <a:pt x="1489" y="4430"/>
                    <a:pt x="1580" y="4440"/>
                    <a:pt x="1672" y="4451"/>
                  </a:cubicBezTo>
                  <a:cubicBezTo>
                    <a:pt x="1695" y="4454"/>
                    <a:pt x="1712" y="4448"/>
                    <a:pt x="1721" y="4425"/>
                  </a:cubicBezTo>
                  <a:cubicBezTo>
                    <a:pt x="1636" y="4415"/>
                    <a:pt x="1553" y="4406"/>
                    <a:pt x="1469" y="4397"/>
                  </a:cubicBezTo>
                  <a:cubicBezTo>
                    <a:pt x="1469" y="4393"/>
                    <a:pt x="1469" y="4388"/>
                    <a:pt x="1470" y="4384"/>
                  </a:cubicBezTo>
                  <a:cubicBezTo>
                    <a:pt x="1557" y="4390"/>
                    <a:pt x="1645" y="4395"/>
                    <a:pt x="1732" y="4401"/>
                  </a:cubicBezTo>
                  <a:cubicBezTo>
                    <a:pt x="1734" y="4396"/>
                    <a:pt x="1737" y="4391"/>
                    <a:pt x="1739" y="4386"/>
                  </a:cubicBezTo>
                  <a:cubicBezTo>
                    <a:pt x="1731" y="4380"/>
                    <a:pt x="1723" y="4370"/>
                    <a:pt x="1715" y="4369"/>
                  </a:cubicBezTo>
                  <a:cubicBezTo>
                    <a:pt x="1661" y="4366"/>
                    <a:pt x="1608" y="4364"/>
                    <a:pt x="1555" y="4362"/>
                  </a:cubicBezTo>
                  <a:cubicBezTo>
                    <a:pt x="1551" y="4362"/>
                    <a:pt x="1546" y="4363"/>
                    <a:pt x="1545" y="4361"/>
                  </a:cubicBezTo>
                  <a:cubicBezTo>
                    <a:pt x="1504" y="4315"/>
                    <a:pt x="1452" y="4354"/>
                    <a:pt x="1406" y="4346"/>
                  </a:cubicBezTo>
                  <a:cubicBezTo>
                    <a:pt x="1360" y="4337"/>
                    <a:pt x="1306" y="4340"/>
                    <a:pt x="1262" y="4355"/>
                  </a:cubicBezTo>
                  <a:cubicBezTo>
                    <a:pt x="1207" y="4374"/>
                    <a:pt x="1148" y="4380"/>
                    <a:pt x="1098" y="4411"/>
                  </a:cubicBezTo>
                  <a:cubicBezTo>
                    <a:pt x="1073" y="4426"/>
                    <a:pt x="1055" y="4452"/>
                    <a:pt x="1021" y="4455"/>
                  </a:cubicBezTo>
                  <a:cubicBezTo>
                    <a:pt x="991" y="4457"/>
                    <a:pt x="962" y="4467"/>
                    <a:pt x="932" y="4473"/>
                  </a:cubicBezTo>
                  <a:cubicBezTo>
                    <a:pt x="931" y="4469"/>
                    <a:pt x="930" y="4465"/>
                    <a:pt x="929" y="4461"/>
                  </a:cubicBezTo>
                  <a:cubicBezTo>
                    <a:pt x="958" y="4452"/>
                    <a:pt x="987" y="4444"/>
                    <a:pt x="1015" y="4434"/>
                  </a:cubicBezTo>
                  <a:cubicBezTo>
                    <a:pt x="1043" y="4423"/>
                    <a:pt x="1070" y="4409"/>
                    <a:pt x="1094" y="4389"/>
                  </a:cubicBezTo>
                  <a:cubicBezTo>
                    <a:pt x="1059" y="4396"/>
                    <a:pt x="1023" y="4402"/>
                    <a:pt x="988" y="4409"/>
                  </a:cubicBezTo>
                  <a:cubicBezTo>
                    <a:pt x="987" y="4403"/>
                    <a:pt x="986" y="4398"/>
                    <a:pt x="985" y="4392"/>
                  </a:cubicBezTo>
                  <a:cubicBezTo>
                    <a:pt x="1057" y="4377"/>
                    <a:pt x="1129" y="4362"/>
                    <a:pt x="1202" y="4347"/>
                  </a:cubicBezTo>
                  <a:cubicBezTo>
                    <a:pt x="1202" y="4345"/>
                    <a:pt x="1202" y="4344"/>
                    <a:pt x="1202" y="4343"/>
                  </a:cubicBezTo>
                  <a:cubicBezTo>
                    <a:pt x="1165" y="4343"/>
                    <a:pt x="1129" y="4343"/>
                    <a:pt x="1093" y="4343"/>
                  </a:cubicBezTo>
                  <a:cubicBezTo>
                    <a:pt x="1093" y="4338"/>
                    <a:pt x="1093" y="4334"/>
                    <a:pt x="1093" y="4330"/>
                  </a:cubicBezTo>
                  <a:cubicBezTo>
                    <a:pt x="1156" y="4328"/>
                    <a:pt x="1219" y="4325"/>
                    <a:pt x="1281" y="4323"/>
                  </a:cubicBezTo>
                  <a:cubicBezTo>
                    <a:pt x="1281" y="4316"/>
                    <a:pt x="1281" y="4310"/>
                    <a:pt x="1280" y="4304"/>
                  </a:cubicBezTo>
                  <a:cubicBezTo>
                    <a:pt x="1213" y="4304"/>
                    <a:pt x="1147" y="4304"/>
                    <a:pt x="1080" y="4304"/>
                  </a:cubicBezTo>
                  <a:cubicBezTo>
                    <a:pt x="1080" y="4299"/>
                    <a:pt x="1080" y="4293"/>
                    <a:pt x="1080" y="4288"/>
                  </a:cubicBezTo>
                  <a:cubicBezTo>
                    <a:pt x="1132" y="4288"/>
                    <a:pt x="1183" y="4288"/>
                    <a:pt x="1235" y="4288"/>
                  </a:cubicBezTo>
                  <a:cubicBezTo>
                    <a:pt x="1236" y="4284"/>
                    <a:pt x="1236" y="4280"/>
                    <a:pt x="1236" y="4275"/>
                  </a:cubicBezTo>
                  <a:cubicBezTo>
                    <a:pt x="1184" y="4253"/>
                    <a:pt x="1129" y="4239"/>
                    <a:pt x="1071" y="4244"/>
                  </a:cubicBezTo>
                  <a:cubicBezTo>
                    <a:pt x="999" y="4251"/>
                    <a:pt x="950" y="4293"/>
                    <a:pt x="910" y="4352"/>
                  </a:cubicBezTo>
                  <a:cubicBezTo>
                    <a:pt x="886" y="4388"/>
                    <a:pt x="852" y="4418"/>
                    <a:pt x="822" y="4451"/>
                  </a:cubicBezTo>
                  <a:cubicBezTo>
                    <a:pt x="762" y="4516"/>
                    <a:pt x="733" y="4592"/>
                    <a:pt x="733" y="4682"/>
                  </a:cubicBezTo>
                  <a:cubicBezTo>
                    <a:pt x="734" y="4766"/>
                    <a:pt x="802" y="4852"/>
                    <a:pt x="872" y="4879"/>
                  </a:cubicBezTo>
                  <a:cubicBezTo>
                    <a:pt x="896" y="4888"/>
                    <a:pt x="926" y="4880"/>
                    <a:pt x="954" y="4880"/>
                  </a:cubicBezTo>
                  <a:cubicBezTo>
                    <a:pt x="955" y="4904"/>
                    <a:pt x="933" y="4922"/>
                    <a:pt x="900" y="4920"/>
                  </a:cubicBezTo>
                  <a:cubicBezTo>
                    <a:pt x="818" y="4915"/>
                    <a:pt x="733" y="4819"/>
                    <a:pt x="714" y="4762"/>
                  </a:cubicBezTo>
                  <a:cubicBezTo>
                    <a:pt x="670" y="4628"/>
                    <a:pt x="707" y="4516"/>
                    <a:pt x="805" y="4420"/>
                  </a:cubicBezTo>
                  <a:cubicBezTo>
                    <a:pt x="848" y="4377"/>
                    <a:pt x="889" y="4333"/>
                    <a:pt x="929" y="4288"/>
                  </a:cubicBezTo>
                  <a:cubicBezTo>
                    <a:pt x="988" y="4220"/>
                    <a:pt x="1060" y="4203"/>
                    <a:pt x="1146" y="4218"/>
                  </a:cubicBezTo>
                  <a:cubicBezTo>
                    <a:pt x="1214" y="4230"/>
                    <a:pt x="1271" y="4264"/>
                    <a:pt x="1328" y="4298"/>
                  </a:cubicBezTo>
                  <a:cubicBezTo>
                    <a:pt x="1344" y="4307"/>
                    <a:pt x="1365" y="4308"/>
                    <a:pt x="1383" y="4313"/>
                  </a:cubicBezTo>
                  <a:cubicBezTo>
                    <a:pt x="1386" y="4310"/>
                    <a:pt x="1389" y="4307"/>
                    <a:pt x="1391" y="4304"/>
                  </a:cubicBezTo>
                  <a:cubicBezTo>
                    <a:pt x="1379" y="4280"/>
                    <a:pt x="1368" y="4255"/>
                    <a:pt x="1354" y="4232"/>
                  </a:cubicBezTo>
                  <a:cubicBezTo>
                    <a:pt x="1301" y="4151"/>
                    <a:pt x="1243" y="4075"/>
                    <a:pt x="1175" y="4005"/>
                  </a:cubicBezTo>
                  <a:cubicBezTo>
                    <a:pt x="1088" y="3916"/>
                    <a:pt x="1026" y="3807"/>
                    <a:pt x="959" y="3702"/>
                  </a:cubicBezTo>
                  <a:cubicBezTo>
                    <a:pt x="946" y="3683"/>
                    <a:pt x="932" y="3671"/>
                    <a:pt x="908" y="3666"/>
                  </a:cubicBezTo>
                  <a:cubicBezTo>
                    <a:pt x="833" y="3651"/>
                    <a:pt x="776" y="3611"/>
                    <a:pt x="733" y="3545"/>
                  </a:cubicBezTo>
                  <a:cubicBezTo>
                    <a:pt x="669" y="3448"/>
                    <a:pt x="605" y="3348"/>
                    <a:pt x="498" y="3293"/>
                  </a:cubicBezTo>
                  <a:cubicBezTo>
                    <a:pt x="446" y="3266"/>
                    <a:pt x="390" y="3252"/>
                    <a:pt x="331" y="3261"/>
                  </a:cubicBezTo>
                  <a:cubicBezTo>
                    <a:pt x="329" y="3207"/>
                    <a:pt x="363" y="3193"/>
                    <a:pt x="490" y="3193"/>
                  </a:cubicBezTo>
                  <a:cubicBezTo>
                    <a:pt x="487" y="3187"/>
                    <a:pt x="485" y="3182"/>
                    <a:pt x="482" y="3178"/>
                  </a:cubicBezTo>
                  <a:cubicBezTo>
                    <a:pt x="398" y="3086"/>
                    <a:pt x="357" y="2969"/>
                    <a:pt x="294" y="2865"/>
                  </a:cubicBezTo>
                  <a:cubicBezTo>
                    <a:pt x="220" y="2743"/>
                    <a:pt x="173" y="2609"/>
                    <a:pt x="125" y="2476"/>
                  </a:cubicBezTo>
                  <a:cubicBezTo>
                    <a:pt x="104" y="2420"/>
                    <a:pt x="94" y="2361"/>
                    <a:pt x="80" y="2304"/>
                  </a:cubicBezTo>
                  <a:cubicBezTo>
                    <a:pt x="65" y="2244"/>
                    <a:pt x="50" y="2184"/>
                    <a:pt x="35" y="2125"/>
                  </a:cubicBezTo>
                  <a:cubicBezTo>
                    <a:pt x="24" y="2081"/>
                    <a:pt x="10" y="2038"/>
                    <a:pt x="4" y="1993"/>
                  </a:cubicBezTo>
                  <a:cubicBezTo>
                    <a:pt x="0" y="1963"/>
                    <a:pt x="7" y="1931"/>
                    <a:pt x="11" y="1900"/>
                  </a:cubicBezTo>
                  <a:cubicBezTo>
                    <a:pt x="12" y="1895"/>
                    <a:pt x="22" y="1892"/>
                    <a:pt x="28" y="1887"/>
                  </a:cubicBezTo>
                  <a:cubicBezTo>
                    <a:pt x="32" y="1894"/>
                    <a:pt x="40" y="1900"/>
                    <a:pt x="41" y="1907"/>
                  </a:cubicBezTo>
                  <a:cubicBezTo>
                    <a:pt x="44" y="1949"/>
                    <a:pt x="40" y="1993"/>
                    <a:pt x="48" y="2033"/>
                  </a:cubicBezTo>
                  <a:cubicBezTo>
                    <a:pt x="69" y="2130"/>
                    <a:pt x="99" y="2224"/>
                    <a:pt x="119" y="2321"/>
                  </a:cubicBezTo>
                  <a:cubicBezTo>
                    <a:pt x="160" y="2516"/>
                    <a:pt x="250" y="2691"/>
                    <a:pt x="342" y="2864"/>
                  </a:cubicBezTo>
                  <a:cubicBezTo>
                    <a:pt x="405" y="2983"/>
                    <a:pt x="488" y="3091"/>
                    <a:pt x="567" y="3200"/>
                  </a:cubicBezTo>
                  <a:cubicBezTo>
                    <a:pt x="588" y="3229"/>
                    <a:pt x="629" y="3243"/>
                    <a:pt x="659" y="3267"/>
                  </a:cubicBezTo>
                  <a:cubicBezTo>
                    <a:pt x="681" y="3284"/>
                    <a:pt x="701" y="3305"/>
                    <a:pt x="718" y="3330"/>
                  </a:cubicBezTo>
                  <a:cubicBezTo>
                    <a:pt x="628" y="3271"/>
                    <a:pt x="534" y="3229"/>
                    <a:pt x="423" y="3236"/>
                  </a:cubicBezTo>
                  <a:cubicBezTo>
                    <a:pt x="427" y="3238"/>
                    <a:pt x="432" y="3241"/>
                    <a:pt x="436" y="3241"/>
                  </a:cubicBezTo>
                  <a:cubicBezTo>
                    <a:pt x="539" y="3242"/>
                    <a:pt x="604" y="3304"/>
                    <a:pt x="662" y="3379"/>
                  </a:cubicBezTo>
                  <a:cubicBezTo>
                    <a:pt x="710" y="3443"/>
                    <a:pt x="755" y="3509"/>
                    <a:pt x="807" y="3570"/>
                  </a:cubicBezTo>
                  <a:cubicBezTo>
                    <a:pt x="827" y="3595"/>
                    <a:pt x="860" y="3609"/>
                    <a:pt x="892" y="3631"/>
                  </a:cubicBezTo>
                  <a:cubicBezTo>
                    <a:pt x="893" y="3616"/>
                    <a:pt x="893" y="3607"/>
                    <a:pt x="894" y="3594"/>
                  </a:cubicBezTo>
                  <a:cubicBezTo>
                    <a:pt x="911" y="3612"/>
                    <a:pt x="924" y="3627"/>
                    <a:pt x="944" y="3649"/>
                  </a:cubicBezTo>
                  <a:cubicBezTo>
                    <a:pt x="942" y="3629"/>
                    <a:pt x="941" y="3620"/>
                    <a:pt x="939" y="3599"/>
                  </a:cubicBezTo>
                  <a:cubicBezTo>
                    <a:pt x="973" y="3657"/>
                    <a:pt x="1002" y="3706"/>
                    <a:pt x="1033" y="3755"/>
                  </a:cubicBezTo>
                  <a:cubicBezTo>
                    <a:pt x="1087" y="3841"/>
                    <a:pt x="1149" y="3922"/>
                    <a:pt x="1217" y="3998"/>
                  </a:cubicBezTo>
                  <a:cubicBezTo>
                    <a:pt x="1277" y="4066"/>
                    <a:pt x="1346" y="4126"/>
                    <a:pt x="1382" y="4213"/>
                  </a:cubicBezTo>
                  <a:cubicBezTo>
                    <a:pt x="1395" y="4246"/>
                    <a:pt x="1417" y="4276"/>
                    <a:pt x="1436" y="4306"/>
                  </a:cubicBezTo>
                  <a:cubicBezTo>
                    <a:pt x="1439" y="4311"/>
                    <a:pt x="1450" y="4313"/>
                    <a:pt x="1458" y="4313"/>
                  </a:cubicBezTo>
                  <a:cubicBezTo>
                    <a:pt x="1469" y="4313"/>
                    <a:pt x="1481" y="4310"/>
                    <a:pt x="1496" y="4309"/>
                  </a:cubicBezTo>
                  <a:cubicBezTo>
                    <a:pt x="1538" y="4275"/>
                    <a:pt x="1516" y="4226"/>
                    <a:pt x="1517" y="4181"/>
                  </a:cubicBezTo>
                  <a:cubicBezTo>
                    <a:pt x="1520" y="4085"/>
                    <a:pt x="1513" y="3987"/>
                    <a:pt x="1521" y="3892"/>
                  </a:cubicBezTo>
                  <a:cubicBezTo>
                    <a:pt x="1531" y="3774"/>
                    <a:pt x="1552" y="3657"/>
                    <a:pt x="1571" y="3540"/>
                  </a:cubicBezTo>
                  <a:cubicBezTo>
                    <a:pt x="1587" y="3448"/>
                    <a:pt x="1605" y="3358"/>
                    <a:pt x="1626" y="3267"/>
                  </a:cubicBezTo>
                  <a:cubicBezTo>
                    <a:pt x="1630" y="3250"/>
                    <a:pt x="1651" y="3233"/>
                    <a:pt x="1668" y="3221"/>
                  </a:cubicBezTo>
                  <a:cubicBezTo>
                    <a:pt x="1728" y="3180"/>
                    <a:pt x="1791" y="3142"/>
                    <a:pt x="1849" y="3099"/>
                  </a:cubicBezTo>
                  <a:cubicBezTo>
                    <a:pt x="1869" y="3084"/>
                    <a:pt x="1886" y="3057"/>
                    <a:pt x="1893" y="3033"/>
                  </a:cubicBezTo>
                  <a:cubicBezTo>
                    <a:pt x="1911" y="2968"/>
                    <a:pt x="1948" y="2915"/>
                    <a:pt x="1986" y="2862"/>
                  </a:cubicBezTo>
                  <a:cubicBezTo>
                    <a:pt x="2014" y="2822"/>
                    <a:pt x="2036" y="2777"/>
                    <a:pt x="2068" y="2741"/>
                  </a:cubicBezTo>
                  <a:cubicBezTo>
                    <a:pt x="2094" y="2713"/>
                    <a:pt x="2130" y="2691"/>
                    <a:pt x="2165" y="2672"/>
                  </a:cubicBezTo>
                  <a:cubicBezTo>
                    <a:pt x="2202" y="2653"/>
                    <a:pt x="2242" y="2641"/>
                    <a:pt x="2280" y="2627"/>
                  </a:cubicBezTo>
                  <a:cubicBezTo>
                    <a:pt x="2217" y="2573"/>
                    <a:pt x="1965" y="2722"/>
                    <a:pt x="1930" y="2858"/>
                  </a:cubicBezTo>
                  <a:cubicBezTo>
                    <a:pt x="1909" y="2850"/>
                    <a:pt x="1909" y="2850"/>
                    <a:pt x="1875" y="2905"/>
                  </a:cubicBezTo>
                  <a:cubicBezTo>
                    <a:pt x="1872" y="2846"/>
                    <a:pt x="1868" y="2784"/>
                    <a:pt x="1865" y="2722"/>
                  </a:cubicBezTo>
                  <a:cubicBezTo>
                    <a:pt x="1863" y="2722"/>
                    <a:pt x="1862" y="2722"/>
                    <a:pt x="1860" y="2722"/>
                  </a:cubicBezTo>
                  <a:cubicBezTo>
                    <a:pt x="1843" y="2785"/>
                    <a:pt x="1826" y="2848"/>
                    <a:pt x="1808" y="2911"/>
                  </a:cubicBezTo>
                  <a:cubicBezTo>
                    <a:pt x="1788" y="2980"/>
                    <a:pt x="1770" y="3049"/>
                    <a:pt x="1745" y="3116"/>
                  </a:cubicBezTo>
                  <a:cubicBezTo>
                    <a:pt x="1738" y="3136"/>
                    <a:pt x="1712" y="3149"/>
                    <a:pt x="1694" y="3166"/>
                  </a:cubicBezTo>
                  <a:cubicBezTo>
                    <a:pt x="1692" y="3164"/>
                    <a:pt x="1690" y="3162"/>
                    <a:pt x="1688" y="3160"/>
                  </a:cubicBezTo>
                  <a:cubicBezTo>
                    <a:pt x="1700" y="3140"/>
                    <a:pt x="1715" y="3122"/>
                    <a:pt x="1724" y="3101"/>
                  </a:cubicBezTo>
                  <a:cubicBezTo>
                    <a:pt x="1782" y="2980"/>
                    <a:pt x="1804" y="2849"/>
                    <a:pt x="1842" y="2722"/>
                  </a:cubicBezTo>
                  <a:cubicBezTo>
                    <a:pt x="1870" y="2626"/>
                    <a:pt x="1863" y="2526"/>
                    <a:pt x="1883" y="2430"/>
                  </a:cubicBezTo>
                  <a:cubicBezTo>
                    <a:pt x="1886" y="2416"/>
                    <a:pt x="1887" y="2401"/>
                    <a:pt x="1890" y="2382"/>
                  </a:cubicBezTo>
                  <a:cubicBezTo>
                    <a:pt x="1848" y="2440"/>
                    <a:pt x="1809" y="2494"/>
                    <a:pt x="1770" y="2549"/>
                  </a:cubicBezTo>
                  <a:cubicBezTo>
                    <a:pt x="1762" y="2561"/>
                    <a:pt x="1754" y="2574"/>
                    <a:pt x="1744" y="2585"/>
                  </a:cubicBezTo>
                  <a:cubicBezTo>
                    <a:pt x="1669" y="2669"/>
                    <a:pt x="1630" y="2771"/>
                    <a:pt x="1590" y="2873"/>
                  </a:cubicBezTo>
                  <a:cubicBezTo>
                    <a:pt x="1581" y="2895"/>
                    <a:pt x="1582" y="2921"/>
                    <a:pt x="1576" y="2944"/>
                  </a:cubicBezTo>
                  <a:cubicBezTo>
                    <a:pt x="1572" y="2961"/>
                    <a:pt x="1564" y="2976"/>
                    <a:pt x="1558" y="2992"/>
                  </a:cubicBezTo>
                  <a:cubicBezTo>
                    <a:pt x="1554" y="2991"/>
                    <a:pt x="1549" y="2991"/>
                    <a:pt x="1545" y="2990"/>
                  </a:cubicBezTo>
                  <a:cubicBezTo>
                    <a:pt x="1551" y="2944"/>
                    <a:pt x="1554" y="2898"/>
                    <a:pt x="1566" y="2854"/>
                  </a:cubicBezTo>
                  <a:cubicBezTo>
                    <a:pt x="1575" y="2822"/>
                    <a:pt x="1576" y="2795"/>
                    <a:pt x="1562" y="2767"/>
                  </a:cubicBezTo>
                  <a:cubicBezTo>
                    <a:pt x="1520" y="2679"/>
                    <a:pt x="1482" y="2589"/>
                    <a:pt x="1436" y="2503"/>
                  </a:cubicBezTo>
                  <a:cubicBezTo>
                    <a:pt x="1418" y="2470"/>
                    <a:pt x="1385" y="2444"/>
                    <a:pt x="1357" y="2418"/>
                  </a:cubicBezTo>
                  <a:cubicBezTo>
                    <a:pt x="1377" y="2459"/>
                    <a:pt x="1396" y="2500"/>
                    <a:pt x="1416" y="2541"/>
                  </a:cubicBezTo>
                  <a:cubicBezTo>
                    <a:pt x="1476" y="2667"/>
                    <a:pt x="1478" y="2800"/>
                    <a:pt x="1475" y="2936"/>
                  </a:cubicBezTo>
                  <a:cubicBezTo>
                    <a:pt x="1473" y="3026"/>
                    <a:pt x="1479" y="3121"/>
                    <a:pt x="1556" y="3190"/>
                  </a:cubicBezTo>
                  <a:cubicBezTo>
                    <a:pt x="1573" y="3205"/>
                    <a:pt x="1597" y="3221"/>
                    <a:pt x="1569" y="3253"/>
                  </a:cubicBezTo>
                  <a:cubicBezTo>
                    <a:pt x="1554" y="3269"/>
                    <a:pt x="1556" y="3301"/>
                    <a:pt x="1552" y="3326"/>
                  </a:cubicBezTo>
                  <a:cubicBezTo>
                    <a:pt x="1533" y="3436"/>
                    <a:pt x="1513" y="3546"/>
                    <a:pt x="1499" y="3657"/>
                  </a:cubicBezTo>
                  <a:cubicBezTo>
                    <a:pt x="1485" y="3767"/>
                    <a:pt x="1476" y="3877"/>
                    <a:pt x="1470" y="3987"/>
                  </a:cubicBezTo>
                  <a:cubicBezTo>
                    <a:pt x="1466" y="4068"/>
                    <a:pt x="1468" y="4150"/>
                    <a:pt x="1468" y="4231"/>
                  </a:cubicBezTo>
                  <a:cubicBezTo>
                    <a:pt x="1467" y="4238"/>
                    <a:pt x="1463" y="4245"/>
                    <a:pt x="1457" y="4262"/>
                  </a:cubicBezTo>
                  <a:cubicBezTo>
                    <a:pt x="1425" y="4215"/>
                    <a:pt x="1400" y="4176"/>
                    <a:pt x="1372" y="4138"/>
                  </a:cubicBezTo>
                  <a:cubicBezTo>
                    <a:pt x="1304" y="4048"/>
                    <a:pt x="1232" y="3960"/>
                    <a:pt x="1166" y="3868"/>
                  </a:cubicBezTo>
                  <a:cubicBezTo>
                    <a:pt x="1110" y="3792"/>
                    <a:pt x="1045" y="3720"/>
                    <a:pt x="1014" y="3628"/>
                  </a:cubicBezTo>
                  <a:cubicBezTo>
                    <a:pt x="1012" y="3621"/>
                    <a:pt x="1010" y="3613"/>
                    <a:pt x="1006" y="3601"/>
                  </a:cubicBezTo>
                  <a:cubicBezTo>
                    <a:pt x="1015" y="3603"/>
                    <a:pt x="1020" y="3604"/>
                    <a:pt x="1033" y="3608"/>
                  </a:cubicBezTo>
                  <a:cubicBezTo>
                    <a:pt x="1020" y="3569"/>
                    <a:pt x="1008" y="3535"/>
                    <a:pt x="997" y="3501"/>
                  </a:cubicBezTo>
                  <a:cubicBezTo>
                    <a:pt x="978" y="3440"/>
                    <a:pt x="960" y="3379"/>
                    <a:pt x="941" y="3318"/>
                  </a:cubicBezTo>
                  <a:cubicBezTo>
                    <a:pt x="924" y="3262"/>
                    <a:pt x="884" y="3223"/>
                    <a:pt x="843" y="3184"/>
                  </a:cubicBezTo>
                  <a:cubicBezTo>
                    <a:pt x="865" y="3237"/>
                    <a:pt x="925" y="3277"/>
                    <a:pt x="903" y="3344"/>
                  </a:cubicBezTo>
                  <a:cubicBezTo>
                    <a:pt x="899" y="3345"/>
                    <a:pt x="895" y="3347"/>
                    <a:pt x="891" y="3348"/>
                  </a:cubicBezTo>
                  <a:cubicBezTo>
                    <a:pt x="841" y="3217"/>
                    <a:pt x="792" y="3087"/>
                    <a:pt x="743" y="2958"/>
                  </a:cubicBezTo>
                  <a:cubicBezTo>
                    <a:pt x="721" y="3030"/>
                    <a:pt x="746" y="3104"/>
                    <a:pt x="759" y="3178"/>
                  </a:cubicBezTo>
                  <a:cubicBezTo>
                    <a:pt x="772" y="3252"/>
                    <a:pt x="793" y="3324"/>
                    <a:pt x="808" y="3399"/>
                  </a:cubicBezTo>
                  <a:cubicBezTo>
                    <a:pt x="798" y="3382"/>
                    <a:pt x="788" y="3365"/>
                    <a:pt x="775" y="3343"/>
                  </a:cubicBezTo>
                  <a:cubicBezTo>
                    <a:pt x="772" y="3353"/>
                    <a:pt x="770" y="3359"/>
                    <a:pt x="766" y="3372"/>
                  </a:cubicBezTo>
                  <a:cubicBezTo>
                    <a:pt x="666" y="3197"/>
                    <a:pt x="569" y="3026"/>
                    <a:pt x="471" y="2855"/>
                  </a:cubicBezTo>
                  <a:cubicBezTo>
                    <a:pt x="371" y="2681"/>
                    <a:pt x="301" y="2495"/>
                    <a:pt x="230" y="2309"/>
                  </a:cubicBezTo>
                  <a:cubicBezTo>
                    <a:pt x="233" y="2307"/>
                    <a:pt x="236" y="2306"/>
                    <a:pt x="240" y="2304"/>
                  </a:cubicBezTo>
                  <a:cubicBezTo>
                    <a:pt x="257" y="2336"/>
                    <a:pt x="277" y="2366"/>
                    <a:pt x="292" y="2400"/>
                  </a:cubicBezTo>
                  <a:cubicBezTo>
                    <a:pt x="329" y="2484"/>
                    <a:pt x="361" y="2572"/>
                    <a:pt x="402" y="2655"/>
                  </a:cubicBezTo>
                  <a:cubicBezTo>
                    <a:pt x="454" y="2762"/>
                    <a:pt x="511" y="2866"/>
                    <a:pt x="570" y="2969"/>
                  </a:cubicBezTo>
                  <a:cubicBezTo>
                    <a:pt x="618" y="3054"/>
                    <a:pt x="672" y="3137"/>
                    <a:pt x="729" y="3220"/>
                  </a:cubicBezTo>
                  <a:cubicBezTo>
                    <a:pt x="727" y="3212"/>
                    <a:pt x="725" y="3205"/>
                    <a:pt x="724" y="3198"/>
                  </a:cubicBezTo>
                  <a:cubicBezTo>
                    <a:pt x="718" y="3168"/>
                    <a:pt x="706" y="3139"/>
                    <a:pt x="708" y="3110"/>
                  </a:cubicBezTo>
                  <a:cubicBezTo>
                    <a:pt x="710" y="3072"/>
                    <a:pt x="696" y="3043"/>
                    <a:pt x="679" y="3012"/>
                  </a:cubicBezTo>
                  <a:cubicBezTo>
                    <a:pt x="613" y="2889"/>
                    <a:pt x="548" y="2765"/>
                    <a:pt x="483" y="2642"/>
                  </a:cubicBezTo>
                  <a:cubicBezTo>
                    <a:pt x="479" y="2634"/>
                    <a:pt x="477" y="2625"/>
                    <a:pt x="480" y="2614"/>
                  </a:cubicBezTo>
                  <a:cubicBezTo>
                    <a:pt x="554" y="2742"/>
                    <a:pt x="628" y="2870"/>
                    <a:pt x="702" y="2998"/>
                  </a:cubicBezTo>
                  <a:cubicBezTo>
                    <a:pt x="709" y="2952"/>
                    <a:pt x="738" y="2907"/>
                    <a:pt x="709" y="2863"/>
                  </a:cubicBezTo>
                  <a:cubicBezTo>
                    <a:pt x="645" y="2767"/>
                    <a:pt x="581" y="2671"/>
                    <a:pt x="514" y="2578"/>
                  </a:cubicBezTo>
                  <a:cubicBezTo>
                    <a:pt x="414" y="2439"/>
                    <a:pt x="311" y="2303"/>
                    <a:pt x="210" y="2165"/>
                  </a:cubicBezTo>
                  <a:cubicBezTo>
                    <a:pt x="202" y="2154"/>
                    <a:pt x="196" y="2143"/>
                    <a:pt x="195" y="2127"/>
                  </a:cubicBezTo>
                  <a:cubicBezTo>
                    <a:pt x="261" y="2211"/>
                    <a:pt x="326" y="2295"/>
                    <a:pt x="392" y="2379"/>
                  </a:cubicBezTo>
                  <a:cubicBezTo>
                    <a:pt x="458" y="2463"/>
                    <a:pt x="527" y="2545"/>
                    <a:pt x="591" y="2631"/>
                  </a:cubicBezTo>
                  <a:cubicBezTo>
                    <a:pt x="653" y="2716"/>
                    <a:pt x="710" y="2806"/>
                    <a:pt x="773" y="2899"/>
                  </a:cubicBezTo>
                  <a:cubicBezTo>
                    <a:pt x="776" y="2991"/>
                    <a:pt x="820" y="3075"/>
                    <a:pt x="875" y="3154"/>
                  </a:cubicBezTo>
                  <a:cubicBezTo>
                    <a:pt x="878" y="3154"/>
                    <a:pt x="881" y="3154"/>
                    <a:pt x="884" y="3153"/>
                  </a:cubicBezTo>
                  <a:cubicBezTo>
                    <a:pt x="881" y="3106"/>
                    <a:pt x="877" y="3058"/>
                    <a:pt x="874" y="3010"/>
                  </a:cubicBezTo>
                  <a:cubicBezTo>
                    <a:pt x="833" y="3002"/>
                    <a:pt x="843" y="2960"/>
                    <a:pt x="827" y="2936"/>
                  </a:cubicBezTo>
                  <a:cubicBezTo>
                    <a:pt x="808" y="2908"/>
                    <a:pt x="792" y="2878"/>
                    <a:pt x="776" y="2849"/>
                  </a:cubicBezTo>
                  <a:cubicBezTo>
                    <a:pt x="763" y="2825"/>
                    <a:pt x="752" y="2801"/>
                    <a:pt x="740" y="2777"/>
                  </a:cubicBezTo>
                  <a:cubicBezTo>
                    <a:pt x="695" y="2686"/>
                    <a:pt x="651" y="2593"/>
                    <a:pt x="602" y="2504"/>
                  </a:cubicBezTo>
                  <a:cubicBezTo>
                    <a:pt x="582" y="2466"/>
                    <a:pt x="551" y="2435"/>
                    <a:pt x="526" y="2400"/>
                  </a:cubicBezTo>
                  <a:cubicBezTo>
                    <a:pt x="438" y="2276"/>
                    <a:pt x="335" y="2163"/>
                    <a:pt x="231" y="2052"/>
                  </a:cubicBezTo>
                  <a:cubicBezTo>
                    <a:pt x="200" y="2018"/>
                    <a:pt x="178" y="1976"/>
                    <a:pt x="150" y="1939"/>
                  </a:cubicBezTo>
                  <a:cubicBezTo>
                    <a:pt x="141" y="1928"/>
                    <a:pt x="124" y="1923"/>
                    <a:pt x="112" y="1916"/>
                  </a:cubicBezTo>
                  <a:cubicBezTo>
                    <a:pt x="103" y="1982"/>
                    <a:pt x="115" y="2043"/>
                    <a:pt x="147" y="2100"/>
                  </a:cubicBezTo>
                  <a:cubicBezTo>
                    <a:pt x="152" y="2107"/>
                    <a:pt x="151" y="2118"/>
                    <a:pt x="147" y="2128"/>
                  </a:cubicBezTo>
                  <a:cubicBezTo>
                    <a:pt x="106" y="2050"/>
                    <a:pt x="65" y="1972"/>
                    <a:pt x="59" y="1885"/>
                  </a:cubicBezTo>
                  <a:cubicBezTo>
                    <a:pt x="82" y="1878"/>
                    <a:pt x="97" y="1868"/>
                    <a:pt x="111" y="1870"/>
                  </a:cubicBezTo>
                  <a:cubicBezTo>
                    <a:pt x="128" y="1872"/>
                    <a:pt x="148" y="1880"/>
                    <a:pt x="158" y="1893"/>
                  </a:cubicBezTo>
                  <a:cubicBezTo>
                    <a:pt x="186" y="1927"/>
                    <a:pt x="206" y="1967"/>
                    <a:pt x="235" y="2000"/>
                  </a:cubicBezTo>
                  <a:cubicBezTo>
                    <a:pt x="272" y="2042"/>
                    <a:pt x="318" y="2076"/>
                    <a:pt x="356" y="2118"/>
                  </a:cubicBezTo>
                  <a:cubicBezTo>
                    <a:pt x="407" y="2175"/>
                    <a:pt x="455" y="2235"/>
                    <a:pt x="504" y="2294"/>
                  </a:cubicBezTo>
                  <a:cubicBezTo>
                    <a:pt x="636" y="2450"/>
                    <a:pt x="732" y="2627"/>
                    <a:pt x="815" y="2813"/>
                  </a:cubicBezTo>
                  <a:cubicBezTo>
                    <a:pt x="838" y="2865"/>
                    <a:pt x="854" y="2921"/>
                    <a:pt x="874" y="2978"/>
                  </a:cubicBezTo>
                  <a:cubicBezTo>
                    <a:pt x="891" y="2947"/>
                    <a:pt x="892" y="2899"/>
                    <a:pt x="945" y="2888"/>
                  </a:cubicBezTo>
                  <a:cubicBezTo>
                    <a:pt x="929" y="2973"/>
                    <a:pt x="960" y="3047"/>
                    <a:pt x="989" y="3121"/>
                  </a:cubicBezTo>
                  <a:cubicBezTo>
                    <a:pt x="1007" y="3168"/>
                    <a:pt x="1031" y="3212"/>
                    <a:pt x="1048" y="3258"/>
                  </a:cubicBezTo>
                  <a:cubicBezTo>
                    <a:pt x="1092" y="3370"/>
                    <a:pt x="1110" y="3484"/>
                    <a:pt x="1071" y="3601"/>
                  </a:cubicBezTo>
                  <a:cubicBezTo>
                    <a:pt x="1068" y="3610"/>
                    <a:pt x="1067" y="3622"/>
                    <a:pt x="1071" y="3630"/>
                  </a:cubicBezTo>
                  <a:cubicBezTo>
                    <a:pt x="1097" y="3698"/>
                    <a:pt x="1133" y="3759"/>
                    <a:pt x="1180" y="3816"/>
                  </a:cubicBezTo>
                  <a:cubicBezTo>
                    <a:pt x="1242" y="3893"/>
                    <a:pt x="1300" y="3974"/>
                    <a:pt x="1361" y="4053"/>
                  </a:cubicBezTo>
                  <a:cubicBezTo>
                    <a:pt x="1377" y="4074"/>
                    <a:pt x="1394" y="4095"/>
                    <a:pt x="1416" y="4123"/>
                  </a:cubicBezTo>
                  <a:cubicBezTo>
                    <a:pt x="1416" y="4101"/>
                    <a:pt x="1415" y="4086"/>
                    <a:pt x="1417" y="4070"/>
                  </a:cubicBezTo>
                  <a:cubicBezTo>
                    <a:pt x="1429" y="3926"/>
                    <a:pt x="1440" y="3781"/>
                    <a:pt x="1455" y="3636"/>
                  </a:cubicBezTo>
                  <a:cubicBezTo>
                    <a:pt x="1468" y="3509"/>
                    <a:pt x="1486" y="3383"/>
                    <a:pt x="1501" y="3256"/>
                  </a:cubicBezTo>
                  <a:cubicBezTo>
                    <a:pt x="1503" y="3246"/>
                    <a:pt x="1502" y="3233"/>
                    <a:pt x="1497" y="3226"/>
                  </a:cubicBezTo>
                  <a:cubicBezTo>
                    <a:pt x="1450" y="3174"/>
                    <a:pt x="1452" y="3108"/>
                    <a:pt x="1443" y="3046"/>
                  </a:cubicBezTo>
                  <a:cubicBezTo>
                    <a:pt x="1431" y="2961"/>
                    <a:pt x="1425" y="2875"/>
                    <a:pt x="1414" y="2790"/>
                  </a:cubicBezTo>
                  <a:cubicBezTo>
                    <a:pt x="1402" y="2699"/>
                    <a:pt x="1349" y="2646"/>
                    <a:pt x="1259" y="2630"/>
                  </a:cubicBezTo>
                  <a:cubicBezTo>
                    <a:pt x="1249" y="2628"/>
                    <a:pt x="1240" y="2624"/>
                    <a:pt x="1229" y="2621"/>
                  </a:cubicBezTo>
                  <a:cubicBezTo>
                    <a:pt x="1275" y="2580"/>
                    <a:pt x="1309" y="2581"/>
                    <a:pt x="1411" y="2624"/>
                  </a:cubicBezTo>
                  <a:cubicBezTo>
                    <a:pt x="1381" y="2483"/>
                    <a:pt x="1287" y="2382"/>
                    <a:pt x="1194" y="2281"/>
                  </a:cubicBezTo>
                  <a:cubicBezTo>
                    <a:pt x="1301" y="2333"/>
                    <a:pt x="1403" y="2388"/>
                    <a:pt x="1488" y="2480"/>
                  </a:cubicBezTo>
                  <a:cubicBezTo>
                    <a:pt x="1489" y="2465"/>
                    <a:pt x="1490" y="2457"/>
                    <a:pt x="1490" y="2448"/>
                  </a:cubicBezTo>
                  <a:cubicBezTo>
                    <a:pt x="1491" y="2305"/>
                    <a:pt x="1497" y="2161"/>
                    <a:pt x="1489" y="2018"/>
                  </a:cubicBezTo>
                  <a:cubicBezTo>
                    <a:pt x="1482" y="1883"/>
                    <a:pt x="1462" y="1747"/>
                    <a:pt x="1446" y="1612"/>
                  </a:cubicBezTo>
                  <a:cubicBezTo>
                    <a:pt x="1438" y="1542"/>
                    <a:pt x="1424" y="1472"/>
                    <a:pt x="1415" y="1401"/>
                  </a:cubicBezTo>
                  <a:cubicBezTo>
                    <a:pt x="1413" y="1383"/>
                    <a:pt x="1409" y="1374"/>
                    <a:pt x="1389" y="1373"/>
                  </a:cubicBezTo>
                  <a:cubicBezTo>
                    <a:pt x="1257" y="1369"/>
                    <a:pt x="1170" y="1287"/>
                    <a:pt x="1093" y="1192"/>
                  </a:cubicBezTo>
                  <a:cubicBezTo>
                    <a:pt x="1083" y="1180"/>
                    <a:pt x="1071" y="1162"/>
                    <a:pt x="1073" y="1149"/>
                  </a:cubicBezTo>
                  <a:cubicBezTo>
                    <a:pt x="1080" y="1107"/>
                    <a:pt x="1054" y="1077"/>
                    <a:pt x="1039" y="1044"/>
                  </a:cubicBezTo>
                  <a:cubicBezTo>
                    <a:pt x="1033" y="1030"/>
                    <a:pt x="1015" y="1019"/>
                    <a:pt x="1000" y="1011"/>
                  </a:cubicBezTo>
                  <a:cubicBezTo>
                    <a:pt x="957" y="987"/>
                    <a:pt x="914" y="959"/>
                    <a:pt x="868" y="946"/>
                  </a:cubicBezTo>
                  <a:cubicBezTo>
                    <a:pt x="833" y="936"/>
                    <a:pt x="791" y="941"/>
                    <a:pt x="755" y="950"/>
                  </a:cubicBezTo>
                  <a:cubicBezTo>
                    <a:pt x="627" y="984"/>
                    <a:pt x="453" y="945"/>
                    <a:pt x="388" y="831"/>
                  </a:cubicBezTo>
                  <a:cubicBezTo>
                    <a:pt x="347" y="758"/>
                    <a:pt x="340" y="685"/>
                    <a:pt x="387" y="613"/>
                  </a:cubicBezTo>
                  <a:cubicBezTo>
                    <a:pt x="411" y="575"/>
                    <a:pt x="441" y="541"/>
                    <a:pt x="470" y="506"/>
                  </a:cubicBezTo>
                  <a:cubicBezTo>
                    <a:pt x="485" y="490"/>
                    <a:pt x="488" y="479"/>
                    <a:pt x="472" y="459"/>
                  </a:cubicBezTo>
                  <a:cubicBezTo>
                    <a:pt x="421" y="395"/>
                    <a:pt x="422" y="294"/>
                    <a:pt x="470" y="225"/>
                  </a:cubicBezTo>
                  <a:cubicBezTo>
                    <a:pt x="576" y="71"/>
                    <a:pt x="731" y="11"/>
                    <a:pt x="910" y="1"/>
                  </a:cubicBezTo>
                  <a:cubicBezTo>
                    <a:pt x="921" y="0"/>
                    <a:pt x="933" y="11"/>
                    <a:pt x="944" y="17"/>
                  </a:cubicBezTo>
                  <a:cubicBezTo>
                    <a:pt x="931" y="24"/>
                    <a:pt x="918" y="34"/>
                    <a:pt x="904" y="37"/>
                  </a:cubicBezTo>
                  <a:cubicBezTo>
                    <a:pt x="762" y="59"/>
                    <a:pt x="639" y="118"/>
                    <a:pt x="541" y="226"/>
                  </a:cubicBezTo>
                  <a:cubicBezTo>
                    <a:pt x="483" y="289"/>
                    <a:pt x="471" y="359"/>
                    <a:pt x="503" y="438"/>
                  </a:cubicBezTo>
                  <a:cubicBezTo>
                    <a:pt x="518" y="477"/>
                    <a:pt x="515" y="510"/>
                    <a:pt x="487" y="546"/>
                  </a:cubicBezTo>
                  <a:cubicBezTo>
                    <a:pt x="441" y="605"/>
                    <a:pt x="417" y="674"/>
                    <a:pt x="427" y="752"/>
                  </a:cubicBezTo>
                  <a:cubicBezTo>
                    <a:pt x="436" y="829"/>
                    <a:pt x="519" y="905"/>
                    <a:pt x="612" y="909"/>
                  </a:cubicBezTo>
                  <a:cubicBezTo>
                    <a:pt x="664" y="911"/>
                    <a:pt x="717" y="896"/>
                    <a:pt x="769" y="898"/>
                  </a:cubicBezTo>
                  <a:cubicBezTo>
                    <a:pt x="805" y="900"/>
                    <a:pt x="837" y="884"/>
                    <a:pt x="868" y="887"/>
                  </a:cubicBezTo>
                  <a:cubicBezTo>
                    <a:pt x="902" y="890"/>
                    <a:pt x="935" y="912"/>
                    <a:pt x="965" y="931"/>
                  </a:cubicBezTo>
                  <a:cubicBezTo>
                    <a:pt x="1004" y="954"/>
                    <a:pt x="1042" y="979"/>
                    <a:pt x="1077" y="1007"/>
                  </a:cubicBezTo>
                  <a:cubicBezTo>
                    <a:pt x="1096" y="1022"/>
                    <a:pt x="1110" y="1045"/>
                    <a:pt x="1122" y="1066"/>
                  </a:cubicBezTo>
                  <a:cubicBezTo>
                    <a:pt x="1148" y="1112"/>
                    <a:pt x="1165" y="1166"/>
                    <a:pt x="1198" y="1205"/>
                  </a:cubicBezTo>
                  <a:cubicBezTo>
                    <a:pt x="1242" y="1257"/>
                    <a:pt x="1303" y="1289"/>
                    <a:pt x="1371" y="1304"/>
                  </a:cubicBezTo>
                  <a:cubicBezTo>
                    <a:pt x="1481" y="1327"/>
                    <a:pt x="1591" y="1338"/>
                    <a:pt x="1704" y="1321"/>
                  </a:cubicBezTo>
                  <a:cubicBezTo>
                    <a:pt x="1740" y="1315"/>
                    <a:pt x="1778" y="1321"/>
                    <a:pt x="1815" y="1327"/>
                  </a:cubicBezTo>
                  <a:cubicBezTo>
                    <a:pt x="1828" y="1330"/>
                    <a:pt x="1846" y="1348"/>
                    <a:pt x="1848" y="1361"/>
                  </a:cubicBezTo>
                  <a:cubicBezTo>
                    <a:pt x="1856" y="1407"/>
                    <a:pt x="1885" y="1429"/>
                    <a:pt x="1925" y="1447"/>
                  </a:cubicBezTo>
                  <a:cubicBezTo>
                    <a:pt x="2091" y="1521"/>
                    <a:pt x="2264" y="1531"/>
                    <a:pt x="2441" y="1510"/>
                  </a:cubicBezTo>
                  <a:cubicBezTo>
                    <a:pt x="2527" y="1499"/>
                    <a:pt x="2611" y="1476"/>
                    <a:pt x="2696" y="1457"/>
                  </a:cubicBezTo>
                  <a:cubicBezTo>
                    <a:pt x="2733" y="1448"/>
                    <a:pt x="2759" y="1420"/>
                    <a:pt x="2790" y="1401"/>
                  </a:cubicBezTo>
                  <a:cubicBezTo>
                    <a:pt x="2835" y="1373"/>
                    <a:pt x="2853" y="1329"/>
                    <a:pt x="2885" y="1295"/>
                  </a:cubicBezTo>
                  <a:cubicBezTo>
                    <a:pt x="2917" y="1258"/>
                    <a:pt x="2953" y="1224"/>
                    <a:pt x="2991" y="1194"/>
                  </a:cubicBezTo>
                  <a:cubicBezTo>
                    <a:pt x="3006" y="1183"/>
                    <a:pt x="3033" y="1184"/>
                    <a:pt x="3054" y="1184"/>
                  </a:cubicBezTo>
                  <a:cubicBezTo>
                    <a:pt x="3074" y="1184"/>
                    <a:pt x="3094" y="1187"/>
                    <a:pt x="3113" y="1194"/>
                  </a:cubicBezTo>
                  <a:cubicBezTo>
                    <a:pt x="3231" y="1238"/>
                    <a:pt x="3348" y="1220"/>
                    <a:pt x="3466" y="1189"/>
                  </a:cubicBezTo>
                  <a:cubicBezTo>
                    <a:pt x="3520" y="1174"/>
                    <a:pt x="3578" y="1169"/>
                    <a:pt x="3635" y="1170"/>
                  </a:cubicBezTo>
                  <a:cubicBezTo>
                    <a:pt x="3713" y="1171"/>
                    <a:pt x="3774" y="1228"/>
                    <a:pt x="3792" y="1305"/>
                  </a:cubicBezTo>
                  <a:cubicBezTo>
                    <a:pt x="3794" y="1312"/>
                    <a:pt x="3793" y="1320"/>
                    <a:pt x="3795" y="1337"/>
                  </a:cubicBezTo>
                  <a:cubicBezTo>
                    <a:pt x="3781" y="1317"/>
                    <a:pt x="3772" y="1304"/>
                    <a:pt x="3763" y="1291"/>
                  </a:cubicBezTo>
                  <a:cubicBezTo>
                    <a:pt x="3718" y="1227"/>
                    <a:pt x="3660" y="1211"/>
                    <a:pt x="3584" y="1233"/>
                  </a:cubicBezTo>
                  <a:cubicBezTo>
                    <a:pt x="3480" y="1263"/>
                    <a:pt x="3378" y="1298"/>
                    <a:pt x="3268" y="1298"/>
                  </a:cubicBezTo>
                  <a:cubicBezTo>
                    <a:pt x="3187" y="1298"/>
                    <a:pt x="3117" y="1278"/>
                    <a:pt x="3050" y="1236"/>
                  </a:cubicBezTo>
                  <a:cubicBezTo>
                    <a:pt x="3016" y="1215"/>
                    <a:pt x="2983" y="1224"/>
                    <a:pt x="2961" y="1258"/>
                  </a:cubicBezTo>
                  <a:cubicBezTo>
                    <a:pt x="2921" y="1316"/>
                    <a:pt x="2885" y="1378"/>
                    <a:pt x="2839" y="1430"/>
                  </a:cubicBezTo>
                  <a:cubicBezTo>
                    <a:pt x="2814" y="1458"/>
                    <a:pt x="2770" y="1471"/>
                    <a:pt x="2733" y="1486"/>
                  </a:cubicBezTo>
                  <a:cubicBezTo>
                    <a:pt x="2705" y="1498"/>
                    <a:pt x="2672" y="1499"/>
                    <a:pt x="2643" y="1511"/>
                  </a:cubicBezTo>
                  <a:cubicBezTo>
                    <a:pt x="2625" y="1518"/>
                    <a:pt x="2606" y="1533"/>
                    <a:pt x="2596" y="1549"/>
                  </a:cubicBezTo>
                  <a:cubicBezTo>
                    <a:pt x="2531" y="1661"/>
                    <a:pt x="2465" y="1772"/>
                    <a:pt x="2405" y="1886"/>
                  </a:cubicBezTo>
                  <a:cubicBezTo>
                    <a:pt x="2281" y="2121"/>
                    <a:pt x="2176" y="2364"/>
                    <a:pt x="2087" y="2614"/>
                  </a:cubicBezTo>
                  <a:cubicBezTo>
                    <a:pt x="2083" y="2625"/>
                    <a:pt x="2080" y="2638"/>
                    <a:pt x="2077" y="2651"/>
                  </a:cubicBezTo>
                  <a:cubicBezTo>
                    <a:pt x="2128" y="2632"/>
                    <a:pt x="2175" y="2611"/>
                    <a:pt x="2224" y="2596"/>
                  </a:cubicBezTo>
                  <a:cubicBezTo>
                    <a:pt x="2274" y="2581"/>
                    <a:pt x="2324" y="2587"/>
                    <a:pt x="2362" y="2629"/>
                  </a:cubicBezTo>
                  <a:cubicBezTo>
                    <a:pt x="2371" y="2638"/>
                    <a:pt x="2376" y="2651"/>
                    <a:pt x="2387" y="2670"/>
                  </a:cubicBezTo>
                  <a:cubicBezTo>
                    <a:pt x="2370" y="2667"/>
                    <a:pt x="2359" y="2668"/>
                    <a:pt x="2356" y="2664"/>
                  </a:cubicBezTo>
                  <a:cubicBezTo>
                    <a:pt x="2337" y="2638"/>
                    <a:pt x="2315" y="2644"/>
                    <a:pt x="2291" y="2654"/>
                  </a:cubicBezTo>
                  <a:cubicBezTo>
                    <a:pt x="2282" y="2658"/>
                    <a:pt x="2273" y="2661"/>
                    <a:pt x="2264" y="2663"/>
                  </a:cubicBezTo>
                  <a:cubicBezTo>
                    <a:pt x="2143" y="2691"/>
                    <a:pt x="2076" y="2775"/>
                    <a:pt x="2027" y="2884"/>
                  </a:cubicBezTo>
                  <a:cubicBezTo>
                    <a:pt x="1988" y="2971"/>
                    <a:pt x="1947" y="3060"/>
                    <a:pt x="1894" y="3140"/>
                  </a:cubicBezTo>
                  <a:cubicBezTo>
                    <a:pt x="1864" y="3185"/>
                    <a:pt x="1809" y="3215"/>
                    <a:pt x="1764" y="3249"/>
                  </a:cubicBezTo>
                  <a:cubicBezTo>
                    <a:pt x="1744" y="3264"/>
                    <a:pt x="1716" y="3269"/>
                    <a:pt x="1696" y="3284"/>
                  </a:cubicBezTo>
                  <a:cubicBezTo>
                    <a:pt x="1683" y="3293"/>
                    <a:pt x="1671" y="3311"/>
                    <a:pt x="1667" y="3327"/>
                  </a:cubicBezTo>
                  <a:cubicBezTo>
                    <a:pt x="1637" y="3480"/>
                    <a:pt x="1598" y="3631"/>
                    <a:pt x="1588" y="3788"/>
                  </a:cubicBezTo>
                  <a:cubicBezTo>
                    <a:pt x="1583" y="3850"/>
                    <a:pt x="1572" y="3912"/>
                    <a:pt x="1563" y="3984"/>
                  </a:cubicBezTo>
                  <a:cubicBezTo>
                    <a:pt x="1603" y="3953"/>
                    <a:pt x="1634" y="3930"/>
                    <a:pt x="1664" y="3907"/>
                  </a:cubicBezTo>
                  <a:cubicBezTo>
                    <a:pt x="1728" y="3857"/>
                    <a:pt x="1798" y="3817"/>
                    <a:pt x="1875" y="3794"/>
                  </a:cubicBezTo>
                  <a:cubicBezTo>
                    <a:pt x="1954" y="3770"/>
                    <a:pt x="2036" y="3757"/>
                    <a:pt x="2114" y="3794"/>
                  </a:cubicBezTo>
                  <a:cubicBezTo>
                    <a:pt x="2165" y="3818"/>
                    <a:pt x="2203" y="3860"/>
                    <a:pt x="2227" y="3912"/>
                  </a:cubicBezTo>
                  <a:cubicBezTo>
                    <a:pt x="2224" y="3914"/>
                    <a:pt x="2222" y="3917"/>
                    <a:pt x="2219" y="3920"/>
                  </a:cubicBezTo>
                  <a:cubicBezTo>
                    <a:pt x="2210" y="3915"/>
                    <a:pt x="2200" y="3910"/>
                    <a:pt x="2193" y="3903"/>
                  </a:cubicBezTo>
                  <a:cubicBezTo>
                    <a:pt x="2138" y="3840"/>
                    <a:pt x="2097" y="3868"/>
                    <a:pt x="2056" y="3917"/>
                  </a:cubicBezTo>
                  <a:cubicBezTo>
                    <a:pt x="2021" y="3958"/>
                    <a:pt x="2002" y="4002"/>
                    <a:pt x="2028" y="4060"/>
                  </a:cubicBezTo>
                  <a:cubicBezTo>
                    <a:pt x="2045" y="4098"/>
                    <a:pt x="2047" y="4144"/>
                    <a:pt x="2051" y="4186"/>
                  </a:cubicBezTo>
                  <a:cubicBezTo>
                    <a:pt x="2055" y="4235"/>
                    <a:pt x="2002" y="4307"/>
                    <a:pt x="1954" y="4319"/>
                  </a:cubicBezTo>
                  <a:cubicBezTo>
                    <a:pt x="1897" y="4333"/>
                    <a:pt x="1839" y="4346"/>
                    <a:pt x="1780" y="4360"/>
                  </a:cubicBezTo>
                  <a:cubicBezTo>
                    <a:pt x="1781" y="4362"/>
                    <a:pt x="1783" y="4369"/>
                    <a:pt x="1787" y="4373"/>
                  </a:cubicBezTo>
                  <a:cubicBezTo>
                    <a:pt x="1805" y="4390"/>
                    <a:pt x="1803" y="4403"/>
                    <a:pt x="1781" y="4416"/>
                  </a:cubicBezTo>
                  <a:cubicBezTo>
                    <a:pt x="1768" y="4423"/>
                    <a:pt x="1759" y="4437"/>
                    <a:pt x="1750" y="4449"/>
                  </a:cubicBezTo>
                  <a:cubicBezTo>
                    <a:pt x="1720" y="4492"/>
                    <a:pt x="1681" y="4524"/>
                    <a:pt x="1631" y="4541"/>
                  </a:cubicBezTo>
                  <a:cubicBezTo>
                    <a:pt x="1603" y="4550"/>
                    <a:pt x="1598" y="4564"/>
                    <a:pt x="1605" y="4590"/>
                  </a:cubicBezTo>
                  <a:cubicBezTo>
                    <a:pt x="1637" y="4719"/>
                    <a:pt x="1669" y="4847"/>
                    <a:pt x="1701" y="4976"/>
                  </a:cubicBezTo>
                  <a:cubicBezTo>
                    <a:pt x="1696" y="4976"/>
                    <a:pt x="1692" y="4976"/>
                    <a:pt x="1687" y="4976"/>
                  </a:cubicBezTo>
                  <a:close/>
                  <a:moveTo>
                    <a:pt x="1760" y="2506"/>
                  </a:moveTo>
                  <a:cubicBezTo>
                    <a:pt x="1798" y="2472"/>
                    <a:pt x="1829" y="2434"/>
                    <a:pt x="1842" y="2383"/>
                  </a:cubicBezTo>
                  <a:cubicBezTo>
                    <a:pt x="1873" y="2259"/>
                    <a:pt x="1906" y="2136"/>
                    <a:pt x="1939" y="2012"/>
                  </a:cubicBezTo>
                  <a:cubicBezTo>
                    <a:pt x="1948" y="1978"/>
                    <a:pt x="1961" y="1945"/>
                    <a:pt x="1973" y="1911"/>
                  </a:cubicBezTo>
                  <a:cubicBezTo>
                    <a:pt x="1974" y="1912"/>
                    <a:pt x="1976" y="1912"/>
                    <a:pt x="1978" y="1913"/>
                  </a:cubicBezTo>
                  <a:cubicBezTo>
                    <a:pt x="1940" y="2055"/>
                    <a:pt x="1902" y="2197"/>
                    <a:pt x="1865" y="2340"/>
                  </a:cubicBezTo>
                  <a:cubicBezTo>
                    <a:pt x="2000" y="2166"/>
                    <a:pt x="2024" y="1945"/>
                    <a:pt x="2126" y="1758"/>
                  </a:cubicBezTo>
                  <a:cubicBezTo>
                    <a:pt x="2115" y="1798"/>
                    <a:pt x="2098" y="1836"/>
                    <a:pt x="2085" y="1875"/>
                  </a:cubicBezTo>
                  <a:cubicBezTo>
                    <a:pt x="2045" y="1995"/>
                    <a:pt x="2005" y="2115"/>
                    <a:pt x="1968" y="2236"/>
                  </a:cubicBezTo>
                  <a:cubicBezTo>
                    <a:pt x="1947" y="2307"/>
                    <a:pt x="1930" y="2379"/>
                    <a:pt x="1914" y="2452"/>
                  </a:cubicBezTo>
                  <a:cubicBezTo>
                    <a:pt x="1908" y="2478"/>
                    <a:pt x="1908" y="2505"/>
                    <a:pt x="1907" y="2532"/>
                  </a:cubicBezTo>
                  <a:cubicBezTo>
                    <a:pt x="1906" y="2557"/>
                    <a:pt x="1907" y="2582"/>
                    <a:pt x="1907" y="2612"/>
                  </a:cubicBezTo>
                  <a:cubicBezTo>
                    <a:pt x="2000" y="2306"/>
                    <a:pt x="2104" y="2011"/>
                    <a:pt x="2236" y="1725"/>
                  </a:cubicBezTo>
                  <a:cubicBezTo>
                    <a:pt x="2237" y="1736"/>
                    <a:pt x="2234" y="1745"/>
                    <a:pt x="2230" y="1755"/>
                  </a:cubicBezTo>
                  <a:cubicBezTo>
                    <a:pt x="2165" y="1927"/>
                    <a:pt x="2096" y="2099"/>
                    <a:pt x="2035" y="2273"/>
                  </a:cubicBezTo>
                  <a:cubicBezTo>
                    <a:pt x="1990" y="2400"/>
                    <a:pt x="1954" y="2530"/>
                    <a:pt x="1916" y="2660"/>
                  </a:cubicBezTo>
                  <a:cubicBezTo>
                    <a:pt x="1907" y="2688"/>
                    <a:pt x="1907" y="2720"/>
                    <a:pt x="1903" y="2750"/>
                  </a:cubicBezTo>
                  <a:cubicBezTo>
                    <a:pt x="1909" y="2752"/>
                    <a:pt x="1914" y="2754"/>
                    <a:pt x="1919" y="2756"/>
                  </a:cubicBezTo>
                  <a:cubicBezTo>
                    <a:pt x="1937" y="2726"/>
                    <a:pt x="1959" y="2697"/>
                    <a:pt x="1972" y="2665"/>
                  </a:cubicBezTo>
                  <a:cubicBezTo>
                    <a:pt x="1989" y="2623"/>
                    <a:pt x="1996" y="2578"/>
                    <a:pt x="2011" y="2535"/>
                  </a:cubicBezTo>
                  <a:cubicBezTo>
                    <a:pt x="2074" y="2354"/>
                    <a:pt x="2137" y="2173"/>
                    <a:pt x="2203" y="1993"/>
                  </a:cubicBezTo>
                  <a:cubicBezTo>
                    <a:pt x="2230" y="1921"/>
                    <a:pt x="2264" y="1853"/>
                    <a:pt x="2295" y="1783"/>
                  </a:cubicBezTo>
                  <a:cubicBezTo>
                    <a:pt x="2299" y="1795"/>
                    <a:pt x="2297" y="1804"/>
                    <a:pt x="2293" y="1814"/>
                  </a:cubicBezTo>
                  <a:cubicBezTo>
                    <a:pt x="2179" y="2079"/>
                    <a:pt x="2087" y="2352"/>
                    <a:pt x="2001" y="2627"/>
                  </a:cubicBezTo>
                  <a:cubicBezTo>
                    <a:pt x="1996" y="2642"/>
                    <a:pt x="1996" y="2658"/>
                    <a:pt x="1994" y="2673"/>
                  </a:cubicBezTo>
                  <a:cubicBezTo>
                    <a:pt x="1998" y="2674"/>
                    <a:pt x="2002" y="2675"/>
                    <a:pt x="2006" y="2676"/>
                  </a:cubicBezTo>
                  <a:cubicBezTo>
                    <a:pt x="2146" y="2281"/>
                    <a:pt x="2325" y="1905"/>
                    <a:pt x="2531" y="1537"/>
                  </a:cubicBezTo>
                  <a:cubicBezTo>
                    <a:pt x="2521" y="1537"/>
                    <a:pt x="2515" y="1536"/>
                    <a:pt x="2510" y="1537"/>
                  </a:cubicBezTo>
                  <a:cubicBezTo>
                    <a:pt x="2348" y="1564"/>
                    <a:pt x="2187" y="1559"/>
                    <a:pt x="2027" y="1527"/>
                  </a:cubicBezTo>
                  <a:cubicBezTo>
                    <a:pt x="1960" y="1514"/>
                    <a:pt x="1894" y="1492"/>
                    <a:pt x="1842" y="1442"/>
                  </a:cubicBezTo>
                  <a:cubicBezTo>
                    <a:pt x="1832" y="1432"/>
                    <a:pt x="1818" y="1417"/>
                    <a:pt x="1819" y="1406"/>
                  </a:cubicBezTo>
                  <a:cubicBezTo>
                    <a:pt x="1823" y="1364"/>
                    <a:pt x="1797" y="1364"/>
                    <a:pt x="1769" y="1365"/>
                  </a:cubicBezTo>
                  <a:cubicBezTo>
                    <a:pt x="1686" y="1368"/>
                    <a:pt x="1603" y="1372"/>
                    <a:pt x="1521" y="1374"/>
                  </a:cubicBezTo>
                  <a:cubicBezTo>
                    <a:pt x="1479" y="1375"/>
                    <a:pt x="1468" y="1384"/>
                    <a:pt x="1469" y="1427"/>
                  </a:cubicBezTo>
                  <a:cubicBezTo>
                    <a:pt x="1469" y="1437"/>
                    <a:pt x="1471" y="1448"/>
                    <a:pt x="1472" y="1458"/>
                  </a:cubicBezTo>
                  <a:cubicBezTo>
                    <a:pt x="1485" y="1556"/>
                    <a:pt x="1501" y="1654"/>
                    <a:pt x="1512" y="1752"/>
                  </a:cubicBezTo>
                  <a:cubicBezTo>
                    <a:pt x="1526" y="1882"/>
                    <a:pt x="1538" y="2012"/>
                    <a:pt x="1546" y="2142"/>
                  </a:cubicBezTo>
                  <a:cubicBezTo>
                    <a:pt x="1552" y="2254"/>
                    <a:pt x="1560" y="2368"/>
                    <a:pt x="1551" y="2480"/>
                  </a:cubicBezTo>
                  <a:cubicBezTo>
                    <a:pt x="1544" y="2568"/>
                    <a:pt x="1590" y="2637"/>
                    <a:pt x="1605" y="2715"/>
                  </a:cubicBezTo>
                  <a:cubicBezTo>
                    <a:pt x="1605" y="2717"/>
                    <a:pt x="1610" y="2719"/>
                    <a:pt x="1613" y="2721"/>
                  </a:cubicBezTo>
                  <a:cubicBezTo>
                    <a:pt x="1636" y="2684"/>
                    <a:pt x="1658" y="2646"/>
                    <a:pt x="1682" y="2611"/>
                  </a:cubicBezTo>
                  <a:cubicBezTo>
                    <a:pt x="1707" y="2575"/>
                    <a:pt x="1734" y="2541"/>
                    <a:pt x="1760" y="2506"/>
                  </a:cubicBezTo>
                  <a:close/>
                  <a:moveTo>
                    <a:pt x="1624" y="4204"/>
                  </a:moveTo>
                  <a:cubicBezTo>
                    <a:pt x="1626" y="4207"/>
                    <a:pt x="1627" y="4210"/>
                    <a:pt x="1629" y="4212"/>
                  </a:cubicBezTo>
                  <a:cubicBezTo>
                    <a:pt x="1694" y="4190"/>
                    <a:pt x="1744" y="4132"/>
                    <a:pt x="1818" y="4131"/>
                  </a:cubicBezTo>
                  <a:cubicBezTo>
                    <a:pt x="1758" y="4168"/>
                    <a:pt x="1699" y="4204"/>
                    <a:pt x="1639" y="4240"/>
                  </a:cubicBezTo>
                  <a:cubicBezTo>
                    <a:pt x="1703" y="4231"/>
                    <a:pt x="1752" y="4181"/>
                    <a:pt x="1820" y="4185"/>
                  </a:cubicBezTo>
                  <a:cubicBezTo>
                    <a:pt x="1764" y="4217"/>
                    <a:pt x="1707" y="4249"/>
                    <a:pt x="1651" y="4281"/>
                  </a:cubicBezTo>
                  <a:cubicBezTo>
                    <a:pt x="1653" y="4286"/>
                    <a:pt x="1656" y="4290"/>
                    <a:pt x="1658" y="4295"/>
                  </a:cubicBezTo>
                  <a:cubicBezTo>
                    <a:pt x="1704" y="4273"/>
                    <a:pt x="1750" y="4250"/>
                    <a:pt x="1796" y="4228"/>
                  </a:cubicBezTo>
                  <a:cubicBezTo>
                    <a:pt x="1798" y="4231"/>
                    <a:pt x="1800" y="4235"/>
                    <a:pt x="1802" y="4238"/>
                  </a:cubicBezTo>
                  <a:cubicBezTo>
                    <a:pt x="1775" y="4257"/>
                    <a:pt x="1747" y="4275"/>
                    <a:pt x="1719" y="4295"/>
                  </a:cubicBezTo>
                  <a:cubicBezTo>
                    <a:pt x="1732" y="4298"/>
                    <a:pt x="1741" y="4300"/>
                    <a:pt x="1750" y="4303"/>
                  </a:cubicBezTo>
                  <a:cubicBezTo>
                    <a:pt x="1768" y="4310"/>
                    <a:pt x="1786" y="4325"/>
                    <a:pt x="1802" y="4323"/>
                  </a:cubicBezTo>
                  <a:cubicBezTo>
                    <a:pt x="1849" y="4317"/>
                    <a:pt x="1895" y="4306"/>
                    <a:pt x="1940" y="4293"/>
                  </a:cubicBezTo>
                  <a:cubicBezTo>
                    <a:pt x="1986" y="4280"/>
                    <a:pt x="2022" y="4231"/>
                    <a:pt x="2016" y="4184"/>
                  </a:cubicBezTo>
                  <a:cubicBezTo>
                    <a:pt x="2010" y="4139"/>
                    <a:pt x="1996" y="4094"/>
                    <a:pt x="1988" y="4049"/>
                  </a:cubicBezTo>
                  <a:cubicBezTo>
                    <a:pt x="1983" y="4025"/>
                    <a:pt x="1976" y="3998"/>
                    <a:pt x="1982" y="3976"/>
                  </a:cubicBezTo>
                  <a:cubicBezTo>
                    <a:pt x="1999" y="3916"/>
                    <a:pt x="2037" y="3870"/>
                    <a:pt x="2096" y="3844"/>
                  </a:cubicBezTo>
                  <a:cubicBezTo>
                    <a:pt x="2103" y="3841"/>
                    <a:pt x="2109" y="3836"/>
                    <a:pt x="2120" y="3829"/>
                  </a:cubicBezTo>
                  <a:cubicBezTo>
                    <a:pt x="2077" y="3805"/>
                    <a:pt x="2035" y="3801"/>
                    <a:pt x="1992" y="3804"/>
                  </a:cubicBezTo>
                  <a:cubicBezTo>
                    <a:pt x="1922" y="3810"/>
                    <a:pt x="1863" y="3848"/>
                    <a:pt x="1800" y="3875"/>
                  </a:cubicBezTo>
                  <a:cubicBezTo>
                    <a:pt x="1717" y="3910"/>
                    <a:pt x="1648" y="3966"/>
                    <a:pt x="1582" y="4027"/>
                  </a:cubicBezTo>
                  <a:cubicBezTo>
                    <a:pt x="1571" y="4037"/>
                    <a:pt x="1557" y="4051"/>
                    <a:pt x="1557" y="4063"/>
                  </a:cubicBezTo>
                  <a:cubicBezTo>
                    <a:pt x="1556" y="4107"/>
                    <a:pt x="1561" y="4152"/>
                    <a:pt x="1565" y="4200"/>
                  </a:cubicBezTo>
                  <a:cubicBezTo>
                    <a:pt x="1618" y="4116"/>
                    <a:pt x="1678" y="4043"/>
                    <a:pt x="1772" y="3992"/>
                  </a:cubicBezTo>
                  <a:cubicBezTo>
                    <a:pt x="1735" y="3991"/>
                    <a:pt x="1722" y="4026"/>
                    <a:pt x="1687" y="4015"/>
                  </a:cubicBezTo>
                  <a:cubicBezTo>
                    <a:pt x="1774" y="3937"/>
                    <a:pt x="1881" y="3918"/>
                    <a:pt x="1979" y="3876"/>
                  </a:cubicBezTo>
                  <a:cubicBezTo>
                    <a:pt x="1976" y="3883"/>
                    <a:pt x="1972" y="3889"/>
                    <a:pt x="1966" y="3892"/>
                  </a:cubicBezTo>
                  <a:cubicBezTo>
                    <a:pt x="1930" y="3907"/>
                    <a:pt x="1893" y="3920"/>
                    <a:pt x="1857" y="3936"/>
                  </a:cubicBezTo>
                  <a:cubicBezTo>
                    <a:pt x="1841" y="3943"/>
                    <a:pt x="1816" y="3946"/>
                    <a:pt x="1829" y="3975"/>
                  </a:cubicBezTo>
                  <a:cubicBezTo>
                    <a:pt x="1858" y="3967"/>
                    <a:pt x="1887" y="3959"/>
                    <a:pt x="1915" y="3952"/>
                  </a:cubicBezTo>
                  <a:cubicBezTo>
                    <a:pt x="1916" y="3955"/>
                    <a:pt x="1917" y="3958"/>
                    <a:pt x="1918" y="3961"/>
                  </a:cubicBezTo>
                  <a:cubicBezTo>
                    <a:pt x="1890" y="3974"/>
                    <a:pt x="1862" y="3987"/>
                    <a:pt x="1835" y="4000"/>
                  </a:cubicBezTo>
                  <a:cubicBezTo>
                    <a:pt x="1807" y="4013"/>
                    <a:pt x="1780" y="4026"/>
                    <a:pt x="1753" y="4040"/>
                  </a:cubicBezTo>
                  <a:cubicBezTo>
                    <a:pt x="1728" y="4054"/>
                    <a:pt x="1703" y="4070"/>
                    <a:pt x="1679" y="4084"/>
                  </a:cubicBezTo>
                  <a:cubicBezTo>
                    <a:pt x="1680" y="4087"/>
                    <a:pt x="1682" y="4090"/>
                    <a:pt x="1684" y="4093"/>
                  </a:cubicBezTo>
                  <a:cubicBezTo>
                    <a:pt x="1748" y="4067"/>
                    <a:pt x="1813" y="4041"/>
                    <a:pt x="1878" y="4014"/>
                  </a:cubicBezTo>
                  <a:cubicBezTo>
                    <a:pt x="1879" y="4017"/>
                    <a:pt x="1880" y="4020"/>
                    <a:pt x="1881" y="4022"/>
                  </a:cubicBezTo>
                  <a:cubicBezTo>
                    <a:pt x="1838" y="4044"/>
                    <a:pt x="1796" y="4068"/>
                    <a:pt x="1751" y="4087"/>
                  </a:cubicBezTo>
                  <a:cubicBezTo>
                    <a:pt x="1696" y="4110"/>
                    <a:pt x="1649" y="4138"/>
                    <a:pt x="1634" y="4163"/>
                  </a:cubicBezTo>
                  <a:cubicBezTo>
                    <a:pt x="1702" y="4119"/>
                    <a:pt x="1808" y="4074"/>
                    <a:pt x="1843" y="4077"/>
                  </a:cubicBezTo>
                  <a:cubicBezTo>
                    <a:pt x="1768" y="4120"/>
                    <a:pt x="1696" y="4162"/>
                    <a:pt x="1624" y="4204"/>
                  </a:cubicBezTo>
                  <a:close/>
                  <a:moveTo>
                    <a:pt x="1039" y="3552"/>
                  </a:moveTo>
                  <a:cubicBezTo>
                    <a:pt x="1042" y="3552"/>
                    <a:pt x="1045" y="3551"/>
                    <a:pt x="1049" y="3551"/>
                  </a:cubicBezTo>
                  <a:cubicBezTo>
                    <a:pt x="1038" y="3520"/>
                    <a:pt x="1028" y="3490"/>
                    <a:pt x="1018" y="3460"/>
                  </a:cubicBezTo>
                  <a:cubicBezTo>
                    <a:pt x="1005" y="3423"/>
                    <a:pt x="984" y="3387"/>
                    <a:pt x="1003" y="3345"/>
                  </a:cubicBezTo>
                  <a:cubicBezTo>
                    <a:pt x="1007" y="3336"/>
                    <a:pt x="1006" y="3321"/>
                    <a:pt x="1001" y="3311"/>
                  </a:cubicBezTo>
                  <a:cubicBezTo>
                    <a:pt x="986" y="3283"/>
                    <a:pt x="1004" y="3241"/>
                    <a:pt x="967" y="3221"/>
                  </a:cubicBezTo>
                  <a:cubicBezTo>
                    <a:pt x="963" y="3219"/>
                    <a:pt x="962" y="3210"/>
                    <a:pt x="961" y="3205"/>
                  </a:cubicBezTo>
                  <a:cubicBezTo>
                    <a:pt x="953" y="3163"/>
                    <a:pt x="945" y="3121"/>
                    <a:pt x="937" y="3078"/>
                  </a:cubicBezTo>
                  <a:cubicBezTo>
                    <a:pt x="930" y="3040"/>
                    <a:pt x="923" y="3001"/>
                    <a:pt x="917" y="2963"/>
                  </a:cubicBezTo>
                  <a:cubicBezTo>
                    <a:pt x="911" y="2964"/>
                    <a:pt x="906" y="2965"/>
                    <a:pt x="900" y="2966"/>
                  </a:cubicBezTo>
                  <a:cubicBezTo>
                    <a:pt x="924" y="3166"/>
                    <a:pt x="954" y="3365"/>
                    <a:pt x="1039" y="3552"/>
                  </a:cubicBezTo>
                  <a:close/>
                  <a:moveTo>
                    <a:pt x="1049" y="3423"/>
                  </a:moveTo>
                  <a:cubicBezTo>
                    <a:pt x="1052" y="3422"/>
                    <a:pt x="1055" y="3421"/>
                    <a:pt x="1059" y="3420"/>
                  </a:cubicBezTo>
                  <a:cubicBezTo>
                    <a:pt x="1048" y="3385"/>
                    <a:pt x="1037" y="3350"/>
                    <a:pt x="1026" y="3315"/>
                  </a:cubicBezTo>
                  <a:cubicBezTo>
                    <a:pt x="1022" y="3317"/>
                    <a:pt x="1018" y="3318"/>
                    <a:pt x="1014" y="3319"/>
                  </a:cubicBezTo>
                  <a:cubicBezTo>
                    <a:pt x="1026" y="3354"/>
                    <a:pt x="1037" y="3388"/>
                    <a:pt x="1049" y="3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C7D827F-41F8-479B-B7E7-8404875B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" y="248"/>
              <a:ext cx="1887" cy="1204"/>
            </a:xfrm>
            <a:custGeom>
              <a:avLst/>
              <a:gdLst>
                <a:gd name="T0" fmla="*/ 1449 w 3137"/>
                <a:gd name="T1" fmla="*/ 351 h 2004"/>
                <a:gd name="T2" fmla="*/ 1446 w 3137"/>
                <a:gd name="T3" fmla="*/ 327 h 2004"/>
                <a:gd name="T4" fmla="*/ 1361 w 3137"/>
                <a:gd name="T5" fmla="*/ 144 h 2004"/>
                <a:gd name="T6" fmla="*/ 924 w 3137"/>
                <a:gd name="T7" fmla="*/ 85 h 2004"/>
                <a:gd name="T8" fmla="*/ 840 w 3137"/>
                <a:gd name="T9" fmla="*/ 140 h 2004"/>
                <a:gd name="T10" fmla="*/ 671 w 3137"/>
                <a:gd name="T11" fmla="*/ 176 h 2004"/>
                <a:gd name="T12" fmla="*/ 396 w 3137"/>
                <a:gd name="T13" fmla="*/ 165 h 2004"/>
                <a:gd name="T14" fmla="*/ 86 w 3137"/>
                <a:gd name="T15" fmla="*/ 343 h 2004"/>
                <a:gd name="T16" fmla="*/ 55 w 3137"/>
                <a:gd name="T17" fmla="*/ 530 h 2004"/>
                <a:gd name="T18" fmla="*/ 56 w 3137"/>
                <a:gd name="T19" fmla="*/ 581 h 2004"/>
                <a:gd name="T20" fmla="*/ 9 w 3137"/>
                <a:gd name="T21" fmla="*/ 451 h 2004"/>
                <a:gd name="T22" fmla="*/ 287 w 3137"/>
                <a:gd name="T23" fmla="*/ 155 h 2004"/>
                <a:gd name="T24" fmla="*/ 663 w 3137"/>
                <a:gd name="T25" fmla="*/ 135 h 2004"/>
                <a:gd name="T26" fmla="*/ 864 w 3137"/>
                <a:gd name="T27" fmla="*/ 84 h 2004"/>
                <a:gd name="T28" fmla="*/ 986 w 3137"/>
                <a:gd name="T29" fmla="*/ 29 h 2004"/>
                <a:gd name="T30" fmla="*/ 1408 w 3137"/>
                <a:gd name="T31" fmla="*/ 112 h 2004"/>
                <a:gd name="T32" fmla="*/ 1515 w 3137"/>
                <a:gd name="T33" fmla="*/ 288 h 2004"/>
                <a:gd name="T34" fmla="*/ 1560 w 3137"/>
                <a:gd name="T35" fmla="*/ 318 h 2004"/>
                <a:gd name="T36" fmla="*/ 1560 w 3137"/>
                <a:gd name="T37" fmla="*/ 302 h 2004"/>
                <a:gd name="T38" fmla="*/ 1597 w 3137"/>
                <a:gd name="T39" fmla="*/ 285 h 2004"/>
                <a:gd name="T40" fmla="*/ 1866 w 3137"/>
                <a:gd name="T41" fmla="*/ 252 h 2004"/>
                <a:gd name="T42" fmla="*/ 2218 w 3137"/>
                <a:gd name="T43" fmla="*/ 315 h 2004"/>
                <a:gd name="T44" fmla="*/ 2463 w 3137"/>
                <a:gd name="T45" fmla="*/ 521 h 2004"/>
                <a:gd name="T46" fmla="*/ 2501 w 3137"/>
                <a:gd name="T47" fmla="*/ 541 h 2004"/>
                <a:gd name="T48" fmla="*/ 2807 w 3137"/>
                <a:gd name="T49" fmla="*/ 669 h 2004"/>
                <a:gd name="T50" fmla="*/ 2930 w 3137"/>
                <a:gd name="T51" fmla="*/ 791 h 2004"/>
                <a:gd name="T52" fmla="*/ 2950 w 3137"/>
                <a:gd name="T53" fmla="*/ 889 h 2004"/>
                <a:gd name="T54" fmla="*/ 2907 w 3137"/>
                <a:gd name="T55" fmla="*/ 1013 h 2004"/>
                <a:gd name="T56" fmla="*/ 2904 w 3137"/>
                <a:gd name="T57" fmla="*/ 1020 h 2004"/>
                <a:gd name="T58" fmla="*/ 2940 w 3137"/>
                <a:gd name="T59" fmla="*/ 1224 h 2004"/>
                <a:gd name="T60" fmla="*/ 3077 w 3137"/>
                <a:gd name="T61" fmla="*/ 1472 h 2004"/>
                <a:gd name="T62" fmla="*/ 3040 w 3137"/>
                <a:gd name="T63" fmla="*/ 1923 h 2004"/>
                <a:gd name="T64" fmla="*/ 2940 w 3137"/>
                <a:gd name="T65" fmla="*/ 2003 h 2004"/>
                <a:gd name="T66" fmla="*/ 2909 w 3137"/>
                <a:gd name="T67" fmla="*/ 2000 h 2004"/>
                <a:gd name="T68" fmla="*/ 2907 w 3137"/>
                <a:gd name="T69" fmla="*/ 1992 h 2004"/>
                <a:gd name="T70" fmla="*/ 2931 w 3137"/>
                <a:gd name="T71" fmla="*/ 1975 h 2004"/>
                <a:gd name="T72" fmla="*/ 3075 w 3137"/>
                <a:gd name="T73" fmla="*/ 1760 h 2004"/>
                <a:gd name="T74" fmla="*/ 3007 w 3137"/>
                <a:gd name="T75" fmla="*/ 1406 h 2004"/>
                <a:gd name="T76" fmla="*/ 2941 w 3137"/>
                <a:gd name="T77" fmla="*/ 1302 h 2004"/>
                <a:gd name="T78" fmla="*/ 2849 w 3137"/>
                <a:gd name="T79" fmla="*/ 1073 h 2004"/>
                <a:gd name="T80" fmla="*/ 2860 w 3137"/>
                <a:gd name="T81" fmla="*/ 973 h 2004"/>
                <a:gd name="T82" fmla="*/ 2899 w 3137"/>
                <a:gd name="T83" fmla="*/ 791 h 2004"/>
                <a:gd name="T84" fmla="*/ 2751 w 3137"/>
                <a:gd name="T85" fmla="*/ 679 h 2004"/>
                <a:gd name="T86" fmla="*/ 2474 w 3137"/>
                <a:gd name="T87" fmla="*/ 567 h 2004"/>
                <a:gd name="T88" fmla="*/ 2366 w 3137"/>
                <a:gd name="T89" fmla="*/ 508 h 2004"/>
                <a:gd name="T90" fmla="*/ 1969 w 3137"/>
                <a:gd name="T91" fmla="*/ 292 h 2004"/>
                <a:gd name="T92" fmla="*/ 1707 w 3137"/>
                <a:gd name="T93" fmla="*/ 326 h 2004"/>
                <a:gd name="T94" fmla="*/ 1639 w 3137"/>
                <a:gd name="T95" fmla="*/ 340 h 2004"/>
                <a:gd name="T96" fmla="*/ 1503 w 3137"/>
                <a:gd name="T97" fmla="*/ 346 h 2004"/>
                <a:gd name="T98" fmla="*/ 1449 w 3137"/>
                <a:gd name="T99" fmla="*/ 351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7" h="2004">
                  <a:moveTo>
                    <a:pt x="1449" y="351"/>
                  </a:moveTo>
                  <a:cubicBezTo>
                    <a:pt x="1449" y="348"/>
                    <a:pt x="1445" y="338"/>
                    <a:pt x="1446" y="327"/>
                  </a:cubicBezTo>
                  <a:cubicBezTo>
                    <a:pt x="1449" y="251"/>
                    <a:pt x="1417" y="192"/>
                    <a:pt x="1361" y="144"/>
                  </a:cubicBezTo>
                  <a:cubicBezTo>
                    <a:pt x="1228" y="32"/>
                    <a:pt x="1079" y="31"/>
                    <a:pt x="924" y="85"/>
                  </a:cubicBezTo>
                  <a:cubicBezTo>
                    <a:pt x="894" y="96"/>
                    <a:pt x="867" y="120"/>
                    <a:pt x="840" y="140"/>
                  </a:cubicBezTo>
                  <a:cubicBezTo>
                    <a:pt x="788" y="178"/>
                    <a:pt x="732" y="181"/>
                    <a:pt x="671" y="176"/>
                  </a:cubicBezTo>
                  <a:cubicBezTo>
                    <a:pt x="579" y="169"/>
                    <a:pt x="486" y="155"/>
                    <a:pt x="396" y="165"/>
                  </a:cubicBezTo>
                  <a:cubicBezTo>
                    <a:pt x="270" y="178"/>
                    <a:pt x="160" y="234"/>
                    <a:pt x="86" y="343"/>
                  </a:cubicBezTo>
                  <a:cubicBezTo>
                    <a:pt x="47" y="400"/>
                    <a:pt x="37" y="463"/>
                    <a:pt x="55" y="530"/>
                  </a:cubicBezTo>
                  <a:cubicBezTo>
                    <a:pt x="59" y="543"/>
                    <a:pt x="56" y="558"/>
                    <a:pt x="56" y="581"/>
                  </a:cubicBezTo>
                  <a:cubicBezTo>
                    <a:pt x="18" y="539"/>
                    <a:pt x="0" y="504"/>
                    <a:pt x="9" y="451"/>
                  </a:cubicBezTo>
                  <a:cubicBezTo>
                    <a:pt x="38" y="290"/>
                    <a:pt x="142" y="206"/>
                    <a:pt x="287" y="155"/>
                  </a:cubicBezTo>
                  <a:cubicBezTo>
                    <a:pt x="411" y="111"/>
                    <a:pt x="537" y="116"/>
                    <a:pt x="663" y="135"/>
                  </a:cubicBezTo>
                  <a:cubicBezTo>
                    <a:pt x="739" y="146"/>
                    <a:pt x="803" y="135"/>
                    <a:pt x="864" y="84"/>
                  </a:cubicBezTo>
                  <a:cubicBezTo>
                    <a:pt x="897" y="57"/>
                    <a:pt x="943" y="38"/>
                    <a:pt x="986" y="29"/>
                  </a:cubicBezTo>
                  <a:cubicBezTo>
                    <a:pt x="1136" y="0"/>
                    <a:pt x="1281" y="19"/>
                    <a:pt x="1408" y="112"/>
                  </a:cubicBezTo>
                  <a:cubicBezTo>
                    <a:pt x="1467" y="155"/>
                    <a:pt x="1501" y="215"/>
                    <a:pt x="1515" y="288"/>
                  </a:cubicBezTo>
                  <a:cubicBezTo>
                    <a:pt x="1517" y="301"/>
                    <a:pt x="1544" y="308"/>
                    <a:pt x="1560" y="318"/>
                  </a:cubicBezTo>
                  <a:cubicBezTo>
                    <a:pt x="1560" y="312"/>
                    <a:pt x="1560" y="307"/>
                    <a:pt x="1560" y="302"/>
                  </a:cubicBezTo>
                  <a:cubicBezTo>
                    <a:pt x="1572" y="296"/>
                    <a:pt x="1584" y="287"/>
                    <a:pt x="1597" y="285"/>
                  </a:cubicBezTo>
                  <a:cubicBezTo>
                    <a:pt x="1687" y="273"/>
                    <a:pt x="1776" y="263"/>
                    <a:pt x="1866" y="252"/>
                  </a:cubicBezTo>
                  <a:cubicBezTo>
                    <a:pt x="1990" y="237"/>
                    <a:pt x="2111" y="256"/>
                    <a:pt x="2218" y="315"/>
                  </a:cubicBezTo>
                  <a:cubicBezTo>
                    <a:pt x="2311" y="366"/>
                    <a:pt x="2410" y="419"/>
                    <a:pt x="2463" y="521"/>
                  </a:cubicBezTo>
                  <a:cubicBezTo>
                    <a:pt x="2468" y="532"/>
                    <a:pt x="2487" y="537"/>
                    <a:pt x="2501" y="541"/>
                  </a:cubicBezTo>
                  <a:cubicBezTo>
                    <a:pt x="2609" y="568"/>
                    <a:pt x="2718" y="598"/>
                    <a:pt x="2807" y="669"/>
                  </a:cubicBezTo>
                  <a:cubicBezTo>
                    <a:pt x="2853" y="704"/>
                    <a:pt x="2896" y="745"/>
                    <a:pt x="2930" y="791"/>
                  </a:cubicBezTo>
                  <a:cubicBezTo>
                    <a:pt x="2949" y="816"/>
                    <a:pt x="2955" y="858"/>
                    <a:pt x="2950" y="889"/>
                  </a:cubicBezTo>
                  <a:cubicBezTo>
                    <a:pt x="2944" y="932"/>
                    <a:pt x="2922" y="972"/>
                    <a:pt x="2907" y="1013"/>
                  </a:cubicBezTo>
                  <a:cubicBezTo>
                    <a:pt x="2907" y="1015"/>
                    <a:pt x="2905" y="1017"/>
                    <a:pt x="2904" y="1020"/>
                  </a:cubicBezTo>
                  <a:cubicBezTo>
                    <a:pt x="2895" y="1092"/>
                    <a:pt x="2887" y="1168"/>
                    <a:pt x="2940" y="1224"/>
                  </a:cubicBezTo>
                  <a:cubicBezTo>
                    <a:pt x="3008" y="1296"/>
                    <a:pt x="3043" y="1384"/>
                    <a:pt x="3077" y="1472"/>
                  </a:cubicBezTo>
                  <a:cubicBezTo>
                    <a:pt x="3137" y="1628"/>
                    <a:pt x="3119" y="1779"/>
                    <a:pt x="3040" y="1923"/>
                  </a:cubicBezTo>
                  <a:cubicBezTo>
                    <a:pt x="3018" y="1962"/>
                    <a:pt x="2988" y="1995"/>
                    <a:pt x="2940" y="2003"/>
                  </a:cubicBezTo>
                  <a:cubicBezTo>
                    <a:pt x="2930" y="2004"/>
                    <a:pt x="2919" y="2001"/>
                    <a:pt x="2909" y="2000"/>
                  </a:cubicBezTo>
                  <a:cubicBezTo>
                    <a:pt x="2908" y="1998"/>
                    <a:pt x="2907" y="1995"/>
                    <a:pt x="2907" y="1992"/>
                  </a:cubicBezTo>
                  <a:cubicBezTo>
                    <a:pt x="2915" y="1986"/>
                    <a:pt x="2922" y="1980"/>
                    <a:pt x="2931" y="1975"/>
                  </a:cubicBezTo>
                  <a:cubicBezTo>
                    <a:pt x="3020" y="1931"/>
                    <a:pt x="3058" y="1852"/>
                    <a:pt x="3075" y="1760"/>
                  </a:cubicBezTo>
                  <a:cubicBezTo>
                    <a:pt x="3098" y="1634"/>
                    <a:pt x="3057" y="1518"/>
                    <a:pt x="3007" y="1406"/>
                  </a:cubicBezTo>
                  <a:cubicBezTo>
                    <a:pt x="2990" y="1369"/>
                    <a:pt x="2964" y="1336"/>
                    <a:pt x="2941" y="1302"/>
                  </a:cubicBezTo>
                  <a:cubicBezTo>
                    <a:pt x="2893" y="1232"/>
                    <a:pt x="2863" y="1155"/>
                    <a:pt x="2849" y="1073"/>
                  </a:cubicBezTo>
                  <a:cubicBezTo>
                    <a:pt x="2843" y="1041"/>
                    <a:pt x="2856" y="1006"/>
                    <a:pt x="2860" y="973"/>
                  </a:cubicBezTo>
                  <a:cubicBezTo>
                    <a:pt x="2929" y="938"/>
                    <a:pt x="2955" y="856"/>
                    <a:pt x="2899" y="791"/>
                  </a:cubicBezTo>
                  <a:cubicBezTo>
                    <a:pt x="2858" y="743"/>
                    <a:pt x="2811" y="703"/>
                    <a:pt x="2751" y="679"/>
                  </a:cubicBezTo>
                  <a:cubicBezTo>
                    <a:pt x="2658" y="642"/>
                    <a:pt x="2564" y="609"/>
                    <a:pt x="2474" y="567"/>
                  </a:cubicBezTo>
                  <a:cubicBezTo>
                    <a:pt x="2438" y="550"/>
                    <a:pt x="2399" y="538"/>
                    <a:pt x="2366" y="508"/>
                  </a:cubicBezTo>
                  <a:cubicBezTo>
                    <a:pt x="2251" y="405"/>
                    <a:pt x="2119" y="329"/>
                    <a:pt x="1969" y="292"/>
                  </a:cubicBezTo>
                  <a:cubicBezTo>
                    <a:pt x="1880" y="270"/>
                    <a:pt x="1791" y="286"/>
                    <a:pt x="1707" y="326"/>
                  </a:cubicBezTo>
                  <a:cubicBezTo>
                    <a:pt x="1687" y="335"/>
                    <a:pt x="1662" y="336"/>
                    <a:pt x="1639" y="340"/>
                  </a:cubicBezTo>
                  <a:cubicBezTo>
                    <a:pt x="1594" y="348"/>
                    <a:pt x="1550" y="366"/>
                    <a:pt x="1503" y="346"/>
                  </a:cubicBezTo>
                  <a:cubicBezTo>
                    <a:pt x="1491" y="341"/>
                    <a:pt x="1473" y="348"/>
                    <a:pt x="1449" y="3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BA8D1F9-C496-4FBA-8980-CEAE9136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" y="796"/>
              <a:ext cx="1384" cy="476"/>
            </a:xfrm>
            <a:custGeom>
              <a:avLst/>
              <a:gdLst>
                <a:gd name="T0" fmla="*/ 889 w 2301"/>
                <a:gd name="T1" fmla="*/ 115 h 792"/>
                <a:gd name="T2" fmla="*/ 684 w 2301"/>
                <a:gd name="T3" fmla="*/ 8 h 792"/>
                <a:gd name="T4" fmla="*/ 686 w 2301"/>
                <a:gd name="T5" fmla="*/ 0 h 792"/>
                <a:gd name="T6" fmla="*/ 720 w 2301"/>
                <a:gd name="T7" fmla="*/ 6 h 792"/>
                <a:gd name="T8" fmla="*/ 882 w 2301"/>
                <a:gd name="T9" fmla="*/ 93 h 792"/>
                <a:gd name="T10" fmla="*/ 1228 w 2301"/>
                <a:gd name="T11" fmla="*/ 389 h 792"/>
                <a:gd name="T12" fmla="*/ 1334 w 2301"/>
                <a:gd name="T13" fmla="*/ 519 h 792"/>
                <a:gd name="T14" fmla="*/ 1381 w 2301"/>
                <a:gd name="T15" fmla="*/ 538 h 792"/>
                <a:gd name="T16" fmla="*/ 1521 w 2301"/>
                <a:gd name="T17" fmla="*/ 557 h 792"/>
                <a:gd name="T18" fmla="*/ 1692 w 2301"/>
                <a:gd name="T19" fmla="*/ 605 h 792"/>
                <a:gd name="T20" fmla="*/ 1890 w 2301"/>
                <a:gd name="T21" fmla="*/ 606 h 792"/>
                <a:gd name="T22" fmla="*/ 2190 w 2301"/>
                <a:gd name="T23" fmla="*/ 546 h 792"/>
                <a:gd name="T24" fmla="*/ 2301 w 2301"/>
                <a:gd name="T25" fmla="*/ 551 h 792"/>
                <a:gd name="T26" fmla="*/ 2300 w 2301"/>
                <a:gd name="T27" fmla="*/ 569 h 792"/>
                <a:gd name="T28" fmla="*/ 2211 w 2301"/>
                <a:gd name="T29" fmla="*/ 569 h 792"/>
                <a:gd name="T30" fmla="*/ 2146 w 2301"/>
                <a:gd name="T31" fmla="*/ 570 h 792"/>
                <a:gd name="T32" fmla="*/ 2064 w 2301"/>
                <a:gd name="T33" fmla="*/ 581 h 792"/>
                <a:gd name="T34" fmla="*/ 2037 w 2301"/>
                <a:gd name="T35" fmla="*/ 587 h 792"/>
                <a:gd name="T36" fmla="*/ 1693 w 2301"/>
                <a:gd name="T37" fmla="*/ 660 h 792"/>
                <a:gd name="T38" fmla="*/ 1491 w 2301"/>
                <a:gd name="T39" fmla="*/ 613 h 792"/>
                <a:gd name="T40" fmla="*/ 1181 w 2301"/>
                <a:gd name="T41" fmla="*/ 672 h 792"/>
                <a:gd name="T42" fmla="*/ 1095 w 2301"/>
                <a:gd name="T43" fmla="*/ 771 h 792"/>
                <a:gd name="T44" fmla="*/ 1073 w 2301"/>
                <a:gd name="T45" fmla="*/ 792 h 792"/>
                <a:gd name="T46" fmla="*/ 1093 w 2301"/>
                <a:gd name="T47" fmla="*/ 722 h 792"/>
                <a:gd name="T48" fmla="*/ 1272 w 2301"/>
                <a:gd name="T49" fmla="*/ 575 h 792"/>
                <a:gd name="T50" fmla="*/ 1279 w 2301"/>
                <a:gd name="T51" fmla="*/ 530 h 792"/>
                <a:gd name="T52" fmla="*/ 816 w 2301"/>
                <a:gd name="T53" fmla="*/ 152 h 792"/>
                <a:gd name="T54" fmla="*/ 457 w 2301"/>
                <a:gd name="T55" fmla="*/ 56 h 792"/>
                <a:gd name="T56" fmla="*/ 26 w 2301"/>
                <a:gd name="T57" fmla="*/ 133 h 792"/>
                <a:gd name="T58" fmla="*/ 0 w 2301"/>
                <a:gd name="T59" fmla="*/ 133 h 792"/>
                <a:gd name="T60" fmla="*/ 18 w 2301"/>
                <a:gd name="T61" fmla="*/ 112 h 792"/>
                <a:gd name="T62" fmla="*/ 335 w 2301"/>
                <a:gd name="T63" fmla="*/ 22 h 792"/>
                <a:gd name="T64" fmla="*/ 659 w 2301"/>
                <a:gd name="T65" fmla="*/ 47 h 792"/>
                <a:gd name="T66" fmla="*/ 862 w 2301"/>
                <a:gd name="T67" fmla="*/ 118 h 792"/>
                <a:gd name="T68" fmla="*/ 885 w 2301"/>
                <a:gd name="T69" fmla="*/ 125 h 792"/>
                <a:gd name="T70" fmla="*/ 889 w 2301"/>
                <a:gd name="T71" fmla="*/ 115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01" h="792">
                  <a:moveTo>
                    <a:pt x="889" y="115"/>
                  </a:moveTo>
                  <a:cubicBezTo>
                    <a:pt x="821" y="79"/>
                    <a:pt x="752" y="43"/>
                    <a:pt x="684" y="8"/>
                  </a:cubicBezTo>
                  <a:cubicBezTo>
                    <a:pt x="685" y="5"/>
                    <a:pt x="685" y="2"/>
                    <a:pt x="686" y="0"/>
                  </a:cubicBezTo>
                  <a:cubicBezTo>
                    <a:pt x="697" y="1"/>
                    <a:pt x="710" y="1"/>
                    <a:pt x="720" y="6"/>
                  </a:cubicBezTo>
                  <a:cubicBezTo>
                    <a:pt x="774" y="34"/>
                    <a:pt x="832" y="58"/>
                    <a:pt x="882" y="93"/>
                  </a:cubicBezTo>
                  <a:cubicBezTo>
                    <a:pt x="1008" y="179"/>
                    <a:pt x="1123" y="279"/>
                    <a:pt x="1228" y="389"/>
                  </a:cubicBezTo>
                  <a:cubicBezTo>
                    <a:pt x="1267" y="429"/>
                    <a:pt x="1300" y="475"/>
                    <a:pt x="1334" y="519"/>
                  </a:cubicBezTo>
                  <a:cubicBezTo>
                    <a:pt x="1347" y="535"/>
                    <a:pt x="1360" y="537"/>
                    <a:pt x="1381" y="538"/>
                  </a:cubicBezTo>
                  <a:cubicBezTo>
                    <a:pt x="1428" y="539"/>
                    <a:pt x="1475" y="546"/>
                    <a:pt x="1521" y="557"/>
                  </a:cubicBezTo>
                  <a:cubicBezTo>
                    <a:pt x="1579" y="570"/>
                    <a:pt x="1636" y="588"/>
                    <a:pt x="1692" y="605"/>
                  </a:cubicBezTo>
                  <a:cubicBezTo>
                    <a:pt x="1758" y="624"/>
                    <a:pt x="1822" y="623"/>
                    <a:pt x="1890" y="606"/>
                  </a:cubicBezTo>
                  <a:cubicBezTo>
                    <a:pt x="1989" y="582"/>
                    <a:pt x="2085" y="542"/>
                    <a:pt x="2190" y="546"/>
                  </a:cubicBezTo>
                  <a:cubicBezTo>
                    <a:pt x="2227" y="548"/>
                    <a:pt x="2264" y="550"/>
                    <a:pt x="2301" y="551"/>
                  </a:cubicBezTo>
                  <a:cubicBezTo>
                    <a:pt x="2301" y="557"/>
                    <a:pt x="2301" y="563"/>
                    <a:pt x="2300" y="569"/>
                  </a:cubicBezTo>
                  <a:cubicBezTo>
                    <a:pt x="2271" y="569"/>
                    <a:pt x="2241" y="568"/>
                    <a:pt x="2211" y="569"/>
                  </a:cubicBezTo>
                  <a:cubicBezTo>
                    <a:pt x="2189" y="569"/>
                    <a:pt x="2168" y="568"/>
                    <a:pt x="2146" y="570"/>
                  </a:cubicBezTo>
                  <a:cubicBezTo>
                    <a:pt x="2119" y="573"/>
                    <a:pt x="2091" y="577"/>
                    <a:pt x="2064" y="581"/>
                  </a:cubicBezTo>
                  <a:cubicBezTo>
                    <a:pt x="2055" y="582"/>
                    <a:pt x="2044" y="582"/>
                    <a:pt x="2037" y="587"/>
                  </a:cubicBezTo>
                  <a:cubicBezTo>
                    <a:pt x="1932" y="656"/>
                    <a:pt x="1816" y="673"/>
                    <a:pt x="1693" y="660"/>
                  </a:cubicBezTo>
                  <a:cubicBezTo>
                    <a:pt x="1623" y="653"/>
                    <a:pt x="1558" y="634"/>
                    <a:pt x="1491" y="613"/>
                  </a:cubicBezTo>
                  <a:cubicBezTo>
                    <a:pt x="1380" y="578"/>
                    <a:pt x="1271" y="587"/>
                    <a:pt x="1181" y="672"/>
                  </a:cubicBezTo>
                  <a:cubicBezTo>
                    <a:pt x="1149" y="702"/>
                    <a:pt x="1123" y="738"/>
                    <a:pt x="1095" y="771"/>
                  </a:cubicBezTo>
                  <a:cubicBezTo>
                    <a:pt x="1089" y="778"/>
                    <a:pt x="1082" y="783"/>
                    <a:pt x="1073" y="792"/>
                  </a:cubicBezTo>
                  <a:cubicBezTo>
                    <a:pt x="1063" y="760"/>
                    <a:pt x="1075" y="739"/>
                    <a:pt x="1093" y="722"/>
                  </a:cubicBezTo>
                  <a:cubicBezTo>
                    <a:pt x="1148" y="667"/>
                    <a:pt x="1197" y="606"/>
                    <a:pt x="1272" y="575"/>
                  </a:cubicBezTo>
                  <a:cubicBezTo>
                    <a:pt x="1290" y="568"/>
                    <a:pt x="1298" y="554"/>
                    <a:pt x="1279" y="530"/>
                  </a:cubicBezTo>
                  <a:cubicBezTo>
                    <a:pt x="1153" y="368"/>
                    <a:pt x="995" y="246"/>
                    <a:pt x="816" y="152"/>
                  </a:cubicBezTo>
                  <a:cubicBezTo>
                    <a:pt x="705" y="94"/>
                    <a:pt x="585" y="59"/>
                    <a:pt x="457" y="56"/>
                  </a:cubicBezTo>
                  <a:cubicBezTo>
                    <a:pt x="308" y="53"/>
                    <a:pt x="166" y="82"/>
                    <a:pt x="26" y="133"/>
                  </a:cubicBezTo>
                  <a:cubicBezTo>
                    <a:pt x="19" y="136"/>
                    <a:pt x="9" y="133"/>
                    <a:pt x="0" y="133"/>
                  </a:cubicBezTo>
                  <a:cubicBezTo>
                    <a:pt x="6" y="126"/>
                    <a:pt x="10" y="116"/>
                    <a:pt x="18" y="112"/>
                  </a:cubicBezTo>
                  <a:cubicBezTo>
                    <a:pt x="118" y="62"/>
                    <a:pt x="225" y="38"/>
                    <a:pt x="335" y="22"/>
                  </a:cubicBezTo>
                  <a:cubicBezTo>
                    <a:pt x="446" y="5"/>
                    <a:pt x="553" y="25"/>
                    <a:pt x="659" y="47"/>
                  </a:cubicBezTo>
                  <a:cubicBezTo>
                    <a:pt x="729" y="61"/>
                    <a:pt x="795" y="94"/>
                    <a:pt x="862" y="118"/>
                  </a:cubicBezTo>
                  <a:cubicBezTo>
                    <a:pt x="870" y="121"/>
                    <a:pt x="877" y="123"/>
                    <a:pt x="885" y="125"/>
                  </a:cubicBezTo>
                  <a:cubicBezTo>
                    <a:pt x="886" y="122"/>
                    <a:pt x="888" y="119"/>
                    <a:pt x="88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3289A5D-2B85-4A37-ABA4-BC753511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" y="1008"/>
              <a:ext cx="520" cy="119"/>
            </a:xfrm>
            <a:custGeom>
              <a:avLst/>
              <a:gdLst>
                <a:gd name="T0" fmla="*/ 862 w 864"/>
                <a:gd name="T1" fmla="*/ 95 h 198"/>
                <a:gd name="T2" fmla="*/ 425 w 864"/>
                <a:gd name="T3" fmla="*/ 44 h 198"/>
                <a:gd name="T4" fmla="*/ 9 w 864"/>
                <a:gd name="T5" fmla="*/ 198 h 198"/>
                <a:gd name="T6" fmla="*/ 0 w 864"/>
                <a:gd name="T7" fmla="*/ 187 h 198"/>
                <a:gd name="T8" fmla="*/ 24 w 864"/>
                <a:gd name="T9" fmla="*/ 156 h 198"/>
                <a:gd name="T10" fmla="*/ 409 w 864"/>
                <a:gd name="T11" fmla="*/ 6 h 198"/>
                <a:gd name="T12" fmla="*/ 650 w 864"/>
                <a:gd name="T13" fmla="*/ 5 h 198"/>
                <a:gd name="T14" fmla="*/ 849 w 864"/>
                <a:gd name="T15" fmla="*/ 73 h 198"/>
                <a:gd name="T16" fmla="*/ 864 w 864"/>
                <a:gd name="T17" fmla="*/ 85 h 198"/>
                <a:gd name="T18" fmla="*/ 862 w 864"/>
                <a:gd name="T1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4" h="198">
                  <a:moveTo>
                    <a:pt x="862" y="95"/>
                  </a:moveTo>
                  <a:cubicBezTo>
                    <a:pt x="720" y="44"/>
                    <a:pt x="576" y="8"/>
                    <a:pt x="425" y="44"/>
                  </a:cubicBezTo>
                  <a:cubicBezTo>
                    <a:pt x="280" y="79"/>
                    <a:pt x="135" y="111"/>
                    <a:pt x="9" y="198"/>
                  </a:cubicBezTo>
                  <a:cubicBezTo>
                    <a:pt x="6" y="194"/>
                    <a:pt x="3" y="191"/>
                    <a:pt x="0" y="187"/>
                  </a:cubicBezTo>
                  <a:cubicBezTo>
                    <a:pt x="8" y="177"/>
                    <a:pt x="15" y="165"/>
                    <a:pt x="24" y="156"/>
                  </a:cubicBezTo>
                  <a:cubicBezTo>
                    <a:pt x="134" y="59"/>
                    <a:pt x="265" y="13"/>
                    <a:pt x="409" y="6"/>
                  </a:cubicBezTo>
                  <a:cubicBezTo>
                    <a:pt x="489" y="2"/>
                    <a:pt x="570" y="0"/>
                    <a:pt x="650" y="5"/>
                  </a:cubicBezTo>
                  <a:cubicBezTo>
                    <a:pt x="721" y="10"/>
                    <a:pt x="788" y="33"/>
                    <a:pt x="849" y="73"/>
                  </a:cubicBezTo>
                  <a:cubicBezTo>
                    <a:pt x="854" y="76"/>
                    <a:pt x="859" y="81"/>
                    <a:pt x="864" y="85"/>
                  </a:cubicBezTo>
                  <a:cubicBezTo>
                    <a:pt x="864" y="88"/>
                    <a:pt x="863" y="91"/>
                    <a:pt x="862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E30A797-D207-4BB6-8125-FB98FA9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" y="869"/>
              <a:ext cx="259" cy="249"/>
            </a:xfrm>
            <a:custGeom>
              <a:avLst/>
              <a:gdLst>
                <a:gd name="T0" fmla="*/ 383 w 431"/>
                <a:gd name="T1" fmla="*/ 8 h 413"/>
                <a:gd name="T2" fmla="*/ 52 w 431"/>
                <a:gd name="T3" fmla="*/ 328 h 413"/>
                <a:gd name="T4" fmla="*/ 231 w 431"/>
                <a:gd name="T5" fmla="*/ 233 h 413"/>
                <a:gd name="T6" fmla="*/ 379 w 431"/>
                <a:gd name="T7" fmla="*/ 129 h 413"/>
                <a:gd name="T8" fmla="*/ 427 w 431"/>
                <a:gd name="T9" fmla="*/ 107 h 413"/>
                <a:gd name="T10" fmla="*/ 431 w 431"/>
                <a:gd name="T11" fmla="*/ 115 h 413"/>
                <a:gd name="T12" fmla="*/ 378 w 431"/>
                <a:gd name="T13" fmla="*/ 152 h 413"/>
                <a:gd name="T14" fmla="*/ 137 w 431"/>
                <a:gd name="T15" fmla="*/ 340 h 413"/>
                <a:gd name="T16" fmla="*/ 91 w 431"/>
                <a:gd name="T17" fmla="*/ 392 h 413"/>
                <a:gd name="T18" fmla="*/ 4 w 431"/>
                <a:gd name="T19" fmla="*/ 385 h 413"/>
                <a:gd name="T20" fmla="*/ 7 w 431"/>
                <a:gd name="T21" fmla="*/ 361 h 413"/>
                <a:gd name="T22" fmla="*/ 321 w 431"/>
                <a:gd name="T23" fmla="*/ 31 h 413"/>
                <a:gd name="T24" fmla="*/ 378 w 431"/>
                <a:gd name="T25" fmla="*/ 0 h 413"/>
                <a:gd name="T26" fmla="*/ 383 w 431"/>
                <a:gd name="T27" fmla="*/ 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413">
                  <a:moveTo>
                    <a:pt x="383" y="8"/>
                  </a:moveTo>
                  <a:cubicBezTo>
                    <a:pt x="250" y="92"/>
                    <a:pt x="158" y="217"/>
                    <a:pt x="52" y="328"/>
                  </a:cubicBezTo>
                  <a:cubicBezTo>
                    <a:pt x="133" y="335"/>
                    <a:pt x="176" y="274"/>
                    <a:pt x="231" y="233"/>
                  </a:cubicBezTo>
                  <a:cubicBezTo>
                    <a:pt x="279" y="197"/>
                    <a:pt x="329" y="162"/>
                    <a:pt x="379" y="129"/>
                  </a:cubicBezTo>
                  <a:cubicBezTo>
                    <a:pt x="393" y="119"/>
                    <a:pt x="411" y="114"/>
                    <a:pt x="427" y="107"/>
                  </a:cubicBezTo>
                  <a:cubicBezTo>
                    <a:pt x="428" y="109"/>
                    <a:pt x="430" y="112"/>
                    <a:pt x="431" y="115"/>
                  </a:cubicBezTo>
                  <a:cubicBezTo>
                    <a:pt x="414" y="127"/>
                    <a:pt x="395" y="138"/>
                    <a:pt x="378" y="152"/>
                  </a:cubicBezTo>
                  <a:cubicBezTo>
                    <a:pt x="297" y="214"/>
                    <a:pt x="216" y="276"/>
                    <a:pt x="137" y="340"/>
                  </a:cubicBezTo>
                  <a:cubicBezTo>
                    <a:pt x="119" y="354"/>
                    <a:pt x="108" y="376"/>
                    <a:pt x="91" y="392"/>
                  </a:cubicBezTo>
                  <a:cubicBezTo>
                    <a:pt x="71" y="413"/>
                    <a:pt x="20" y="409"/>
                    <a:pt x="4" y="385"/>
                  </a:cubicBezTo>
                  <a:cubicBezTo>
                    <a:pt x="0" y="380"/>
                    <a:pt x="3" y="367"/>
                    <a:pt x="7" y="361"/>
                  </a:cubicBezTo>
                  <a:cubicBezTo>
                    <a:pt x="98" y="238"/>
                    <a:pt x="200" y="126"/>
                    <a:pt x="321" y="31"/>
                  </a:cubicBezTo>
                  <a:cubicBezTo>
                    <a:pt x="338" y="18"/>
                    <a:pt x="359" y="10"/>
                    <a:pt x="378" y="0"/>
                  </a:cubicBezTo>
                  <a:cubicBezTo>
                    <a:pt x="379" y="3"/>
                    <a:pt x="381" y="6"/>
                    <a:pt x="38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9322FF3-1BAB-4F99-8B58-3C42B2F9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4" y="415"/>
              <a:ext cx="193" cy="400"/>
            </a:xfrm>
            <a:custGeom>
              <a:avLst/>
              <a:gdLst>
                <a:gd name="T0" fmla="*/ 300 w 322"/>
                <a:gd name="T1" fmla="*/ 657 h 665"/>
                <a:gd name="T2" fmla="*/ 167 w 322"/>
                <a:gd name="T3" fmla="*/ 276 h 665"/>
                <a:gd name="T4" fmla="*/ 26 w 322"/>
                <a:gd name="T5" fmla="*/ 49 h 665"/>
                <a:gd name="T6" fmla="*/ 0 w 322"/>
                <a:gd name="T7" fmla="*/ 7 h 665"/>
                <a:gd name="T8" fmla="*/ 9 w 322"/>
                <a:gd name="T9" fmla="*/ 0 h 665"/>
                <a:gd name="T10" fmla="*/ 42 w 322"/>
                <a:gd name="T11" fmla="*/ 31 h 665"/>
                <a:gd name="T12" fmla="*/ 238 w 322"/>
                <a:gd name="T13" fmla="*/ 350 h 665"/>
                <a:gd name="T14" fmla="*/ 318 w 322"/>
                <a:gd name="T15" fmla="*/ 612 h 665"/>
                <a:gd name="T16" fmla="*/ 322 w 322"/>
                <a:gd name="T17" fmla="*/ 657 h 665"/>
                <a:gd name="T18" fmla="*/ 302 w 322"/>
                <a:gd name="T19" fmla="*/ 665 h 665"/>
                <a:gd name="T20" fmla="*/ 300 w 322"/>
                <a:gd name="T21" fmla="*/ 65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665">
                  <a:moveTo>
                    <a:pt x="300" y="657"/>
                  </a:moveTo>
                  <a:cubicBezTo>
                    <a:pt x="256" y="530"/>
                    <a:pt x="220" y="400"/>
                    <a:pt x="167" y="276"/>
                  </a:cubicBezTo>
                  <a:cubicBezTo>
                    <a:pt x="132" y="195"/>
                    <a:pt x="73" y="125"/>
                    <a:pt x="26" y="49"/>
                  </a:cubicBezTo>
                  <a:cubicBezTo>
                    <a:pt x="17" y="35"/>
                    <a:pt x="9" y="21"/>
                    <a:pt x="0" y="7"/>
                  </a:cubicBezTo>
                  <a:cubicBezTo>
                    <a:pt x="3" y="5"/>
                    <a:pt x="6" y="2"/>
                    <a:pt x="9" y="0"/>
                  </a:cubicBezTo>
                  <a:cubicBezTo>
                    <a:pt x="20" y="10"/>
                    <a:pt x="32" y="19"/>
                    <a:pt x="42" y="31"/>
                  </a:cubicBezTo>
                  <a:cubicBezTo>
                    <a:pt x="125" y="126"/>
                    <a:pt x="184" y="236"/>
                    <a:pt x="238" y="350"/>
                  </a:cubicBezTo>
                  <a:cubicBezTo>
                    <a:pt x="278" y="434"/>
                    <a:pt x="297" y="523"/>
                    <a:pt x="318" y="612"/>
                  </a:cubicBezTo>
                  <a:cubicBezTo>
                    <a:pt x="321" y="626"/>
                    <a:pt x="322" y="642"/>
                    <a:pt x="322" y="657"/>
                  </a:cubicBezTo>
                  <a:cubicBezTo>
                    <a:pt x="322" y="660"/>
                    <a:pt x="309" y="663"/>
                    <a:pt x="302" y="665"/>
                  </a:cubicBezTo>
                  <a:cubicBezTo>
                    <a:pt x="301" y="663"/>
                    <a:pt x="300" y="660"/>
                    <a:pt x="300" y="6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2DBF82E-22AD-4E04-AEFF-C899DC89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" y="608"/>
              <a:ext cx="317" cy="341"/>
            </a:xfrm>
            <a:custGeom>
              <a:avLst/>
              <a:gdLst>
                <a:gd name="T0" fmla="*/ 35 w 527"/>
                <a:gd name="T1" fmla="*/ 567 h 567"/>
                <a:gd name="T2" fmla="*/ 527 w 527"/>
                <a:gd name="T3" fmla="*/ 0 h 567"/>
                <a:gd name="T4" fmla="*/ 328 w 527"/>
                <a:gd name="T5" fmla="*/ 146 h 567"/>
                <a:gd name="T6" fmla="*/ 162 w 527"/>
                <a:gd name="T7" fmla="*/ 342 h 567"/>
                <a:gd name="T8" fmla="*/ 35 w 527"/>
                <a:gd name="T9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67">
                  <a:moveTo>
                    <a:pt x="35" y="567"/>
                  </a:moveTo>
                  <a:cubicBezTo>
                    <a:pt x="0" y="429"/>
                    <a:pt x="346" y="35"/>
                    <a:pt x="527" y="0"/>
                  </a:cubicBezTo>
                  <a:cubicBezTo>
                    <a:pt x="461" y="49"/>
                    <a:pt x="392" y="95"/>
                    <a:pt x="328" y="146"/>
                  </a:cubicBezTo>
                  <a:cubicBezTo>
                    <a:pt x="260" y="200"/>
                    <a:pt x="206" y="267"/>
                    <a:pt x="162" y="342"/>
                  </a:cubicBezTo>
                  <a:cubicBezTo>
                    <a:pt x="120" y="414"/>
                    <a:pt x="80" y="487"/>
                    <a:pt x="35" y="5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71F8C8B-5F73-4AAD-877D-40495B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" y="806"/>
              <a:ext cx="197" cy="238"/>
            </a:xfrm>
            <a:custGeom>
              <a:avLst/>
              <a:gdLst>
                <a:gd name="T0" fmla="*/ 328 w 328"/>
                <a:gd name="T1" fmla="*/ 4 h 396"/>
                <a:gd name="T2" fmla="*/ 300 w 328"/>
                <a:gd name="T3" fmla="*/ 45 h 396"/>
                <a:gd name="T4" fmla="*/ 69 w 328"/>
                <a:gd name="T5" fmla="*/ 358 h 396"/>
                <a:gd name="T6" fmla="*/ 34 w 328"/>
                <a:gd name="T7" fmla="*/ 392 h 396"/>
                <a:gd name="T8" fmla="*/ 9 w 328"/>
                <a:gd name="T9" fmla="*/ 390 h 396"/>
                <a:gd name="T10" fmla="*/ 1 w 328"/>
                <a:gd name="T11" fmla="*/ 367 h 396"/>
                <a:gd name="T12" fmla="*/ 107 w 328"/>
                <a:gd name="T13" fmla="*/ 245 h 396"/>
                <a:gd name="T14" fmla="*/ 128 w 328"/>
                <a:gd name="T15" fmla="*/ 224 h 396"/>
                <a:gd name="T16" fmla="*/ 302 w 328"/>
                <a:gd name="T17" fmla="*/ 16 h 396"/>
                <a:gd name="T18" fmla="*/ 322 w 328"/>
                <a:gd name="T19" fmla="*/ 0 h 396"/>
                <a:gd name="T20" fmla="*/ 328 w 328"/>
                <a:gd name="T21" fmla="*/ 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" h="396">
                  <a:moveTo>
                    <a:pt x="328" y="4"/>
                  </a:moveTo>
                  <a:cubicBezTo>
                    <a:pt x="319" y="18"/>
                    <a:pt x="311" y="33"/>
                    <a:pt x="300" y="45"/>
                  </a:cubicBezTo>
                  <a:cubicBezTo>
                    <a:pt x="216" y="145"/>
                    <a:pt x="134" y="245"/>
                    <a:pt x="69" y="358"/>
                  </a:cubicBezTo>
                  <a:cubicBezTo>
                    <a:pt x="61" y="372"/>
                    <a:pt x="47" y="383"/>
                    <a:pt x="34" y="392"/>
                  </a:cubicBezTo>
                  <a:cubicBezTo>
                    <a:pt x="28" y="396"/>
                    <a:pt x="15" y="395"/>
                    <a:pt x="9" y="390"/>
                  </a:cubicBezTo>
                  <a:cubicBezTo>
                    <a:pt x="4" y="386"/>
                    <a:pt x="0" y="375"/>
                    <a:pt x="1" y="367"/>
                  </a:cubicBezTo>
                  <a:cubicBezTo>
                    <a:pt x="7" y="310"/>
                    <a:pt x="50" y="262"/>
                    <a:pt x="107" y="245"/>
                  </a:cubicBezTo>
                  <a:cubicBezTo>
                    <a:pt x="115" y="242"/>
                    <a:pt x="122" y="232"/>
                    <a:pt x="128" y="224"/>
                  </a:cubicBezTo>
                  <a:cubicBezTo>
                    <a:pt x="186" y="155"/>
                    <a:pt x="244" y="85"/>
                    <a:pt x="302" y="16"/>
                  </a:cubicBezTo>
                  <a:cubicBezTo>
                    <a:pt x="308" y="9"/>
                    <a:pt x="315" y="5"/>
                    <a:pt x="322" y="0"/>
                  </a:cubicBezTo>
                  <a:cubicBezTo>
                    <a:pt x="324" y="1"/>
                    <a:pt x="326" y="3"/>
                    <a:pt x="3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DFBD23-8D3E-44A1-A604-C2B19562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710"/>
              <a:ext cx="83" cy="271"/>
            </a:xfrm>
            <a:custGeom>
              <a:avLst/>
              <a:gdLst>
                <a:gd name="T0" fmla="*/ 63 w 137"/>
                <a:gd name="T1" fmla="*/ 244 h 451"/>
                <a:gd name="T2" fmla="*/ 88 w 137"/>
                <a:gd name="T3" fmla="*/ 322 h 451"/>
                <a:gd name="T4" fmla="*/ 13 w 137"/>
                <a:gd name="T5" fmla="*/ 451 h 451"/>
                <a:gd name="T6" fmla="*/ 0 w 137"/>
                <a:gd name="T7" fmla="*/ 448 h 451"/>
                <a:gd name="T8" fmla="*/ 13 w 137"/>
                <a:gd name="T9" fmla="*/ 332 h 451"/>
                <a:gd name="T10" fmla="*/ 103 w 137"/>
                <a:gd name="T11" fmla="*/ 57 h 451"/>
                <a:gd name="T12" fmla="*/ 127 w 137"/>
                <a:gd name="T13" fmla="*/ 0 h 451"/>
                <a:gd name="T14" fmla="*/ 137 w 137"/>
                <a:gd name="T15" fmla="*/ 3 h 451"/>
                <a:gd name="T16" fmla="*/ 63 w 137"/>
                <a:gd name="T17" fmla="*/ 24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451">
                  <a:moveTo>
                    <a:pt x="63" y="244"/>
                  </a:moveTo>
                  <a:cubicBezTo>
                    <a:pt x="102" y="260"/>
                    <a:pt x="91" y="295"/>
                    <a:pt x="88" y="322"/>
                  </a:cubicBezTo>
                  <a:cubicBezTo>
                    <a:pt x="84" y="376"/>
                    <a:pt x="50" y="415"/>
                    <a:pt x="13" y="451"/>
                  </a:cubicBezTo>
                  <a:cubicBezTo>
                    <a:pt x="9" y="450"/>
                    <a:pt x="4" y="449"/>
                    <a:pt x="0" y="448"/>
                  </a:cubicBezTo>
                  <a:cubicBezTo>
                    <a:pt x="4" y="409"/>
                    <a:pt x="2" y="369"/>
                    <a:pt x="13" y="332"/>
                  </a:cubicBezTo>
                  <a:cubicBezTo>
                    <a:pt x="40" y="239"/>
                    <a:pt x="72" y="148"/>
                    <a:pt x="103" y="57"/>
                  </a:cubicBezTo>
                  <a:cubicBezTo>
                    <a:pt x="110" y="38"/>
                    <a:pt x="119" y="19"/>
                    <a:pt x="127" y="0"/>
                  </a:cubicBezTo>
                  <a:cubicBezTo>
                    <a:pt x="130" y="1"/>
                    <a:pt x="133" y="2"/>
                    <a:pt x="137" y="3"/>
                  </a:cubicBezTo>
                  <a:cubicBezTo>
                    <a:pt x="112" y="82"/>
                    <a:pt x="88" y="161"/>
                    <a:pt x="6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C116B48-E228-493D-A025-BF3BDE0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" y="671"/>
              <a:ext cx="51" cy="225"/>
            </a:xfrm>
            <a:custGeom>
              <a:avLst/>
              <a:gdLst>
                <a:gd name="T0" fmla="*/ 20 w 85"/>
                <a:gd name="T1" fmla="*/ 375 h 375"/>
                <a:gd name="T2" fmla="*/ 10 w 85"/>
                <a:gd name="T3" fmla="*/ 232 h 375"/>
                <a:gd name="T4" fmla="*/ 18 w 85"/>
                <a:gd name="T5" fmla="*/ 107 h 375"/>
                <a:gd name="T6" fmla="*/ 18 w 85"/>
                <a:gd name="T7" fmla="*/ 1 h 375"/>
                <a:gd name="T8" fmla="*/ 27 w 85"/>
                <a:gd name="T9" fmla="*/ 0 h 375"/>
                <a:gd name="T10" fmla="*/ 33 w 85"/>
                <a:gd name="T11" fmla="*/ 34 h 375"/>
                <a:gd name="T12" fmla="*/ 40 w 85"/>
                <a:gd name="T13" fmla="*/ 139 h 375"/>
                <a:gd name="T14" fmla="*/ 61 w 85"/>
                <a:gd name="T15" fmla="*/ 188 h 375"/>
                <a:gd name="T16" fmla="*/ 82 w 85"/>
                <a:gd name="T17" fmla="*/ 252 h 375"/>
                <a:gd name="T18" fmla="*/ 20 w 85"/>
                <a:gd name="T1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75">
                  <a:moveTo>
                    <a:pt x="20" y="375"/>
                  </a:moveTo>
                  <a:cubicBezTo>
                    <a:pt x="0" y="326"/>
                    <a:pt x="1" y="280"/>
                    <a:pt x="10" y="232"/>
                  </a:cubicBezTo>
                  <a:cubicBezTo>
                    <a:pt x="18" y="191"/>
                    <a:pt x="16" y="149"/>
                    <a:pt x="18" y="107"/>
                  </a:cubicBezTo>
                  <a:cubicBezTo>
                    <a:pt x="19" y="72"/>
                    <a:pt x="18" y="37"/>
                    <a:pt x="18" y="1"/>
                  </a:cubicBezTo>
                  <a:cubicBezTo>
                    <a:pt x="21" y="1"/>
                    <a:pt x="24" y="0"/>
                    <a:pt x="27" y="0"/>
                  </a:cubicBezTo>
                  <a:cubicBezTo>
                    <a:pt x="29" y="11"/>
                    <a:pt x="32" y="23"/>
                    <a:pt x="33" y="34"/>
                  </a:cubicBezTo>
                  <a:cubicBezTo>
                    <a:pt x="36" y="69"/>
                    <a:pt x="37" y="104"/>
                    <a:pt x="40" y="139"/>
                  </a:cubicBezTo>
                  <a:cubicBezTo>
                    <a:pt x="41" y="157"/>
                    <a:pt x="40" y="173"/>
                    <a:pt x="61" y="188"/>
                  </a:cubicBezTo>
                  <a:cubicBezTo>
                    <a:pt x="76" y="198"/>
                    <a:pt x="81" y="229"/>
                    <a:pt x="82" y="252"/>
                  </a:cubicBezTo>
                  <a:cubicBezTo>
                    <a:pt x="85" y="302"/>
                    <a:pt x="63" y="343"/>
                    <a:pt x="20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F31BD45-14EB-4B96-82F7-68A91E3E1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2" y="853"/>
              <a:ext cx="85" cy="110"/>
            </a:xfrm>
            <a:custGeom>
              <a:avLst/>
              <a:gdLst>
                <a:gd name="T0" fmla="*/ 41 w 140"/>
                <a:gd name="T1" fmla="*/ 0 h 183"/>
                <a:gd name="T2" fmla="*/ 126 w 140"/>
                <a:gd name="T3" fmla="*/ 181 h 183"/>
                <a:gd name="T4" fmla="*/ 100 w 140"/>
                <a:gd name="T5" fmla="*/ 183 h 183"/>
                <a:gd name="T6" fmla="*/ 40 w 140"/>
                <a:gd name="T7" fmla="*/ 163 h 183"/>
                <a:gd name="T8" fmla="*/ 30 w 140"/>
                <a:gd name="T9" fmla="*/ 68 h 183"/>
                <a:gd name="T10" fmla="*/ 41 w 140"/>
                <a:gd name="T11" fmla="*/ 0 h 183"/>
                <a:gd name="T12" fmla="*/ 79 w 140"/>
                <a:gd name="T13" fmla="*/ 156 h 183"/>
                <a:gd name="T14" fmla="*/ 92 w 140"/>
                <a:gd name="T15" fmla="*/ 155 h 183"/>
                <a:gd name="T16" fmla="*/ 87 w 140"/>
                <a:gd name="T17" fmla="*/ 53 h 183"/>
                <a:gd name="T18" fmla="*/ 79 w 140"/>
                <a:gd name="T19" fmla="*/ 54 h 183"/>
                <a:gd name="T20" fmla="*/ 79 w 140"/>
                <a:gd name="T21" fmla="*/ 15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83">
                  <a:moveTo>
                    <a:pt x="41" y="0"/>
                  </a:moveTo>
                  <a:cubicBezTo>
                    <a:pt x="123" y="19"/>
                    <a:pt x="140" y="56"/>
                    <a:pt x="126" y="181"/>
                  </a:cubicBezTo>
                  <a:cubicBezTo>
                    <a:pt x="118" y="182"/>
                    <a:pt x="109" y="183"/>
                    <a:pt x="100" y="183"/>
                  </a:cubicBezTo>
                  <a:cubicBezTo>
                    <a:pt x="79" y="182"/>
                    <a:pt x="62" y="181"/>
                    <a:pt x="40" y="163"/>
                  </a:cubicBezTo>
                  <a:cubicBezTo>
                    <a:pt x="0" y="130"/>
                    <a:pt x="31" y="99"/>
                    <a:pt x="30" y="68"/>
                  </a:cubicBezTo>
                  <a:cubicBezTo>
                    <a:pt x="29" y="45"/>
                    <a:pt x="37" y="22"/>
                    <a:pt x="41" y="0"/>
                  </a:cubicBezTo>
                  <a:close/>
                  <a:moveTo>
                    <a:pt x="79" y="156"/>
                  </a:moveTo>
                  <a:cubicBezTo>
                    <a:pt x="84" y="156"/>
                    <a:pt x="88" y="156"/>
                    <a:pt x="92" y="155"/>
                  </a:cubicBezTo>
                  <a:cubicBezTo>
                    <a:pt x="91" y="121"/>
                    <a:pt x="89" y="87"/>
                    <a:pt x="87" y="53"/>
                  </a:cubicBezTo>
                  <a:cubicBezTo>
                    <a:pt x="84" y="54"/>
                    <a:pt x="82" y="54"/>
                    <a:pt x="79" y="54"/>
                  </a:cubicBezTo>
                  <a:cubicBezTo>
                    <a:pt x="79" y="88"/>
                    <a:pt x="79" y="122"/>
                    <a:pt x="79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4E8C446-2A1A-4FE7-8928-DBC5ED6AB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" y="735"/>
              <a:ext cx="195" cy="257"/>
            </a:xfrm>
            <a:custGeom>
              <a:avLst/>
              <a:gdLst>
                <a:gd name="T0" fmla="*/ 11 w 324"/>
                <a:gd name="T1" fmla="*/ 0 h 428"/>
                <a:gd name="T2" fmla="*/ 324 w 324"/>
                <a:gd name="T3" fmla="*/ 417 h 428"/>
                <a:gd name="T4" fmla="*/ 313 w 324"/>
                <a:gd name="T5" fmla="*/ 428 h 428"/>
                <a:gd name="T6" fmla="*/ 261 w 324"/>
                <a:gd name="T7" fmla="*/ 382 h 428"/>
                <a:gd name="T8" fmla="*/ 217 w 324"/>
                <a:gd name="T9" fmla="*/ 318 h 428"/>
                <a:gd name="T10" fmla="*/ 277 w 324"/>
                <a:gd name="T11" fmla="*/ 318 h 428"/>
                <a:gd name="T12" fmla="*/ 143 w 324"/>
                <a:gd name="T13" fmla="*/ 154 h 428"/>
                <a:gd name="T14" fmla="*/ 0 w 324"/>
                <a:gd name="T15" fmla="*/ 8 h 428"/>
                <a:gd name="T16" fmla="*/ 11 w 324"/>
                <a:gd name="T1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428">
                  <a:moveTo>
                    <a:pt x="11" y="0"/>
                  </a:moveTo>
                  <a:cubicBezTo>
                    <a:pt x="145" y="116"/>
                    <a:pt x="276" y="235"/>
                    <a:pt x="324" y="417"/>
                  </a:cubicBezTo>
                  <a:cubicBezTo>
                    <a:pt x="320" y="421"/>
                    <a:pt x="317" y="424"/>
                    <a:pt x="313" y="428"/>
                  </a:cubicBezTo>
                  <a:cubicBezTo>
                    <a:pt x="296" y="413"/>
                    <a:pt x="276" y="399"/>
                    <a:pt x="261" y="382"/>
                  </a:cubicBezTo>
                  <a:cubicBezTo>
                    <a:pt x="245" y="365"/>
                    <a:pt x="234" y="343"/>
                    <a:pt x="217" y="318"/>
                  </a:cubicBezTo>
                  <a:cubicBezTo>
                    <a:pt x="237" y="318"/>
                    <a:pt x="252" y="318"/>
                    <a:pt x="277" y="318"/>
                  </a:cubicBezTo>
                  <a:cubicBezTo>
                    <a:pt x="229" y="259"/>
                    <a:pt x="188" y="205"/>
                    <a:pt x="143" y="154"/>
                  </a:cubicBezTo>
                  <a:cubicBezTo>
                    <a:pt x="97" y="103"/>
                    <a:pt x="48" y="56"/>
                    <a:pt x="0" y="8"/>
                  </a:cubicBezTo>
                  <a:cubicBezTo>
                    <a:pt x="4" y="5"/>
                    <a:pt x="7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5A2F963-B1A6-4DEA-A86C-4E0BBAA0C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" y="698"/>
              <a:ext cx="136" cy="212"/>
            </a:xfrm>
            <a:custGeom>
              <a:avLst/>
              <a:gdLst>
                <a:gd name="T0" fmla="*/ 8 w 227"/>
                <a:gd name="T1" fmla="*/ 0 h 352"/>
                <a:gd name="T2" fmla="*/ 227 w 227"/>
                <a:gd name="T3" fmla="*/ 347 h 352"/>
                <a:gd name="T4" fmla="*/ 220 w 227"/>
                <a:gd name="T5" fmla="*/ 352 h 352"/>
                <a:gd name="T6" fmla="*/ 0 w 227"/>
                <a:gd name="T7" fmla="*/ 6 h 352"/>
                <a:gd name="T8" fmla="*/ 8 w 227"/>
                <a:gd name="T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352">
                  <a:moveTo>
                    <a:pt x="8" y="0"/>
                  </a:moveTo>
                  <a:cubicBezTo>
                    <a:pt x="103" y="102"/>
                    <a:pt x="176" y="218"/>
                    <a:pt x="227" y="347"/>
                  </a:cubicBezTo>
                  <a:cubicBezTo>
                    <a:pt x="225" y="349"/>
                    <a:pt x="222" y="350"/>
                    <a:pt x="220" y="352"/>
                  </a:cubicBezTo>
                  <a:cubicBezTo>
                    <a:pt x="147" y="237"/>
                    <a:pt x="74" y="121"/>
                    <a:pt x="0" y="6"/>
                  </a:cubicBezTo>
                  <a:cubicBezTo>
                    <a:pt x="3" y="4"/>
                    <a:pt x="5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9F6619C-DFA6-4FE7-8DCF-0D48AF43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4" y="690"/>
              <a:ext cx="39" cy="189"/>
            </a:xfrm>
            <a:custGeom>
              <a:avLst/>
              <a:gdLst>
                <a:gd name="T0" fmla="*/ 0 w 65"/>
                <a:gd name="T1" fmla="*/ 0 h 315"/>
                <a:gd name="T2" fmla="*/ 48 w 65"/>
                <a:gd name="T3" fmla="*/ 315 h 315"/>
                <a:gd name="T4" fmla="*/ 0 w 65"/>
                <a:gd name="T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315">
                  <a:moveTo>
                    <a:pt x="0" y="0"/>
                  </a:moveTo>
                  <a:cubicBezTo>
                    <a:pt x="53" y="46"/>
                    <a:pt x="65" y="193"/>
                    <a:pt x="48" y="315"/>
                  </a:cubicBezTo>
                  <a:cubicBezTo>
                    <a:pt x="32" y="210"/>
                    <a:pt x="16" y="10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4BD41B4-D9DF-41FF-9C35-C9765C139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" y="971"/>
              <a:ext cx="223" cy="142"/>
            </a:xfrm>
            <a:custGeom>
              <a:avLst/>
              <a:gdLst>
                <a:gd name="T0" fmla="*/ 370 w 370"/>
                <a:gd name="T1" fmla="*/ 0 h 236"/>
                <a:gd name="T2" fmla="*/ 0 w 370"/>
                <a:gd name="T3" fmla="*/ 236 h 236"/>
                <a:gd name="T4" fmla="*/ 370 w 370"/>
                <a:gd name="T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36">
                  <a:moveTo>
                    <a:pt x="370" y="0"/>
                  </a:moveTo>
                  <a:cubicBezTo>
                    <a:pt x="250" y="77"/>
                    <a:pt x="121" y="159"/>
                    <a:pt x="0" y="236"/>
                  </a:cubicBezTo>
                  <a:cubicBezTo>
                    <a:pt x="27" y="181"/>
                    <a:pt x="304" y="3"/>
                    <a:pt x="3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CCBFE49-23B8-4BB7-9ED5-ACDD9275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" y="733"/>
              <a:ext cx="99" cy="231"/>
            </a:xfrm>
            <a:custGeom>
              <a:avLst/>
              <a:gdLst>
                <a:gd name="T0" fmla="*/ 164 w 164"/>
                <a:gd name="T1" fmla="*/ 0 h 383"/>
                <a:gd name="T2" fmla="*/ 0 w 164"/>
                <a:gd name="T3" fmla="*/ 383 h 383"/>
                <a:gd name="T4" fmla="*/ 164 w 164"/>
                <a:gd name="T5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83">
                  <a:moveTo>
                    <a:pt x="164" y="0"/>
                  </a:moveTo>
                  <a:cubicBezTo>
                    <a:pt x="108" y="127"/>
                    <a:pt x="82" y="267"/>
                    <a:pt x="0" y="383"/>
                  </a:cubicBezTo>
                  <a:cubicBezTo>
                    <a:pt x="59" y="257"/>
                    <a:pt x="93" y="12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EC49055-EEF6-47BD-9017-5135452B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" y="2209"/>
              <a:ext cx="69" cy="244"/>
            </a:xfrm>
            <a:custGeom>
              <a:avLst/>
              <a:gdLst>
                <a:gd name="T0" fmla="*/ 1 w 114"/>
                <a:gd name="T1" fmla="*/ 406 h 406"/>
                <a:gd name="T2" fmla="*/ 14 w 114"/>
                <a:gd name="T3" fmla="*/ 337 h 406"/>
                <a:gd name="T4" fmla="*/ 98 w 114"/>
                <a:gd name="T5" fmla="*/ 21 h 406"/>
                <a:gd name="T6" fmla="*/ 114 w 114"/>
                <a:gd name="T7" fmla="*/ 0 h 406"/>
                <a:gd name="T8" fmla="*/ 111 w 114"/>
                <a:gd name="T9" fmla="*/ 34 h 406"/>
                <a:gd name="T10" fmla="*/ 18 w 114"/>
                <a:gd name="T11" fmla="*/ 377 h 406"/>
                <a:gd name="T12" fmla="*/ 0 w 114"/>
                <a:gd name="T13" fmla="*/ 405 h 406"/>
                <a:gd name="T14" fmla="*/ 1 w 114"/>
                <a:gd name="T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406">
                  <a:moveTo>
                    <a:pt x="1" y="406"/>
                  </a:moveTo>
                  <a:cubicBezTo>
                    <a:pt x="5" y="383"/>
                    <a:pt x="8" y="360"/>
                    <a:pt x="14" y="337"/>
                  </a:cubicBezTo>
                  <a:cubicBezTo>
                    <a:pt x="41" y="232"/>
                    <a:pt x="70" y="127"/>
                    <a:pt x="98" y="21"/>
                  </a:cubicBezTo>
                  <a:cubicBezTo>
                    <a:pt x="100" y="14"/>
                    <a:pt x="103" y="7"/>
                    <a:pt x="114" y="0"/>
                  </a:cubicBezTo>
                  <a:cubicBezTo>
                    <a:pt x="113" y="11"/>
                    <a:pt x="114" y="23"/>
                    <a:pt x="111" y="34"/>
                  </a:cubicBezTo>
                  <a:cubicBezTo>
                    <a:pt x="80" y="149"/>
                    <a:pt x="49" y="263"/>
                    <a:pt x="18" y="377"/>
                  </a:cubicBezTo>
                  <a:cubicBezTo>
                    <a:pt x="15" y="387"/>
                    <a:pt x="6" y="396"/>
                    <a:pt x="0" y="405"/>
                  </a:cubicBezTo>
                  <a:lnTo>
                    <a:pt x="1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80C3F60-6AA3-47D1-9E64-CA7483719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" y="690"/>
              <a:ext cx="40" cy="244"/>
            </a:xfrm>
            <a:custGeom>
              <a:avLst/>
              <a:gdLst>
                <a:gd name="T0" fmla="*/ 61 w 67"/>
                <a:gd name="T1" fmla="*/ 1 h 406"/>
                <a:gd name="T2" fmla="*/ 0 w 67"/>
                <a:gd name="T3" fmla="*/ 406 h 406"/>
                <a:gd name="T4" fmla="*/ 39 w 67"/>
                <a:gd name="T5" fmla="*/ 204 h 406"/>
                <a:gd name="T6" fmla="*/ 49 w 67"/>
                <a:gd name="T7" fmla="*/ 0 h 406"/>
                <a:gd name="T8" fmla="*/ 61 w 67"/>
                <a:gd name="T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61" y="1"/>
                  </a:moveTo>
                  <a:cubicBezTo>
                    <a:pt x="67" y="140"/>
                    <a:pt x="59" y="276"/>
                    <a:pt x="0" y="406"/>
                  </a:cubicBezTo>
                  <a:cubicBezTo>
                    <a:pt x="14" y="339"/>
                    <a:pt x="31" y="272"/>
                    <a:pt x="39" y="204"/>
                  </a:cubicBezTo>
                  <a:cubicBezTo>
                    <a:pt x="47" y="137"/>
                    <a:pt x="46" y="68"/>
                    <a:pt x="49" y="0"/>
                  </a:cubicBezTo>
                  <a:cubicBezTo>
                    <a:pt x="53" y="1"/>
                    <a:pt x="57" y="1"/>
                    <a:pt x="6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45A5B7C-50D1-48EB-B4CA-4F121B33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" y="686"/>
              <a:ext cx="85" cy="148"/>
            </a:xfrm>
            <a:custGeom>
              <a:avLst/>
              <a:gdLst>
                <a:gd name="T0" fmla="*/ 139 w 141"/>
                <a:gd name="T1" fmla="*/ 206 h 247"/>
                <a:gd name="T2" fmla="*/ 141 w 141"/>
                <a:gd name="T3" fmla="*/ 214 h 247"/>
                <a:gd name="T4" fmla="*/ 141 w 141"/>
                <a:gd name="T5" fmla="*/ 245 h 247"/>
                <a:gd name="T6" fmla="*/ 135 w 141"/>
                <a:gd name="T7" fmla="*/ 247 h 247"/>
                <a:gd name="T8" fmla="*/ 0 w 141"/>
                <a:gd name="T9" fmla="*/ 7 h 247"/>
                <a:gd name="T10" fmla="*/ 11 w 141"/>
                <a:gd name="T11" fmla="*/ 0 h 247"/>
                <a:gd name="T12" fmla="*/ 76 w 141"/>
                <a:gd name="T13" fmla="*/ 96 h 247"/>
                <a:gd name="T14" fmla="*/ 139 w 141"/>
                <a:gd name="T15" fmla="*/ 20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247">
                  <a:moveTo>
                    <a:pt x="139" y="206"/>
                  </a:moveTo>
                  <a:cubicBezTo>
                    <a:pt x="139" y="209"/>
                    <a:pt x="140" y="212"/>
                    <a:pt x="141" y="214"/>
                  </a:cubicBezTo>
                  <a:cubicBezTo>
                    <a:pt x="141" y="224"/>
                    <a:pt x="141" y="234"/>
                    <a:pt x="141" y="245"/>
                  </a:cubicBezTo>
                  <a:cubicBezTo>
                    <a:pt x="139" y="245"/>
                    <a:pt x="137" y="246"/>
                    <a:pt x="135" y="247"/>
                  </a:cubicBezTo>
                  <a:cubicBezTo>
                    <a:pt x="90" y="167"/>
                    <a:pt x="45" y="87"/>
                    <a:pt x="0" y="7"/>
                  </a:cubicBezTo>
                  <a:cubicBezTo>
                    <a:pt x="3" y="5"/>
                    <a:pt x="7" y="2"/>
                    <a:pt x="11" y="0"/>
                  </a:cubicBezTo>
                  <a:cubicBezTo>
                    <a:pt x="33" y="32"/>
                    <a:pt x="56" y="63"/>
                    <a:pt x="76" y="96"/>
                  </a:cubicBezTo>
                  <a:cubicBezTo>
                    <a:pt x="99" y="132"/>
                    <a:pt x="118" y="170"/>
                    <a:pt x="139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BDE5257-D9D9-4B22-9D91-1CC97B3D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" y="1074"/>
              <a:ext cx="192" cy="35"/>
            </a:xfrm>
            <a:custGeom>
              <a:avLst/>
              <a:gdLst>
                <a:gd name="T0" fmla="*/ 319 w 319"/>
                <a:gd name="T1" fmla="*/ 13 h 59"/>
                <a:gd name="T2" fmla="*/ 0 w 319"/>
                <a:gd name="T3" fmla="*/ 59 h 59"/>
                <a:gd name="T4" fmla="*/ 319 w 319"/>
                <a:gd name="T5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59">
                  <a:moveTo>
                    <a:pt x="319" y="13"/>
                  </a:moveTo>
                  <a:cubicBezTo>
                    <a:pt x="215" y="28"/>
                    <a:pt x="110" y="43"/>
                    <a:pt x="0" y="59"/>
                  </a:cubicBezTo>
                  <a:cubicBezTo>
                    <a:pt x="41" y="31"/>
                    <a:pt x="253" y="0"/>
                    <a:pt x="3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231C4F84-1C8A-40DD-BE2B-817F251BF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" y="2234"/>
              <a:ext cx="64" cy="184"/>
            </a:xfrm>
            <a:custGeom>
              <a:avLst/>
              <a:gdLst>
                <a:gd name="T0" fmla="*/ 0 w 106"/>
                <a:gd name="T1" fmla="*/ 302 h 306"/>
                <a:gd name="T2" fmla="*/ 90 w 106"/>
                <a:gd name="T3" fmla="*/ 0 h 306"/>
                <a:gd name="T4" fmla="*/ 106 w 106"/>
                <a:gd name="T5" fmla="*/ 5 h 306"/>
                <a:gd name="T6" fmla="*/ 14 w 106"/>
                <a:gd name="T7" fmla="*/ 306 h 306"/>
                <a:gd name="T8" fmla="*/ 0 w 106"/>
                <a:gd name="T9" fmla="*/ 30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06">
                  <a:moveTo>
                    <a:pt x="0" y="302"/>
                  </a:moveTo>
                  <a:cubicBezTo>
                    <a:pt x="30" y="201"/>
                    <a:pt x="60" y="100"/>
                    <a:pt x="90" y="0"/>
                  </a:cubicBezTo>
                  <a:cubicBezTo>
                    <a:pt x="96" y="1"/>
                    <a:pt x="101" y="3"/>
                    <a:pt x="106" y="5"/>
                  </a:cubicBezTo>
                  <a:cubicBezTo>
                    <a:pt x="76" y="105"/>
                    <a:pt x="45" y="205"/>
                    <a:pt x="14" y="306"/>
                  </a:cubicBezTo>
                  <a:cubicBezTo>
                    <a:pt x="9" y="304"/>
                    <a:pt x="5" y="303"/>
                    <a:pt x="0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D995A07-9465-4DB8-BC94-A3A05403F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4" y="803"/>
              <a:ext cx="133" cy="119"/>
            </a:xfrm>
            <a:custGeom>
              <a:avLst/>
              <a:gdLst>
                <a:gd name="T0" fmla="*/ 221 w 221"/>
                <a:gd name="T1" fmla="*/ 197 h 197"/>
                <a:gd name="T2" fmla="*/ 0 w 221"/>
                <a:gd name="T3" fmla="*/ 0 h 197"/>
                <a:gd name="T4" fmla="*/ 221 w 221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7">
                  <a:moveTo>
                    <a:pt x="221" y="197"/>
                  </a:moveTo>
                  <a:cubicBezTo>
                    <a:pt x="148" y="132"/>
                    <a:pt x="74" y="66"/>
                    <a:pt x="0" y="0"/>
                  </a:cubicBezTo>
                  <a:cubicBezTo>
                    <a:pt x="90" y="47"/>
                    <a:pt x="161" y="118"/>
                    <a:pt x="221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ACEF9BB-84E5-40C5-8C18-0C0E3C95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" y="959"/>
              <a:ext cx="38" cy="59"/>
            </a:xfrm>
            <a:custGeom>
              <a:avLst/>
              <a:gdLst>
                <a:gd name="T0" fmla="*/ 45 w 62"/>
                <a:gd name="T1" fmla="*/ 0 h 99"/>
                <a:gd name="T2" fmla="*/ 36 w 62"/>
                <a:gd name="T3" fmla="*/ 32 h 99"/>
                <a:gd name="T4" fmla="*/ 62 w 62"/>
                <a:gd name="T5" fmla="*/ 52 h 99"/>
                <a:gd name="T6" fmla="*/ 44 w 62"/>
                <a:gd name="T7" fmla="*/ 77 h 99"/>
                <a:gd name="T8" fmla="*/ 23 w 62"/>
                <a:gd name="T9" fmla="*/ 99 h 99"/>
                <a:gd name="T10" fmla="*/ 5 w 62"/>
                <a:gd name="T11" fmla="*/ 69 h 99"/>
                <a:gd name="T12" fmla="*/ 45 w 62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99">
                  <a:moveTo>
                    <a:pt x="45" y="0"/>
                  </a:moveTo>
                  <a:cubicBezTo>
                    <a:pt x="42" y="10"/>
                    <a:pt x="39" y="21"/>
                    <a:pt x="36" y="32"/>
                  </a:cubicBezTo>
                  <a:cubicBezTo>
                    <a:pt x="44" y="38"/>
                    <a:pt x="52" y="45"/>
                    <a:pt x="62" y="52"/>
                  </a:cubicBezTo>
                  <a:cubicBezTo>
                    <a:pt x="55" y="61"/>
                    <a:pt x="50" y="69"/>
                    <a:pt x="44" y="77"/>
                  </a:cubicBezTo>
                  <a:cubicBezTo>
                    <a:pt x="37" y="84"/>
                    <a:pt x="30" y="92"/>
                    <a:pt x="23" y="99"/>
                  </a:cubicBezTo>
                  <a:cubicBezTo>
                    <a:pt x="16" y="89"/>
                    <a:pt x="6" y="80"/>
                    <a:pt x="5" y="69"/>
                  </a:cubicBezTo>
                  <a:cubicBezTo>
                    <a:pt x="0" y="38"/>
                    <a:pt x="7" y="11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93346222-39D9-46FE-B039-E3FE1DE9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" y="2453"/>
              <a:ext cx="60" cy="91"/>
            </a:xfrm>
            <a:custGeom>
              <a:avLst/>
              <a:gdLst>
                <a:gd name="T0" fmla="*/ 99 w 100"/>
                <a:gd name="T1" fmla="*/ 0 h 152"/>
                <a:gd name="T2" fmla="*/ 0 w 100"/>
                <a:gd name="T3" fmla="*/ 152 h 152"/>
                <a:gd name="T4" fmla="*/ 100 w 100"/>
                <a:gd name="T5" fmla="*/ 1 h 152"/>
                <a:gd name="T6" fmla="*/ 99 w 100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52">
                  <a:moveTo>
                    <a:pt x="99" y="0"/>
                  </a:moveTo>
                  <a:cubicBezTo>
                    <a:pt x="98" y="53"/>
                    <a:pt x="41" y="146"/>
                    <a:pt x="0" y="152"/>
                  </a:cubicBezTo>
                  <a:cubicBezTo>
                    <a:pt x="35" y="99"/>
                    <a:pt x="67" y="50"/>
                    <a:pt x="100" y="1"/>
                  </a:cubicBezTo>
                  <a:cubicBezTo>
                    <a:pt x="100" y="1"/>
                    <a:pt x="99" y="0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5B4AE26-4712-4B00-A28C-C8DED81BB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" y="2680"/>
              <a:ext cx="39" cy="120"/>
            </a:xfrm>
            <a:custGeom>
              <a:avLst/>
              <a:gdLst>
                <a:gd name="T0" fmla="*/ 65 w 65"/>
                <a:gd name="T1" fmla="*/ 199 h 199"/>
                <a:gd name="T2" fmla="*/ 0 w 65"/>
                <a:gd name="T3" fmla="*/ 0 h 199"/>
                <a:gd name="T4" fmla="*/ 65 w 65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99">
                  <a:moveTo>
                    <a:pt x="65" y="199"/>
                  </a:moveTo>
                  <a:cubicBezTo>
                    <a:pt x="43" y="134"/>
                    <a:pt x="22" y="68"/>
                    <a:pt x="0" y="0"/>
                  </a:cubicBezTo>
                  <a:cubicBezTo>
                    <a:pt x="31" y="22"/>
                    <a:pt x="43" y="56"/>
                    <a:pt x="65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0F395F3-29A1-4557-BCB5-23BBDDC3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" y="2451"/>
              <a:ext cx="45" cy="71"/>
            </a:xfrm>
            <a:custGeom>
              <a:avLst/>
              <a:gdLst>
                <a:gd name="T0" fmla="*/ 74 w 74"/>
                <a:gd name="T1" fmla="*/ 0 h 119"/>
                <a:gd name="T2" fmla="*/ 0 w 74"/>
                <a:gd name="T3" fmla="*/ 119 h 119"/>
                <a:gd name="T4" fmla="*/ 74 w 74"/>
                <a:gd name="T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9">
                  <a:moveTo>
                    <a:pt x="74" y="0"/>
                  </a:moveTo>
                  <a:cubicBezTo>
                    <a:pt x="68" y="66"/>
                    <a:pt x="39" y="109"/>
                    <a:pt x="0" y="119"/>
                  </a:cubicBezTo>
                  <a:cubicBezTo>
                    <a:pt x="23" y="82"/>
                    <a:pt x="46" y="45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F682758-69EA-42E9-B17E-0A0791C0F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" y="2433"/>
              <a:ext cx="48" cy="68"/>
            </a:xfrm>
            <a:custGeom>
              <a:avLst/>
              <a:gdLst>
                <a:gd name="T0" fmla="*/ 0 w 80"/>
                <a:gd name="T1" fmla="*/ 108 h 113"/>
                <a:gd name="T2" fmla="*/ 31 w 80"/>
                <a:gd name="T3" fmla="*/ 44 h 113"/>
                <a:gd name="T4" fmla="*/ 80 w 80"/>
                <a:gd name="T5" fmla="*/ 0 h 113"/>
                <a:gd name="T6" fmla="*/ 11 w 80"/>
                <a:gd name="T7" fmla="*/ 113 h 113"/>
                <a:gd name="T8" fmla="*/ 0 w 80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3">
                  <a:moveTo>
                    <a:pt x="0" y="108"/>
                  </a:moveTo>
                  <a:cubicBezTo>
                    <a:pt x="10" y="86"/>
                    <a:pt x="18" y="64"/>
                    <a:pt x="31" y="44"/>
                  </a:cubicBezTo>
                  <a:cubicBezTo>
                    <a:pt x="43" y="27"/>
                    <a:pt x="59" y="12"/>
                    <a:pt x="80" y="0"/>
                  </a:cubicBezTo>
                  <a:cubicBezTo>
                    <a:pt x="57" y="38"/>
                    <a:pt x="34" y="76"/>
                    <a:pt x="11" y="113"/>
                  </a:cubicBezTo>
                  <a:cubicBezTo>
                    <a:pt x="7" y="111"/>
                    <a:pt x="4" y="109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6B624C6-6C23-41D9-AAAB-6065AF00E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" y="1062"/>
              <a:ext cx="33" cy="33"/>
            </a:xfrm>
            <a:custGeom>
              <a:avLst/>
              <a:gdLst>
                <a:gd name="T0" fmla="*/ 55 w 55"/>
                <a:gd name="T1" fmla="*/ 17 h 56"/>
                <a:gd name="T2" fmla="*/ 26 w 55"/>
                <a:gd name="T3" fmla="*/ 56 h 56"/>
                <a:gd name="T4" fmla="*/ 0 w 55"/>
                <a:gd name="T5" fmla="*/ 32 h 56"/>
                <a:gd name="T6" fmla="*/ 38 w 55"/>
                <a:gd name="T7" fmla="*/ 0 h 56"/>
                <a:gd name="T8" fmla="*/ 55 w 55"/>
                <a:gd name="T9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55" y="17"/>
                  </a:moveTo>
                  <a:cubicBezTo>
                    <a:pt x="45" y="30"/>
                    <a:pt x="36" y="43"/>
                    <a:pt x="26" y="56"/>
                  </a:cubicBezTo>
                  <a:cubicBezTo>
                    <a:pt x="17" y="48"/>
                    <a:pt x="8" y="40"/>
                    <a:pt x="0" y="32"/>
                  </a:cubicBezTo>
                  <a:cubicBezTo>
                    <a:pt x="13" y="22"/>
                    <a:pt x="26" y="11"/>
                    <a:pt x="38" y="0"/>
                  </a:cubicBezTo>
                  <a:cubicBezTo>
                    <a:pt x="44" y="6"/>
                    <a:pt x="50" y="11"/>
                    <a:pt x="5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60E2262D-9B89-4C67-8D7C-DFD338B4B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" y="2376"/>
              <a:ext cx="37" cy="72"/>
            </a:xfrm>
            <a:custGeom>
              <a:avLst/>
              <a:gdLst>
                <a:gd name="T0" fmla="*/ 0 w 61"/>
                <a:gd name="T1" fmla="*/ 114 h 119"/>
                <a:gd name="T2" fmla="*/ 54 w 61"/>
                <a:gd name="T3" fmla="*/ 0 h 119"/>
                <a:gd name="T4" fmla="*/ 61 w 61"/>
                <a:gd name="T5" fmla="*/ 3 h 119"/>
                <a:gd name="T6" fmla="*/ 14 w 61"/>
                <a:gd name="T7" fmla="*/ 119 h 119"/>
                <a:gd name="T8" fmla="*/ 0 w 61"/>
                <a:gd name="T9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9">
                  <a:moveTo>
                    <a:pt x="0" y="114"/>
                  </a:moveTo>
                  <a:cubicBezTo>
                    <a:pt x="18" y="76"/>
                    <a:pt x="36" y="38"/>
                    <a:pt x="54" y="0"/>
                  </a:cubicBezTo>
                  <a:cubicBezTo>
                    <a:pt x="56" y="1"/>
                    <a:pt x="58" y="2"/>
                    <a:pt x="61" y="3"/>
                  </a:cubicBezTo>
                  <a:cubicBezTo>
                    <a:pt x="45" y="42"/>
                    <a:pt x="30" y="80"/>
                    <a:pt x="14" y="119"/>
                  </a:cubicBezTo>
                  <a:cubicBezTo>
                    <a:pt x="9" y="117"/>
                    <a:pt x="5" y="115"/>
                    <a:pt x="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61D6FB7-278E-47A9-8A00-8822703F9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" y="3325"/>
              <a:ext cx="57" cy="26"/>
            </a:xfrm>
            <a:custGeom>
              <a:avLst/>
              <a:gdLst>
                <a:gd name="T0" fmla="*/ 0 w 95"/>
                <a:gd name="T1" fmla="*/ 31 h 44"/>
                <a:gd name="T2" fmla="*/ 93 w 95"/>
                <a:gd name="T3" fmla="*/ 0 h 44"/>
                <a:gd name="T4" fmla="*/ 95 w 95"/>
                <a:gd name="T5" fmla="*/ 9 h 44"/>
                <a:gd name="T6" fmla="*/ 3 w 95"/>
                <a:gd name="T7" fmla="*/ 44 h 44"/>
                <a:gd name="T8" fmla="*/ 0 w 95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44">
                  <a:moveTo>
                    <a:pt x="0" y="31"/>
                  </a:moveTo>
                  <a:cubicBezTo>
                    <a:pt x="31" y="20"/>
                    <a:pt x="62" y="10"/>
                    <a:pt x="93" y="0"/>
                  </a:cubicBezTo>
                  <a:cubicBezTo>
                    <a:pt x="94" y="3"/>
                    <a:pt x="94" y="6"/>
                    <a:pt x="95" y="9"/>
                  </a:cubicBezTo>
                  <a:cubicBezTo>
                    <a:pt x="65" y="20"/>
                    <a:pt x="34" y="32"/>
                    <a:pt x="3" y="44"/>
                  </a:cubicBezTo>
                  <a:cubicBezTo>
                    <a:pt x="2" y="39"/>
                    <a:pt x="1" y="35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047993B6-0F4B-4E54-8BA7-8757D2D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" y="1894"/>
              <a:ext cx="54" cy="243"/>
            </a:xfrm>
            <a:custGeom>
              <a:avLst/>
              <a:gdLst>
                <a:gd name="T0" fmla="*/ 0 w 89"/>
                <a:gd name="T1" fmla="*/ 404 h 404"/>
                <a:gd name="T2" fmla="*/ 11 w 89"/>
                <a:gd name="T3" fmla="*/ 283 h 404"/>
                <a:gd name="T4" fmla="*/ 74 w 89"/>
                <a:gd name="T5" fmla="*/ 19 h 404"/>
                <a:gd name="T6" fmla="*/ 89 w 89"/>
                <a:gd name="T7" fmla="*/ 0 h 404"/>
                <a:gd name="T8" fmla="*/ 0 w 89"/>
                <a:gd name="T9" fmla="*/ 404 h 404"/>
                <a:gd name="T10" fmla="*/ 0 w 89"/>
                <a:gd name="T11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04">
                  <a:moveTo>
                    <a:pt x="0" y="404"/>
                  </a:moveTo>
                  <a:cubicBezTo>
                    <a:pt x="3" y="363"/>
                    <a:pt x="2" y="322"/>
                    <a:pt x="11" y="283"/>
                  </a:cubicBezTo>
                  <a:cubicBezTo>
                    <a:pt x="29" y="194"/>
                    <a:pt x="53" y="107"/>
                    <a:pt x="74" y="19"/>
                  </a:cubicBezTo>
                  <a:cubicBezTo>
                    <a:pt x="76" y="12"/>
                    <a:pt x="81" y="5"/>
                    <a:pt x="89" y="0"/>
                  </a:cubicBezTo>
                  <a:cubicBezTo>
                    <a:pt x="60" y="134"/>
                    <a:pt x="30" y="269"/>
                    <a:pt x="0" y="404"/>
                  </a:cubicBezTo>
                  <a:cubicBezTo>
                    <a:pt x="0" y="404"/>
                    <a:pt x="0" y="404"/>
                    <a:pt x="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A28589F6-CD55-47F6-AE01-DEA1A49C29D4}"/>
              </a:ext>
            </a:extLst>
          </p:cNvPr>
          <p:cNvGrpSpPr/>
          <p:nvPr/>
        </p:nvGrpSpPr>
        <p:grpSpPr>
          <a:xfrm>
            <a:off x="4867885" y="1363739"/>
            <a:ext cx="5377402" cy="710483"/>
            <a:chOff x="6210998" y="1433695"/>
            <a:chExt cx="2931973" cy="710483"/>
          </a:xfrm>
        </p:grpSpPr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435EDCD7-0965-4B10-B00F-C4A90EF5A1E5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5">
              <a:extLst>
                <a:ext uri="{FF2B5EF4-FFF2-40B4-BE49-F238E27FC236}">
                  <a16:creationId xmlns:a16="http://schemas.microsoft.com/office/drawing/2014/main" id="{FB52EAB0-9868-4A2D-A1F4-78A3580A9FD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6">
            <a:extLst>
              <a:ext uri="{FF2B5EF4-FFF2-40B4-BE49-F238E27FC236}">
                <a16:creationId xmlns:a16="http://schemas.microsoft.com/office/drawing/2014/main" id="{AEEC893C-58EC-48D1-8880-BE82DE4F5779}"/>
              </a:ext>
            </a:extLst>
          </p:cNvPr>
          <p:cNvGrpSpPr/>
          <p:nvPr/>
        </p:nvGrpSpPr>
        <p:grpSpPr>
          <a:xfrm>
            <a:off x="5572423" y="3201616"/>
            <a:ext cx="5377402" cy="710483"/>
            <a:chOff x="6210998" y="1433695"/>
            <a:chExt cx="2931973" cy="710483"/>
          </a:xfrm>
        </p:grpSpPr>
        <p:sp>
          <p:nvSpPr>
            <p:cNvPr id="42" name="TextBox 37">
              <a:extLst>
                <a:ext uri="{FF2B5EF4-FFF2-40B4-BE49-F238E27FC236}">
                  <a16:creationId xmlns:a16="http://schemas.microsoft.com/office/drawing/2014/main" id="{2BAA6650-2B3A-4D95-BC90-75D2316D8A0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38">
              <a:extLst>
                <a:ext uri="{FF2B5EF4-FFF2-40B4-BE49-F238E27FC236}">
                  <a16:creationId xmlns:a16="http://schemas.microsoft.com/office/drawing/2014/main" id="{675B65F1-C303-4653-BE48-1E6DF7D5E25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796B6B73-D5E0-42BB-9BD0-8904F81FA03D}"/>
              </a:ext>
            </a:extLst>
          </p:cNvPr>
          <p:cNvGrpSpPr/>
          <p:nvPr/>
        </p:nvGrpSpPr>
        <p:grpSpPr>
          <a:xfrm>
            <a:off x="4972817" y="4891856"/>
            <a:ext cx="5377402" cy="990308"/>
            <a:chOff x="6210998" y="1959094"/>
            <a:chExt cx="2931973" cy="990308"/>
          </a:xfrm>
        </p:grpSpPr>
        <p:sp>
          <p:nvSpPr>
            <p:cNvPr id="45" name="TextBox 40">
              <a:extLst>
                <a:ext uri="{FF2B5EF4-FFF2-40B4-BE49-F238E27FC236}">
                  <a16:creationId xmlns:a16="http://schemas.microsoft.com/office/drawing/2014/main" id="{64347676-72A4-4DF0-85B4-F02B725252D8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1">
              <a:extLst>
                <a:ext uri="{FF2B5EF4-FFF2-40B4-BE49-F238E27FC236}">
                  <a16:creationId xmlns:a16="http://schemas.microsoft.com/office/drawing/2014/main" id="{749DDE5C-F41A-476E-899C-140131D63233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719277B-28D4-44CC-B69B-0E5D89C2E651}"/>
              </a:ext>
            </a:extLst>
          </p:cNvPr>
          <p:cNvGrpSpPr/>
          <p:nvPr/>
        </p:nvGrpSpPr>
        <p:grpSpPr>
          <a:xfrm>
            <a:off x="4539739" y="3053979"/>
            <a:ext cx="859807" cy="1060556"/>
            <a:chOff x="3227418" y="7164240"/>
            <a:chExt cx="1443249" cy="1780221"/>
          </a:xfrm>
          <a:solidFill>
            <a:schemeClr val="bg1"/>
          </a:solidFill>
        </p:grpSpPr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51323F98-B5A4-4A33-89B2-27CDE47A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BF368572-DB5A-4A90-8A28-91811166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B2EF988B-B49B-4B96-9D7B-F7858D83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93EE3DE-B0D0-4BCC-B6F8-22454294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38F07839-8AB2-46A8-AD44-C87F15B9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74F6882A-E211-420A-8686-8767D710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D598516D-AF06-4720-A32C-7C16B600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18F15312-7C0F-4033-9893-5363EB7A10B4}"/>
              </a:ext>
            </a:extLst>
          </p:cNvPr>
          <p:cNvGrpSpPr/>
          <p:nvPr/>
        </p:nvGrpSpPr>
        <p:grpSpPr>
          <a:xfrm>
            <a:off x="3765931" y="1363691"/>
            <a:ext cx="1083137" cy="774694"/>
            <a:chOff x="9580563" y="3981450"/>
            <a:chExt cx="1198563" cy="857250"/>
          </a:xfrm>
          <a:solidFill>
            <a:schemeClr val="bg1"/>
          </a:solidFill>
        </p:grpSpPr>
        <p:sp>
          <p:nvSpPr>
            <p:cNvPr id="56" name="Freeform 103">
              <a:extLst>
                <a:ext uri="{FF2B5EF4-FFF2-40B4-BE49-F238E27FC236}">
                  <a16:creationId xmlns:a16="http://schemas.microsoft.com/office/drawing/2014/main" id="{B3C021E3-6E54-4FBE-BC15-5E224839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CEB7E37C-71C1-43FA-83F7-4420385D14A9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8" name="Freeform 100">
                <a:extLst>
                  <a:ext uri="{FF2B5EF4-FFF2-40B4-BE49-F238E27FC236}">
                    <a16:creationId xmlns:a16="http://schemas.microsoft.com/office/drawing/2014/main" id="{30777FC6-2EA5-4D0E-B67F-57E382CA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01">
                <a:extLst>
                  <a:ext uri="{FF2B5EF4-FFF2-40B4-BE49-F238E27FC236}">
                    <a16:creationId xmlns:a16="http://schemas.microsoft.com/office/drawing/2014/main" id="{D0C2FEBC-84B8-44FD-8361-E0619F4FF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2">
                <a:extLst>
                  <a:ext uri="{FF2B5EF4-FFF2-40B4-BE49-F238E27FC236}">
                    <a16:creationId xmlns:a16="http://schemas.microsoft.com/office/drawing/2014/main" id="{20E4EB76-EE5B-4D26-9306-63BC88B5F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04">
                <a:extLst>
                  <a:ext uri="{FF2B5EF4-FFF2-40B4-BE49-F238E27FC236}">
                    <a16:creationId xmlns:a16="http://schemas.microsoft.com/office/drawing/2014/main" id="{695861AE-1BA2-4B42-8D12-713404B26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05">
                <a:extLst>
                  <a:ext uri="{FF2B5EF4-FFF2-40B4-BE49-F238E27FC236}">
                    <a16:creationId xmlns:a16="http://schemas.microsoft.com/office/drawing/2014/main" id="{5298C33D-DC51-4D86-8C33-1942FF9C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06">
                <a:extLst>
                  <a:ext uri="{FF2B5EF4-FFF2-40B4-BE49-F238E27FC236}">
                    <a16:creationId xmlns:a16="http://schemas.microsoft.com/office/drawing/2014/main" id="{26A2273E-9BB8-40BD-872D-156BCA23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07">
                <a:extLst>
                  <a:ext uri="{FF2B5EF4-FFF2-40B4-BE49-F238E27FC236}">
                    <a16:creationId xmlns:a16="http://schemas.microsoft.com/office/drawing/2014/main" id="{93A61BBB-4443-454C-BA0C-E90F6248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36">
                <a:extLst>
                  <a:ext uri="{FF2B5EF4-FFF2-40B4-BE49-F238E27FC236}">
                    <a16:creationId xmlns:a16="http://schemas.microsoft.com/office/drawing/2014/main" id="{FA7D34FD-FD29-4249-81DD-6626617D8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37">
                <a:extLst>
                  <a:ext uri="{FF2B5EF4-FFF2-40B4-BE49-F238E27FC236}">
                    <a16:creationId xmlns:a16="http://schemas.microsoft.com/office/drawing/2014/main" id="{88D16106-36CC-4944-8FB2-B4BA5886C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38">
                <a:extLst>
                  <a:ext uri="{FF2B5EF4-FFF2-40B4-BE49-F238E27FC236}">
                    <a16:creationId xmlns:a16="http://schemas.microsoft.com/office/drawing/2014/main" id="{635468E4-5B2B-493B-98FF-244D5E6E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39">
                <a:extLst>
                  <a:ext uri="{FF2B5EF4-FFF2-40B4-BE49-F238E27FC236}">
                    <a16:creationId xmlns:a16="http://schemas.microsoft.com/office/drawing/2014/main" id="{BF41D4E3-8A28-4F3C-AAE2-F6D615683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C9DC1A8B-B5CF-49BC-B7AF-59318D0AA536}"/>
              </a:ext>
            </a:extLst>
          </p:cNvPr>
          <p:cNvGrpSpPr/>
          <p:nvPr/>
        </p:nvGrpSpPr>
        <p:grpSpPr>
          <a:xfrm>
            <a:off x="4110960" y="5030355"/>
            <a:ext cx="832078" cy="937283"/>
            <a:chOff x="5158020" y="5082723"/>
            <a:chExt cx="966788" cy="1089025"/>
          </a:xfrm>
          <a:solidFill>
            <a:schemeClr val="bg1"/>
          </a:solidFill>
        </p:grpSpPr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7FEBF4AA-212C-4B1B-84E4-EAF42D4B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E4B60388-E11C-48E0-AD41-2665D7571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DE6278D1-93C9-4097-ADDB-6EB82341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43">
              <a:extLst>
                <a:ext uri="{FF2B5EF4-FFF2-40B4-BE49-F238E27FC236}">
                  <a16:creationId xmlns:a16="http://schemas.microsoft.com/office/drawing/2014/main" id="{B9ACDE61-4CDC-4068-AA94-821EEB33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0652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F80D2FA-9BA3-48B4-BB52-C2440F14B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C1BDEB1-6E6D-4C29-ACC4-22CD987245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51B1A531-306F-4FBA-9EA3-8273BB9428E7}"/>
              </a:ext>
            </a:extLst>
          </p:cNvPr>
          <p:cNvSpPr>
            <a:spLocks/>
          </p:cNvSpPr>
          <p:nvPr/>
        </p:nvSpPr>
        <p:spPr bwMode="auto">
          <a:xfrm>
            <a:off x="1568476" y="1149079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" name="Group 156">
            <a:extLst>
              <a:ext uri="{FF2B5EF4-FFF2-40B4-BE49-F238E27FC236}">
                <a16:creationId xmlns:a16="http://schemas.microsoft.com/office/drawing/2014/main" id="{5202F238-BDD0-44B6-8F11-AD041F8F07A3}"/>
              </a:ext>
            </a:extLst>
          </p:cNvPr>
          <p:cNvGrpSpPr/>
          <p:nvPr/>
        </p:nvGrpSpPr>
        <p:grpSpPr>
          <a:xfrm>
            <a:off x="1488963" y="3577116"/>
            <a:ext cx="2446866" cy="738664"/>
            <a:chOff x="3017859" y="4283314"/>
            <a:chExt cx="2579765" cy="738664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AB5B3EF1-FC83-43F4-A408-250E9760567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D5948E89-C128-4F50-96F8-7ABB6CC23AC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09">
            <a:extLst>
              <a:ext uri="{FF2B5EF4-FFF2-40B4-BE49-F238E27FC236}">
                <a16:creationId xmlns:a16="http://schemas.microsoft.com/office/drawing/2014/main" id="{7F22311C-2178-4489-B0CA-9A09D8D3BBC2}"/>
              </a:ext>
            </a:extLst>
          </p:cNvPr>
          <p:cNvGrpSpPr/>
          <p:nvPr/>
        </p:nvGrpSpPr>
        <p:grpSpPr>
          <a:xfrm>
            <a:off x="8145271" y="3539794"/>
            <a:ext cx="2557766" cy="775986"/>
            <a:chOff x="3017859" y="4283314"/>
            <a:chExt cx="2579765" cy="738664"/>
          </a:xfrm>
        </p:grpSpPr>
        <p:sp>
          <p:nvSpPr>
            <p:cNvPr id="9" name="TextBox 60">
              <a:extLst>
                <a:ext uri="{FF2B5EF4-FFF2-40B4-BE49-F238E27FC236}">
                  <a16:creationId xmlns:a16="http://schemas.microsoft.com/office/drawing/2014/main" id="{F34DA4D8-53D9-4ECF-A78A-FF24E666985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61">
              <a:extLst>
                <a:ext uri="{FF2B5EF4-FFF2-40B4-BE49-F238E27FC236}">
                  <a16:creationId xmlns:a16="http://schemas.microsoft.com/office/drawing/2014/main" id="{D0B36784-7AFD-4B24-B704-3B329770720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17">
            <a:extLst>
              <a:ext uri="{FF2B5EF4-FFF2-40B4-BE49-F238E27FC236}">
                <a16:creationId xmlns:a16="http://schemas.microsoft.com/office/drawing/2014/main" id="{FA280A88-58FC-4A70-9196-1FB43B3A0C7F}"/>
              </a:ext>
            </a:extLst>
          </p:cNvPr>
          <p:cNvGrpSpPr/>
          <p:nvPr/>
        </p:nvGrpSpPr>
        <p:grpSpPr>
          <a:xfrm>
            <a:off x="9694623" y="1860649"/>
            <a:ext cx="1771791" cy="863358"/>
            <a:chOff x="803640" y="3362835"/>
            <a:chExt cx="2059657" cy="863358"/>
          </a:xfrm>
        </p:grpSpPr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65D6AB19-6CDC-4F42-90B7-994B18A373B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64">
              <a:extLst>
                <a:ext uri="{FF2B5EF4-FFF2-40B4-BE49-F238E27FC236}">
                  <a16:creationId xmlns:a16="http://schemas.microsoft.com/office/drawing/2014/main" id="{EF71A743-D92C-4EF3-AB5E-0B1AD8657DC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17">
            <a:extLst>
              <a:ext uri="{FF2B5EF4-FFF2-40B4-BE49-F238E27FC236}">
                <a16:creationId xmlns:a16="http://schemas.microsoft.com/office/drawing/2014/main" id="{B7A35965-903D-4F4B-A962-72D5020EF6C6}"/>
              </a:ext>
            </a:extLst>
          </p:cNvPr>
          <p:cNvGrpSpPr/>
          <p:nvPr/>
        </p:nvGrpSpPr>
        <p:grpSpPr>
          <a:xfrm>
            <a:off x="809631" y="1860649"/>
            <a:ext cx="1710966" cy="863358"/>
            <a:chOff x="803640" y="3362835"/>
            <a:chExt cx="2059657" cy="863358"/>
          </a:xfrm>
        </p:grpSpPr>
        <p:sp>
          <p:nvSpPr>
            <p:cNvPr id="15" name="TextBox 66">
              <a:extLst>
                <a:ext uri="{FF2B5EF4-FFF2-40B4-BE49-F238E27FC236}">
                  <a16:creationId xmlns:a16="http://schemas.microsoft.com/office/drawing/2014/main" id="{EBC595D5-E80B-42E9-BBB6-A4627A0F335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9F959DF-D3F3-4833-BE59-C46442F0756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17">
            <a:extLst>
              <a:ext uri="{FF2B5EF4-FFF2-40B4-BE49-F238E27FC236}">
                <a16:creationId xmlns:a16="http://schemas.microsoft.com/office/drawing/2014/main" id="{2AF538DD-877B-4776-BAD6-DA30484FA9D0}"/>
              </a:ext>
            </a:extLst>
          </p:cNvPr>
          <p:cNvGrpSpPr/>
          <p:nvPr/>
        </p:nvGrpSpPr>
        <p:grpSpPr>
          <a:xfrm>
            <a:off x="9678012" y="5160523"/>
            <a:ext cx="1771791" cy="863358"/>
            <a:chOff x="803640" y="3362835"/>
            <a:chExt cx="2059657" cy="863358"/>
          </a:xfrm>
        </p:grpSpPr>
        <p:sp>
          <p:nvSpPr>
            <p:cNvPr id="18" name="TextBox 69">
              <a:extLst>
                <a:ext uri="{FF2B5EF4-FFF2-40B4-BE49-F238E27FC236}">
                  <a16:creationId xmlns:a16="http://schemas.microsoft.com/office/drawing/2014/main" id="{4987E422-C883-4CA1-86AB-41C69F8E84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70">
              <a:extLst>
                <a:ext uri="{FF2B5EF4-FFF2-40B4-BE49-F238E27FC236}">
                  <a16:creationId xmlns:a16="http://schemas.microsoft.com/office/drawing/2014/main" id="{07CFFEC1-E93F-47B2-974A-A7FA08989D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17">
            <a:extLst>
              <a:ext uri="{FF2B5EF4-FFF2-40B4-BE49-F238E27FC236}">
                <a16:creationId xmlns:a16="http://schemas.microsoft.com/office/drawing/2014/main" id="{903798A8-15A6-401D-88DE-8FC8D33C536F}"/>
              </a:ext>
            </a:extLst>
          </p:cNvPr>
          <p:cNvGrpSpPr/>
          <p:nvPr/>
        </p:nvGrpSpPr>
        <p:grpSpPr>
          <a:xfrm>
            <a:off x="793020" y="5160523"/>
            <a:ext cx="1710966" cy="863358"/>
            <a:chOff x="803640" y="3362835"/>
            <a:chExt cx="2059657" cy="863358"/>
          </a:xfrm>
        </p:grpSpPr>
        <p:sp>
          <p:nvSpPr>
            <p:cNvPr id="21" name="TextBox 72">
              <a:extLst>
                <a:ext uri="{FF2B5EF4-FFF2-40B4-BE49-F238E27FC236}">
                  <a16:creationId xmlns:a16="http://schemas.microsoft.com/office/drawing/2014/main" id="{1E488304-7D4F-41BF-AA5B-8846764E052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73">
              <a:extLst>
                <a:ext uri="{FF2B5EF4-FFF2-40B4-BE49-F238E27FC236}">
                  <a16:creationId xmlns:a16="http://schemas.microsoft.com/office/drawing/2014/main" id="{85E6E889-9FBB-43E7-B199-BF4558AFE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Freeform 5">
            <a:extLst>
              <a:ext uri="{FF2B5EF4-FFF2-40B4-BE49-F238E27FC236}">
                <a16:creationId xmlns:a16="http://schemas.microsoft.com/office/drawing/2014/main" id="{4FD0791F-8BE9-4A7F-A07D-C3E034DCED31}"/>
              </a:ext>
            </a:extLst>
          </p:cNvPr>
          <p:cNvSpPr>
            <a:spLocks noEditPoints="1"/>
          </p:cNvSpPr>
          <p:nvPr/>
        </p:nvSpPr>
        <p:spPr bwMode="auto">
          <a:xfrm>
            <a:off x="4011800" y="1686720"/>
            <a:ext cx="4028548" cy="4057790"/>
          </a:xfrm>
          <a:custGeom>
            <a:avLst/>
            <a:gdLst>
              <a:gd name="T0" fmla="*/ 85 w 4797"/>
              <a:gd name="T1" fmla="*/ 3120 h 4830"/>
              <a:gd name="T2" fmla="*/ 1673 w 4797"/>
              <a:gd name="T3" fmla="*/ 1288 h 4830"/>
              <a:gd name="T4" fmla="*/ 1992 w 4797"/>
              <a:gd name="T5" fmla="*/ 333 h 4830"/>
              <a:gd name="T6" fmla="*/ 2990 w 4797"/>
              <a:gd name="T7" fmla="*/ 78 h 4830"/>
              <a:gd name="T8" fmla="*/ 3457 w 4797"/>
              <a:gd name="T9" fmla="*/ 505 h 4830"/>
              <a:gd name="T10" fmla="*/ 3713 w 4797"/>
              <a:gd name="T11" fmla="*/ 1350 h 4830"/>
              <a:gd name="T12" fmla="*/ 3584 w 4797"/>
              <a:gd name="T13" fmla="*/ 3918 h 4830"/>
              <a:gd name="T14" fmla="*/ 2455 w 4797"/>
              <a:gd name="T15" fmla="*/ 4793 h 4830"/>
              <a:gd name="T16" fmla="*/ 3342 w 4797"/>
              <a:gd name="T17" fmla="*/ 1469 h 4830"/>
              <a:gd name="T18" fmla="*/ 1882 w 4797"/>
              <a:gd name="T19" fmla="*/ 1603 h 4830"/>
              <a:gd name="T20" fmla="*/ 2985 w 4797"/>
              <a:gd name="T21" fmla="*/ 3534 h 4830"/>
              <a:gd name="T22" fmla="*/ 2813 w 4797"/>
              <a:gd name="T23" fmla="*/ 3224 h 4830"/>
              <a:gd name="T24" fmla="*/ 4756 w 4797"/>
              <a:gd name="T25" fmla="*/ 3471 h 4830"/>
              <a:gd name="T26" fmla="*/ 3622 w 4797"/>
              <a:gd name="T27" fmla="*/ 1882 h 4830"/>
              <a:gd name="T28" fmla="*/ 3877 w 4797"/>
              <a:gd name="T29" fmla="*/ 3434 h 4830"/>
              <a:gd name="T30" fmla="*/ 2596 w 4797"/>
              <a:gd name="T31" fmla="*/ 2776 h 4830"/>
              <a:gd name="T32" fmla="*/ 2859 w 4797"/>
              <a:gd name="T33" fmla="*/ 2379 h 4830"/>
              <a:gd name="T34" fmla="*/ 2159 w 4797"/>
              <a:gd name="T35" fmla="*/ 1094 h 4830"/>
              <a:gd name="T36" fmla="*/ 2522 w 4797"/>
              <a:gd name="T37" fmla="*/ 1485 h 4830"/>
              <a:gd name="T38" fmla="*/ 2697 w 4797"/>
              <a:gd name="T39" fmla="*/ 865 h 4830"/>
              <a:gd name="T40" fmla="*/ 2370 w 4797"/>
              <a:gd name="T41" fmla="*/ 1688 h 4830"/>
              <a:gd name="T42" fmla="*/ 1945 w 4797"/>
              <a:gd name="T43" fmla="*/ 1882 h 4830"/>
              <a:gd name="T44" fmla="*/ 2513 w 4797"/>
              <a:gd name="T45" fmla="*/ 1886 h 4830"/>
              <a:gd name="T46" fmla="*/ 3090 w 4797"/>
              <a:gd name="T47" fmla="*/ 1211 h 4830"/>
              <a:gd name="T48" fmla="*/ 2827 w 4797"/>
              <a:gd name="T49" fmla="*/ 1303 h 4830"/>
              <a:gd name="T50" fmla="*/ 677 w 4797"/>
              <a:gd name="T51" fmla="*/ 2260 h 4830"/>
              <a:gd name="T52" fmla="*/ 675 w 4797"/>
              <a:gd name="T53" fmla="*/ 3644 h 4830"/>
              <a:gd name="T54" fmla="*/ 1451 w 4797"/>
              <a:gd name="T55" fmla="*/ 2686 h 4830"/>
              <a:gd name="T56" fmla="*/ 637 w 4797"/>
              <a:gd name="T57" fmla="*/ 2256 h 4830"/>
              <a:gd name="T58" fmla="*/ 2457 w 4797"/>
              <a:gd name="T59" fmla="*/ 2797 h 4830"/>
              <a:gd name="T60" fmla="*/ 2261 w 4797"/>
              <a:gd name="T61" fmla="*/ 4116 h 4830"/>
              <a:gd name="T62" fmla="*/ 1997 w 4797"/>
              <a:gd name="T63" fmla="*/ 4286 h 4830"/>
              <a:gd name="T64" fmla="*/ 2144 w 4797"/>
              <a:gd name="T65" fmla="*/ 540 h 4830"/>
              <a:gd name="T66" fmla="*/ 3054 w 4797"/>
              <a:gd name="T67" fmla="*/ 1880 h 4830"/>
              <a:gd name="T68" fmla="*/ 1950 w 4797"/>
              <a:gd name="T69" fmla="*/ 3331 h 4830"/>
              <a:gd name="T70" fmla="*/ 2014 w 4797"/>
              <a:gd name="T71" fmla="*/ 3574 h 4830"/>
              <a:gd name="T72" fmla="*/ 2821 w 4797"/>
              <a:gd name="T73" fmla="*/ 3876 h 4830"/>
              <a:gd name="T74" fmla="*/ 2067 w 4797"/>
              <a:gd name="T75" fmla="*/ 1008 h 4830"/>
              <a:gd name="T76" fmla="*/ 2246 w 4797"/>
              <a:gd name="T77" fmla="*/ 1558 h 4830"/>
              <a:gd name="T78" fmla="*/ 2718 w 4797"/>
              <a:gd name="T79" fmla="*/ 3059 h 4830"/>
              <a:gd name="T80" fmla="*/ 2367 w 4797"/>
              <a:gd name="T81" fmla="*/ 3128 h 4830"/>
              <a:gd name="T82" fmla="*/ 2190 w 4797"/>
              <a:gd name="T83" fmla="*/ 3142 h 4830"/>
              <a:gd name="T84" fmla="*/ 2389 w 4797"/>
              <a:gd name="T85" fmla="*/ 3613 h 4830"/>
              <a:gd name="T86" fmla="*/ 2122 w 4797"/>
              <a:gd name="T87" fmla="*/ 3460 h 4830"/>
              <a:gd name="T88" fmla="*/ 2698 w 4797"/>
              <a:gd name="T89" fmla="*/ 3465 h 4830"/>
              <a:gd name="T90" fmla="*/ 2605 w 4797"/>
              <a:gd name="T91" fmla="*/ 1062 h 4830"/>
              <a:gd name="T92" fmla="*/ 1811 w 4797"/>
              <a:gd name="T93" fmla="*/ 3016 h 4830"/>
              <a:gd name="T94" fmla="*/ 2207 w 4797"/>
              <a:gd name="T95" fmla="*/ 3266 h 4830"/>
              <a:gd name="T96" fmla="*/ 2474 w 4797"/>
              <a:gd name="T97" fmla="*/ 3964 h 4830"/>
              <a:gd name="T98" fmla="*/ 2514 w 4797"/>
              <a:gd name="T99" fmla="*/ 3285 h 4830"/>
              <a:gd name="T100" fmla="*/ 2548 w 4797"/>
              <a:gd name="T101" fmla="*/ 3233 h 4830"/>
              <a:gd name="T102" fmla="*/ 3219 w 4797"/>
              <a:gd name="T103" fmla="*/ 1667 h 4830"/>
              <a:gd name="T104" fmla="*/ 3034 w 4797"/>
              <a:gd name="T105" fmla="*/ 1542 h 4830"/>
              <a:gd name="T106" fmla="*/ 2915 w 4797"/>
              <a:gd name="T107" fmla="*/ 649 h 4830"/>
              <a:gd name="T108" fmla="*/ 1997 w 4797"/>
              <a:gd name="T109" fmla="*/ 1839 h 4830"/>
              <a:gd name="T110" fmla="*/ 2958 w 4797"/>
              <a:gd name="T111" fmla="*/ 3038 h 4830"/>
              <a:gd name="T112" fmla="*/ 1743 w 4797"/>
              <a:gd name="T113" fmla="*/ 1473 h 4830"/>
              <a:gd name="T114" fmla="*/ 1809 w 4797"/>
              <a:gd name="T115" fmla="*/ 1271 h 4830"/>
              <a:gd name="T116" fmla="*/ 2279 w 4797"/>
              <a:gd name="T117" fmla="*/ 3939 h 4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97" h="4830">
                <a:moveTo>
                  <a:pt x="999" y="4167"/>
                </a:moveTo>
                <a:cubicBezTo>
                  <a:pt x="995" y="4121"/>
                  <a:pt x="993" y="4095"/>
                  <a:pt x="989" y="4062"/>
                </a:cubicBezTo>
                <a:cubicBezTo>
                  <a:pt x="1023" y="4064"/>
                  <a:pt x="1048" y="4066"/>
                  <a:pt x="1072" y="4068"/>
                </a:cubicBezTo>
                <a:cubicBezTo>
                  <a:pt x="1069" y="4064"/>
                  <a:pt x="1067" y="4060"/>
                  <a:pt x="1064" y="4056"/>
                </a:cubicBezTo>
                <a:cubicBezTo>
                  <a:pt x="1100" y="4029"/>
                  <a:pt x="1136" y="4002"/>
                  <a:pt x="1179" y="3970"/>
                </a:cubicBezTo>
                <a:cubicBezTo>
                  <a:pt x="1177" y="3961"/>
                  <a:pt x="1173" y="3942"/>
                  <a:pt x="1168" y="3920"/>
                </a:cubicBezTo>
                <a:cubicBezTo>
                  <a:pt x="1200" y="3917"/>
                  <a:pt x="1227" y="3915"/>
                  <a:pt x="1261" y="3913"/>
                </a:cubicBezTo>
                <a:cubicBezTo>
                  <a:pt x="1253" y="3899"/>
                  <a:pt x="1247" y="3886"/>
                  <a:pt x="1239" y="3870"/>
                </a:cubicBezTo>
                <a:cubicBezTo>
                  <a:pt x="1269" y="3859"/>
                  <a:pt x="1299" y="3849"/>
                  <a:pt x="1325" y="3840"/>
                </a:cubicBezTo>
                <a:cubicBezTo>
                  <a:pt x="1353" y="3652"/>
                  <a:pt x="1225" y="3518"/>
                  <a:pt x="1185" y="3359"/>
                </a:cubicBezTo>
                <a:cubicBezTo>
                  <a:pt x="1174" y="3359"/>
                  <a:pt x="1168" y="3358"/>
                  <a:pt x="1166" y="3360"/>
                </a:cubicBezTo>
                <a:cubicBezTo>
                  <a:pt x="938" y="3633"/>
                  <a:pt x="625" y="3730"/>
                  <a:pt x="290" y="3772"/>
                </a:cubicBezTo>
                <a:cubicBezTo>
                  <a:pt x="113" y="3794"/>
                  <a:pt x="35" y="3715"/>
                  <a:pt x="16" y="3536"/>
                </a:cubicBezTo>
                <a:cubicBezTo>
                  <a:pt x="0" y="3390"/>
                  <a:pt x="33" y="3254"/>
                  <a:pt x="85" y="3120"/>
                </a:cubicBezTo>
                <a:cubicBezTo>
                  <a:pt x="338" y="2466"/>
                  <a:pt x="791" y="1968"/>
                  <a:pt x="1328" y="1536"/>
                </a:cubicBezTo>
                <a:cubicBezTo>
                  <a:pt x="1378" y="1497"/>
                  <a:pt x="1425" y="1455"/>
                  <a:pt x="1476" y="1418"/>
                </a:cubicBezTo>
                <a:cubicBezTo>
                  <a:pt x="1530" y="1378"/>
                  <a:pt x="1533" y="1330"/>
                  <a:pt x="1505" y="1276"/>
                </a:cubicBezTo>
                <a:cubicBezTo>
                  <a:pt x="1479" y="1225"/>
                  <a:pt x="1440" y="1212"/>
                  <a:pt x="1383" y="1234"/>
                </a:cubicBezTo>
                <a:cubicBezTo>
                  <a:pt x="1340" y="1251"/>
                  <a:pt x="1291" y="1251"/>
                  <a:pt x="1248" y="1265"/>
                </a:cubicBezTo>
                <a:cubicBezTo>
                  <a:pt x="1208" y="1278"/>
                  <a:pt x="1170" y="1300"/>
                  <a:pt x="1132" y="1318"/>
                </a:cubicBezTo>
                <a:cubicBezTo>
                  <a:pt x="1132" y="1313"/>
                  <a:pt x="1133" y="1300"/>
                  <a:pt x="1133" y="1296"/>
                </a:cubicBezTo>
                <a:cubicBezTo>
                  <a:pt x="1100" y="1293"/>
                  <a:pt x="1066" y="1289"/>
                  <a:pt x="1033" y="1286"/>
                </a:cubicBezTo>
                <a:cubicBezTo>
                  <a:pt x="1033" y="1279"/>
                  <a:pt x="1033" y="1273"/>
                  <a:pt x="1033" y="1266"/>
                </a:cubicBezTo>
                <a:cubicBezTo>
                  <a:pt x="1043" y="1261"/>
                  <a:pt x="1054" y="1251"/>
                  <a:pt x="1063" y="1252"/>
                </a:cubicBezTo>
                <a:cubicBezTo>
                  <a:pt x="1197" y="1267"/>
                  <a:pt x="1309" y="1190"/>
                  <a:pt x="1433" y="1162"/>
                </a:cubicBezTo>
                <a:cubicBezTo>
                  <a:pt x="1530" y="1139"/>
                  <a:pt x="1547" y="1141"/>
                  <a:pt x="1595" y="1228"/>
                </a:cubicBezTo>
                <a:cubicBezTo>
                  <a:pt x="1604" y="1244"/>
                  <a:pt x="1610" y="1265"/>
                  <a:pt x="1623" y="1276"/>
                </a:cubicBezTo>
                <a:cubicBezTo>
                  <a:pt x="1636" y="1286"/>
                  <a:pt x="1657" y="1291"/>
                  <a:pt x="1673" y="1288"/>
                </a:cubicBezTo>
                <a:cubicBezTo>
                  <a:pt x="1683" y="1286"/>
                  <a:pt x="1690" y="1265"/>
                  <a:pt x="1698" y="1252"/>
                </a:cubicBezTo>
                <a:cubicBezTo>
                  <a:pt x="1711" y="1228"/>
                  <a:pt x="1724" y="1203"/>
                  <a:pt x="1737" y="1179"/>
                </a:cubicBezTo>
                <a:cubicBezTo>
                  <a:pt x="1754" y="1150"/>
                  <a:pt x="1773" y="1122"/>
                  <a:pt x="1799" y="1078"/>
                </a:cubicBezTo>
                <a:cubicBezTo>
                  <a:pt x="1800" y="1078"/>
                  <a:pt x="1822" y="1078"/>
                  <a:pt x="1824" y="1078"/>
                </a:cubicBezTo>
                <a:cubicBezTo>
                  <a:pt x="1843" y="1012"/>
                  <a:pt x="1852" y="956"/>
                  <a:pt x="1874" y="905"/>
                </a:cubicBezTo>
                <a:cubicBezTo>
                  <a:pt x="1893" y="860"/>
                  <a:pt x="1892" y="827"/>
                  <a:pt x="1857" y="792"/>
                </a:cubicBezTo>
                <a:cubicBezTo>
                  <a:pt x="1835" y="769"/>
                  <a:pt x="1820" y="739"/>
                  <a:pt x="1799" y="714"/>
                </a:cubicBezTo>
                <a:cubicBezTo>
                  <a:pt x="1769" y="677"/>
                  <a:pt x="1751" y="646"/>
                  <a:pt x="1684" y="682"/>
                </a:cubicBezTo>
                <a:cubicBezTo>
                  <a:pt x="1597" y="728"/>
                  <a:pt x="1490" y="735"/>
                  <a:pt x="1385" y="683"/>
                </a:cubicBezTo>
                <a:cubicBezTo>
                  <a:pt x="1401" y="675"/>
                  <a:pt x="1422" y="657"/>
                  <a:pt x="1433" y="662"/>
                </a:cubicBezTo>
                <a:cubicBezTo>
                  <a:pt x="1521" y="696"/>
                  <a:pt x="1600" y="665"/>
                  <a:pt x="1677" y="634"/>
                </a:cubicBezTo>
                <a:cubicBezTo>
                  <a:pt x="1785" y="590"/>
                  <a:pt x="1864" y="650"/>
                  <a:pt x="1937" y="687"/>
                </a:cubicBezTo>
                <a:cubicBezTo>
                  <a:pt x="1981" y="643"/>
                  <a:pt x="2023" y="601"/>
                  <a:pt x="2072" y="552"/>
                </a:cubicBezTo>
                <a:cubicBezTo>
                  <a:pt x="2056" y="488"/>
                  <a:pt x="1944" y="431"/>
                  <a:pt x="1992" y="333"/>
                </a:cubicBezTo>
                <a:cubicBezTo>
                  <a:pt x="2031" y="254"/>
                  <a:pt x="2100" y="195"/>
                  <a:pt x="2200" y="173"/>
                </a:cubicBezTo>
                <a:cubicBezTo>
                  <a:pt x="2125" y="109"/>
                  <a:pt x="2060" y="69"/>
                  <a:pt x="1960" y="115"/>
                </a:cubicBezTo>
                <a:cubicBezTo>
                  <a:pt x="1859" y="161"/>
                  <a:pt x="1748" y="185"/>
                  <a:pt x="1642" y="218"/>
                </a:cubicBezTo>
                <a:cubicBezTo>
                  <a:pt x="1626" y="223"/>
                  <a:pt x="1608" y="223"/>
                  <a:pt x="1586" y="212"/>
                </a:cubicBezTo>
                <a:cubicBezTo>
                  <a:pt x="1612" y="198"/>
                  <a:pt x="1636" y="183"/>
                  <a:pt x="1663" y="171"/>
                </a:cubicBezTo>
                <a:cubicBezTo>
                  <a:pt x="1764" y="124"/>
                  <a:pt x="1867" y="80"/>
                  <a:pt x="1968" y="33"/>
                </a:cubicBezTo>
                <a:cubicBezTo>
                  <a:pt x="2038" y="0"/>
                  <a:pt x="2098" y="12"/>
                  <a:pt x="2156" y="60"/>
                </a:cubicBezTo>
                <a:cubicBezTo>
                  <a:pt x="2241" y="129"/>
                  <a:pt x="2255" y="127"/>
                  <a:pt x="2342" y="60"/>
                </a:cubicBezTo>
                <a:cubicBezTo>
                  <a:pt x="2363" y="43"/>
                  <a:pt x="2388" y="29"/>
                  <a:pt x="2412" y="13"/>
                </a:cubicBezTo>
                <a:cubicBezTo>
                  <a:pt x="2444" y="92"/>
                  <a:pt x="2504" y="140"/>
                  <a:pt x="2556" y="118"/>
                </a:cubicBezTo>
                <a:cubicBezTo>
                  <a:pt x="2585" y="105"/>
                  <a:pt x="2600" y="61"/>
                  <a:pt x="2623" y="28"/>
                </a:cubicBezTo>
                <a:cubicBezTo>
                  <a:pt x="2660" y="53"/>
                  <a:pt x="2714" y="86"/>
                  <a:pt x="2763" y="125"/>
                </a:cubicBezTo>
                <a:cubicBezTo>
                  <a:pt x="2799" y="154"/>
                  <a:pt x="2831" y="155"/>
                  <a:pt x="2870" y="133"/>
                </a:cubicBezTo>
                <a:cubicBezTo>
                  <a:pt x="2908" y="111"/>
                  <a:pt x="2948" y="86"/>
                  <a:pt x="2990" y="78"/>
                </a:cubicBezTo>
                <a:cubicBezTo>
                  <a:pt x="3045" y="68"/>
                  <a:pt x="3114" y="53"/>
                  <a:pt x="3156" y="77"/>
                </a:cubicBezTo>
                <a:cubicBezTo>
                  <a:pt x="3255" y="134"/>
                  <a:pt x="3342" y="213"/>
                  <a:pt x="3434" y="282"/>
                </a:cubicBezTo>
                <a:cubicBezTo>
                  <a:pt x="3429" y="290"/>
                  <a:pt x="3424" y="297"/>
                  <a:pt x="3419" y="304"/>
                </a:cubicBezTo>
                <a:cubicBezTo>
                  <a:pt x="3367" y="271"/>
                  <a:pt x="3309" y="244"/>
                  <a:pt x="3262" y="205"/>
                </a:cubicBezTo>
                <a:cubicBezTo>
                  <a:pt x="3163" y="121"/>
                  <a:pt x="3060" y="103"/>
                  <a:pt x="2943" y="165"/>
                </a:cubicBezTo>
                <a:cubicBezTo>
                  <a:pt x="2910" y="182"/>
                  <a:pt x="2871" y="189"/>
                  <a:pt x="2826" y="204"/>
                </a:cubicBezTo>
                <a:cubicBezTo>
                  <a:pt x="2900" y="256"/>
                  <a:pt x="3015" y="245"/>
                  <a:pt x="3019" y="361"/>
                </a:cubicBezTo>
                <a:cubicBezTo>
                  <a:pt x="3023" y="460"/>
                  <a:pt x="2959" y="517"/>
                  <a:pt x="2868" y="571"/>
                </a:cubicBezTo>
                <a:cubicBezTo>
                  <a:pt x="2981" y="608"/>
                  <a:pt x="3006" y="693"/>
                  <a:pt x="3002" y="787"/>
                </a:cubicBezTo>
                <a:cubicBezTo>
                  <a:pt x="3146" y="650"/>
                  <a:pt x="3281" y="522"/>
                  <a:pt x="3416" y="393"/>
                </a:cubicBezTo>
                <a:cubicBezTo>
                  <a:pt x="3420" y="396"/>
                  <a:pt x="3423" y="398"/>
                  <a:pt x="3427" y="400"/>
                </a:cubicBezTo>
                <a:cubicBezTo>
                  <a:pt x="3424" y="407"/>
                  <a:pt x="3422" y="415"/>
                  <a:pt x="3418" y="421"/>
                </a:cubicBezTo>
                <a:cubicBezTo>
                  <a:pt x="3415" y="427"/>
                  <a:pt x="3410" y="433"/>
                  <a:pt x="3407" y="437"/>
                </a:cubicBezTo>
                <a:cubicBezTo>
                  <a:pt x="3420" y="455"/>
                  <a:pt x="3434" y="474"/>
                  <a:pt x="3457" y="505"/>
                </a:cubicBezTo>
                <a:cubicBezTo>
                  <a:pt x="3420" y="495"/>
                  <a:pt x="3402" y="490"/>
                  <a:pt x="3383" y="485"/>
                </a:cubicBezTo>
                <a:cubicBezTo>
                  <a:pt x="3377" y="493"/>
                  <a:pt x="3371" y="498"/>
                  <a:pt x="3370" y="504"/>
                </a:cubicBezTo>
                <a:cubicBezTo>
                  <a:pt x="3342" y="593"/>
                  <a:pt x="3271" y="636"/>
                  <a:pt x="3194" y="675"/>
                </a:cubicBezTo>
                <a:cubicBezTo>
                  <a:pt x="3091" y="727"/>
                  <a:pt x="3044" y="930"/>
                  <a:pt x="3100" y="1028"/>
                </a:cubicBezTo>
                <a:cubicBezTo>
                  <a:pt x="3116" y="1056"/>
                  <a:pt x="3143" y="1029"/>
                  <a:pt x="3158" y="1066"/>
                </a:cubicBezTo>
                <a:cubicBezTo>
                  <a:pt x="3209" y="1187"/>
                  <a:pt x="3314" y="1264"/>
                  <a:pt x="3427" y="1335"/>
                </a:cubicBezTo>
                <a:cubicBezTo>
                  <a:pt x="3463" y="1305"/>
                  <a:pt x="3502" y="1275"/>
                  <a:pt x="3538" y="1242"/>
                </a:cubicBezTo>
                <a:cubicBezTo>
                  <a:pt x="3584" y="1198"/>
                  <a:pt x="3629" y="1198"/>
                  <a:pt x="3683" y="1231"/>
                </a:cubicBezTo>
                <a:cubicBezTo>
                  <a:pt x="3754" y="1276"/>
                  <a:pt x="3827" y="1317"/>
                  <a:pt x="3901" y="1356"/>
                </a:cubicBezTo>
                <a:cubicBezTo>
                  <a:pt x="3939" y="1375"/>
                  <a:pt x="3980" y="1386"/>
                  <a:pt x="4020" y="1401"/>
                </a:cubicBezTo>
                <a:cubicBezTo>
                  <a:pt x="4018" y="1410"/>
                  <a:pt x="4015" y="1419"/>
                  <a:pt x="4012" y="1428"/>
                </a:cubicBezTo>
                <a:cubicBezTo>
                  <a:pt x="3950" y="1420"/>
                  <a:pt x="3888" y="1412"/>
                  <a:pt x="3822" y="1404"/>
                </a:cubicBezTo>
                <a:cubicBezTo>
                  <a:pt x="3820" y="1389"/>
                  <a:pt x="3819" y="1371"/>
                  <a:pt x="3817" y="1350"/>
                </a:cubicBezTo>
                <a:cubicBezTo>
                  <a:pt x="3782" y="1350"/>
                  <a:pt x="3750" y="1350"/>
                  <a:pt x="3713" y="1350"/>
                </a:cubicBezTo>
                <a:cubicBezTo>
                  <a:pt x="3710" y="1327"/>
                  <a:pt x="3706" y="1308"/>
                  <a:pt x="3704" y="1291"/>
                </a:cubicBezTo>
                <a:cubicBezTo>
                  <a:pt x="3665" y="1273"/>
                  <a:pt x="3602" y="1299"/>
                  <a:pt x="3583" y="1331"/>
                </a:cubicBezTo>
                <a:cubicBezTo>
                  <a:pt x="3533" y="1417"/>
                  <a:pt x="3549" y="1482"/>
                  <a:pt x="3615" y="1559"/>
                </a:cubicBezTo>
                <a:cubicBezTo>
                  <a:pt x="3859" y="1845"/>
                  <a:pt x="4100" y="2134"/>
                  <a:pt x="4331" y="2431"/>
                </a:cubicBezTo>
                <a:cubicBezTo>
                  <a:pt x="4559" y="2725"/>
                  <a:pt x="4677" y="3072"/>
                  <a:pt x="4779" y="3425"/>
                </a:cubicBezTo>
                <a:cubicBezTo>
                  <a:pt x="4787" y="3451"/>
                  <a:pt x="4788" y="3480"/>
                  <a:pt x="4791" y="3507"/>
                </a:cubicBezTo>
                <a:cubicBezTo>
                  <a:pt x="4797" y="3582"/>
                  <a:pt x="4760" y="3628"/>
                  <a:pt x="4686" y="3634"/>
                </a:cubicBezTo>
                <a:cubicBezTo>
                  <a:pt x="4356" y="3658"/>
                  <a:pt x="4045" y="3585"/>
                  <a:pt x="3751" y="3444"/>
                </a:cubicBezTo>
                <a:cubicBezTo>
                  <a:pt x="3663" y="3403"/>
                  <a:pt x="3598" y="3316"/>
                  <a:pt x="3515" y="3244"/>
                </a:cubicBezTo>
                <a:cubicBezTo>
                  <a:pt x="3474" y="3407"/>
                  <a:pt x="3435" y="3565"/>
                  <a:pt x="3395" y="3726"/>
                </a:cubicBezTo>
                <a:cubicBezTo>
                  <a:pt x="3418" y="3731"/>
                  <a:pt x="3435" y="3735"/>
                  <a:pt x="3454" y="3738"/>
                </a:cubicBezTo>
                <a:cubicBezTo>
                  <a:pt x="3461" y="3791"/>
                  <a:pt x="3415" y="3873"/>
                  <a:pt x="3527" y="3856"/>
                </a:cubicBezTo>
                <a:cubicBezTo>
                  <a:pt x="3527" y="3879"/>
                  <a:pt x="3527" y="3894"/>
                  <a:pt x="3527" y="3912"/>
                </a:cubicBezTo>
                <a:cubicBezTo>
                  <a:pt x="3548" y="3914"/>
                  <a:pt x="3566" y="3916"/>
                  <a:pt x="3584" y="3918"/>
                </a:cubicBezTo>
                <a:cubicBezTo>
                  <a:pt x="3587" y="3922"/>
                  <a:pt x="3592" y="3925"/>
                  <a:pt x="3593" y="3929"/>
                </a:cubicBezTo>
                <a:cubicBezTo>
                  <a:pt x="3607" y="4012"/>
                  <a:pt x="3668" y="4047"/>
                  <a:pt x="3740" y="4071"/>
                </a:cubicBezTo>
                <a:cubicBezTo>
                  <a:pt x="3785" y="4087"/>
                  <a:pt x="3785" y="4088"/>
                  <a:pt x="3764" y="4142"/>
                </a:cubicBezTo>
                <a:cubicBezTo>
                  <a:pt x="3753" y="4126"/>
                  <a:pt x="3743" y="4112"/>
                  <a:pt x="3731" y="4095"/>
                </a:cubicBezTo>
                <a:cubicBezTo>
                  <a:pt x="3713" y="4111"/>
                  <a:pt x="3699" y="4124"/>
                  <a:pt x="3683" y="4138"/>
                </a:cubicBezTo>
                <a:cubicBezTo>
                  <a:pt x="3677" y="4133"/>
                  <a:pt x="3672" y="4128"/>
                  <a:pt x="3667" y="4123"/>
                </a:cubicBezTo>
                <a:cubicBezTo>
                  <a:pt x="3640" y="4096"/>
                  <a:pt x="3615" y="4063"/>
                  <a:pt x="3584" y="4041"/>
                </a:cubicBezTo>
                <a:cubicBezTo>
                  <a:pt x="3303" y="3842"/>
                  <a:pt x="3251" y="3705"/>
                  <a:pt x="3336" y="3371"/>
                </a:cubicBezTo>
                <a:cubicBezTo>
                  <a:pt x="3353" y="3308"/>
                  <a:pt x="3373" y="3245"/>
                  <a:pt x="3401" y="3187"/>
                </a:cubicBezTo>
                <a:cubicBezTo>
                  <a:pt x="3425" y="3134"/>
                  <a:pt x="3412" y="3099"/>
                  <a:pt x="3371" y="3065"/>
                </a:cubicBezTo>
                <a:cubicBezTo>
                  <a:pt x="3296" y="3003"/>
                  <a:pt x="3222" y="2940"/>
                  <a:pt x="3144" y="2874"/>
                </a:cubicBezTo>
                <a:cubicBezTo>
                  <a:pt x="3140" y="2952"/>
                  <a:pt x="3139" y="3035"/>
                  <a:pt x="3132" y="3117"/>
                </a:cubicBezTo>
                <a:cubicBezTo>
                  <a:pt x="3087" y="3644"/>
                  <a:pt x="2951" y="4144"/>
                  <a:pt x="2656" y="4589"/>
                </a:cubicBezTo>
                <a:cubicBezTo>
                  <a:pt x="2604" y="4667"/>
                  <a:pt x="2524" y="4727"/>
                  <a:pt x="2455" y="4793"/>
                </a:cubicBezTo>
                <a:cubicBezTo>
                  <a:pt x="2416" y="4830"/>
                  <a:pt x="2373" y="4826"/>
                  <a:pt x="2327" y="4798"/>
                </a:cubicBezTo>
                <a:cubicBezTo>
                  <a:pt x="2102" y="4661"/>
                  <a:pt x="1923" y="4485"/>
                  <a:pt x="1831" y="4230"/>
                </a:cubicBezTo>
                <a:cubicBezTo>
                  <a:pt x="1764" y="4047"/>
                  <a:pt x="1665" y="3871"/>
                  <a:pt x="1626" y="3683"/>
                </a:cubicBezTo>
                <a:cubicBezTo>
                  <a:pt x="1582" y="3475"/>
                  <a:pt x="1591" y="3256"/>
                  <a:pt x="1578" y="3042"/>
                </a:cubicBezTo>
                <a:cubicBezTo>
                  <a:pt x="1575" y="2994"/>
                  <a:pt x="1578" y="2946"/>
                  <a:pt x="1578" y="2892"/>
                </a:cubicBezTo>
                <a:cubicBezTo>
                  <a:pt x="1495" y="2961"/>
                  <a:pt x="1417" y="3022"/>
                  <a:pt x="1344" y="3089"/>
                </a:cubicBezTo>
                <a:cubicBezTo>
                  <a:pt x="1285" y="3144"/>
                  <a:pt x="1278" y="3214"/>
                  <a:pt x="1308" y="3289"/>
                </a:cubicBezTo>
                <a:cubicBezTo>
                  <a:pt x="1352" y="3397"/>
                  <a:pt x="1394" y="3505"/>
                  <a:pt x="1435" y="3614"/>
                </a:cubicBezTo>
                <a:cubicBezTo>
                  <a:pt x="1467" y="3695"/>
                  <a:pt x="1460" y="3775"/>
                  <a:pt x="1394" y="3833"/>
                </a:cubicBezTo>
                <a:cubicBezTo>
                  <a:pt x="1270" y="3945"/>
                  <a:pt x="1139" y="4050"/>
                  <a:pt x="999" y="4167"/>
                </a:cubicBezTo>
                <a:close/>
                <a:moveTo>
                  <a:pt x="3288" y="1307"/>
                </a:moveTo>
                <a:cubicBezTo>
                  <a:pt x="3275" y="1296"/>
                  <a:pt x="3263" y="1285"/>
                  <a:pt x="3250" y="1274"/>
                </a:cubicBezTo>
                <a:cubicBezTo>
                  <a:pt x="3247" y="1277"/>
                  <a:pt x="3243" y="1279"/>
                  <a:pt x="3240" y="1282"/>
                </a:cubicBezTo>
                <a:cubicBezTo>
                  <a:pt x="3274" y="1344"/>
                  <a:pt x="3308" y="1407"/>
                  <a:pt x="3342" y="1469"/>
                </a:cubicBezTo>
                <a:cubicBezTo>
                  <a:pt x="3347" y="1467"/>
                  <a:pt x="3351" y="1465"/>
                  <a:pt x="3355" y="1463"/>
                </a:cubicBezTo>
                <a:cubicBezTo>
                  <a:pt x="3349" y="1441"/>
                  <a:pt x="3343" y="1420"/>
                  <a:pt x="3336" y="1399"/>
                </a:cubicBezTo>
                <a:cubicBezTo>
                  <a:pt x="3351" y="1413"/>
                  <a:pt x="3366" y="1427"/>
                  <a:pt x="3388" y="1448"/>
                </a:cubicBezTo>
                <a:cubicBezTo>
                  <a:pt x="3419" y="1350"/>
                  <a:pt x="3326" y="1329"/>
                  <a:pt x="3295" y="1260"/>
                </a:cubicBezTo>
                <a:cubicBezTo>
                  <a:pt x="3291" y="1286"/>
                  <a:pt x="3289" y="1296"/>
                  <a:pt x="3288" y="1307"/>
                </a:cubicBezTo>
                <a:close/>
                <a:moveTo>
                  <a:pt x="1794" y="1579"/>
                </a:moveTo>
                <a:cubicBezTo>
                  <a:pt x="1810" y="1519"/>
                  <a:pt x="1827" y="1458"/>
                  <a:pt x="1843" y="1398"/>
                </a:cubicBezTo>
                <a:cubicBezTo>
                  <a:pt x="1837" y="1395"/>
                  <a:pt x="1831" y="1393"/>
                  <a:pt x="1825" y="1391"/>
                </a:cubicBezTo>
                <a:cubicBezTo>
                  <a:pt x="1798" y="1437"/>
                  <a:pt x="1771" y="1483"/>
                  <a:pt x="1742" y="1532"/>
                </a:cubicBezTo>
                <a:cubicBezTo>
                  <a:pt x="1761" y="1549"/>
                  <a:pt x="1777" y="1564"/>
                  <a:pt x="1794" y="1579"/>
                </a:cubicBezTo>
                <a:cubicBezTo>
                  <a:pt x="1804" y="1587"/>
                  <a:pt x="1815" y="1595"/>
                  <a:pt x="1829" y="1607"/>
                </a:cubicBezTo>
                <a:cubicBezTo>
                  <a:pt x="1807" y="1614"/>
                  <a:pt x="1790" y="1620"/>
                  <a:pt x="1751" y="1634"/>
                </a:cubicBezTo>
                <a:cubicBezTo>
                  <a:pt x="1790" y="1665"/>
                  <a:pt x="1816" y="1685"/>
                  <a:pt x="1842" y="1706"/>
                </a:cubicBezTo>
                <a:cubicBezTo>
                  <a:pt x="1861" y="1661"/>
                  <a:pt x="1880" y="1633"/>
                  <a:pt x="1882" y="1603"/>
                </a:cubicBezTo>
                <a:cubicBezTo>
                  <a:pt x="1884" y="1577"/>
                  <a:pt x="1865" y="1551"/>
                  <a:pt x="1852" y="1516"/>
                </a:cubicBezTo>
                <a:cubicBezTo>
                  <a:pt x="1824" y="1546"/>
                  <a:pt x="1809" y="1563"/>
                  <a:pt x="1794" y="1579"/>
                </a:cubicBezTo>
                <a:close/>
                <a:moveTo>
                  <a:pt x="2809" y="1066"/>
                </a:moveTo>
                <a:cubicBezTo>
                  <a:pt x="2822" y="1069"/>
                  <a:pt x="2835" y="1072"/>
                  <a:pt x="2848" y="1074"/>
                </a:cubicBezTo>
                <a:cubicBezTo>
                  <a:pt x="2856" y="978"/>
                  <a:pt x="2838" y="964"/>
                  <a:pt x="2719" y="982"/>
                </a:cubicBezTo>
                <a:cubicBezTo>
                  <a:pt x="2743" y="1004"/>
                  <a:pt x="2763" y="1021"/>
                  <a:pt x="2782" y="1039"/>
                </a:cubicBezTo>
                <a:cubicBezTo>
                  <a:pt x="2767" y="1035"/>
                  <a:pt x="2751" y="1032"/>
                  <a:pt x="2735" y="1029"/>
                </a:cubicBezTo>
                <a:cubicBezTo>
                  <a:pt x="2687" y="1109"/>
                  <a:pt x="2694" y="1127"/>
                  <a:pt x="2821" y="1199"/>
                </a:cubicBezTo>
                <a:cubicBezTo>
                  <a:pt x="2816" y="1146"/>
                  <a:pt x="2812" y="1106"/>
                  <a:pt x="2809" y="1066"/>
                </a:cubicBezTo>
                <a:close/>
                <a:moveTo>
                  <a:pt x="2920" y="3472"/>
                </a:moveTo>
                <a:cubicBezTo>
                  <a:pt x="2922" y="3501"/>
                  <a:pt x="2924" y="3530"/>
                  <a:pt x="2926" y="3559"/>
                </a:cubicBezTo>
                <a:cubicBezTo>
                  <a:pt x="2931" y="3561"/>
                  <a:pt x="2936" y="3563"/>
                  <a:pt x="2941" y="3564"/>
                </a:cubicBezTo>
                <a:cubicBezTo>
                  <a:pt x="2957" y="3528"/>
                  <a:pt x="2972" y="3492"/>
                  <a:pt x="2992" y="3447"/>
                </a:cubicBezTo>
                <a:cubicBezTo>
                  <a:pt x="2989" y="3483"/>
                  <a:pt x="2987" y="3508"/>
                  <a:pt x="2985" y="3534"/>
                </a:cubicBezTo>
                <a:cubicBezTo>
                  <a:pt x="2993" y="3535"/>
                  <a:pt x="3000" y="3536"/>
                  <a:pt x="3008" y="3537"/>
                </a:cubicBezTo>
                <a:cubicBezTo>
                  <a:pt x="3052" y="3426"/>
                  <a:pt x="3044" y="3308"/>
                  <a:pt x="3049" y="3191"/>
                </a:cubicBezTo>
                <a:cubicBezTo>
                  <a:pt x="3040" y="3189"/>
                  <a:pt x="3030" y="3187"/>
                  <a:pt x="3021" y="3185"/>
                </a:cubicBezTo>
                <a:cubicBezTo>
                  <a:pt x="3014" y="3220"/>
                  <a:pt x="3006" y="3255"/>
                  <a:pt x="2998" y="3296"/>
                </a:cubicBezTo>
                <a:cubicBezTo>
                  <a:pt x="2996" y="3282"/>
                  <a:pt x="2995" y="3273"/>
                  <a:pt x="2992" y="3265"/>
                </a:cubicBezTo>
                <a:cubicBezTo>
                  <a:pt x="2984" y="3243"/>
                  <a:pt x="2975" y="3222"/>
                  <a:pt x="2967" y="3201"/>
                </a:cubicBezTo>
                <a:cubicBezTo>
                  <a:pt x="2957" y="3223"/>
                  <a:pt x="2942" y="3245"/>
                  <a:pt x="2938" y="3268"/>
                </a:cubicBezTo>
                <a:cubicBezTo>
                  <a:pt x="2929" y="3337"/>
                  <a:pt x="2925" y="3406"/>
                  <a:pt x="2919" y="3475"/>
                </a:cubicBezTo>
                <a:cubicBezTo>
                  <a:pt x="2920" y="3403"/>
                  <a:pt x="2923" y="3330"/>
                  <a:pt x="2920" y="3258"/>
                </a:cubicBezTo>
                <a:cubicBezTo>
                  <a:pt x="2920" y="3243"/>
                  <a:pt x="2901" y="3229"/>
                  <a:pt x="2891" y="3214"/>
                </a:cubicBezTo>
                <a:cubicBezTo>
                  <a:pt x="2883" y="3228"/>
                  <a:pt x="2871" y="3240"/>
                  <a:pt x="2867" y="3255"/>
                </a:cubicBezTo>
                <a:cubicBezTo>
                  <a:pt x="2862" y="3273"/>
                  <a:pt x="2864" y="3292"/>
                  <a:pt x="2862" y="3311"/>
                </a:cubicBezTo>
                <a:cubicBezTo>
                  <a:pt x="2855" y="3293"/>
                  <a:pt x="2857" y="3272"/>
                  <a:pt x="2850" y="3257"/>
                </a:cubicBezTo>
                <a:cubicBezTo>
                  <a:pt x="2843" y="3243"/>
                  <a:pt x="2826" y="3235"/>
                  <a:pt x="2813" y="3224"/>
                </a:cubicBezTo>
                <a:cubicBezTo>
                  <a:pt x="2803" y="3236"/>
                  <a:pt x="2784" y="3249"/>
                  <a:pt x="2784" y="3261"/>
                </a:cubicBezTo>
                <a:cubicBezTo>
                  <a:pt x="2781" y="3377"/>
                  <a:pt x="2782" y="3493"/>
                  <a:pt x="2782" y="3618"/>
                </a:cubicBezTo>
                <a:cubicBezTo>
                  <a:pt x="2804" y="3601"/>
                  <a:pt x="2827" y="3583"/>
                  <a:pt x="2849" y="3565"/>
                </a:cubicBezTo>
                <a:cubicBezTo>
                  <a:pt x="2843" y="3570"/>
                  <a:pt x="2836" y="3575"/>
                  <a:pt x="2829" y="3579"/>
                </a:cubicBezTo>
                <a:cubicBezTo>
                  <a:pt x="2842" y="3583"/>
                  <a:pt x="2858" y="3594"/>
                  <a:pt x="2866" y="3589"/>
                </a:cubicBezTo>
                <a:cubicBezTo>
                  <a:pt x="2881" y="3582"/>
                  <a:pt x="2898" y="3568"/>
                  <a:pt x="2904" y="3553"/>
                </a:cubicBezTo>
                <a:cubicBezTo>
                  <a:pt x="2913" y="3527"/>
                  <a:pt x="2915" y="3499"/>
                  <a:pt x="2920" y="3472"/>
                </a:cubicBezTo>
                <a:close/>
                <a:moveTo>
                  <a:pt x="4382" y="3549"/>
                </a:moveTo>
                <a:cubicBezTo>
                  <a:pt x="4471" y="3594"/>
                  <a:pt x="4563" y="3603"/>
                  <a:pt x="4663" y="3586"/>
                </a:cubicBezTo>
                <a:cubicBezTo>
                  <a:pt x="4652" y="3561"/>
                  <a:pt x="4642" y="3541"/>
                  <a:pt x="4633" y="3521"/>
                </a:cubicBezTo>
                <a:cubicBezTo>
                  <a:pt x="4645" y="3531"/>
                  <a:pt x="4656" y="3543"/>
                  <a:pt x="4670" y="3551"/>
                </a:cubicBezTo>
                <a:cubicBezTo>
                  <a:pt x="4687" y="3560"/>
                  <a:pt x="4713" y="3578"/>
                  <a:pt x="4721" y="3572"/>
                </a:cubicBezTo>
                <a:cubicBezTo>
                  <a:pt x="4739" y="3559"/>
                  <a:pt x="4750" y="3535"/>
                  <a:pt x="4759" y="3513"/>
                </a:cubicBezTo>
                <a:cubicBezTo>
                  <a:pt x="4764" y="3501"/>
                  <a:pt x="4759" y="3485"/>
                  <a:pt x="4756" y="3471"/>
                </a:cubicBezTo>
                <a:cubicBezTo>
                  <a:pt x="4709" y="3268"/>
                  <a:pt x="4653" y="3068"/>
                  <a:pt x="4473" y="2935"/>
                </a:cubicBezTo>
                <a:cubicBezTo>
                  <a:pt x="4468" y="2931"/>
                  <a:pt x="4466" y="2924"/>
                  <a:pt x="4462" y="2918"/>
                </a:cubicBezTo>
                <a:cubicBezTo>
                  <a:pt x="4503" y="2944"/>
                  <a:pt x="4545" y="2970"/>
                  <a:pt x="4594" y="3001"/>
                </a:cubicBezTo>
                <a:cubicBezTo>
                  <a:pt x="4452" y="2748"/>
                  <a:pt x="4348" y="2480"/>
                  <a:pt x="4114" y="2301"/>
                </a:cubicBezTo>
                <a:cubicBezTo>
                  <a:pt x="4127" y="2303"/>
                  <a:pt x="4139" y="2305"/>
                  <a:pt x="4167" y="2309"/>
                </a:cubicBezTo>
                <a:cubicBezTo>
                  <a:pt x="3941" y="2032"/>
                  <a:pt x="3723" y="1764"/>
                  <a:pt x="3504" y="1494"/>
                </a:cubicBezTo>
                <a:cubicBezTo>
                  <a:pt x="3483" y="1510"/>
                  <a:pt x="3467" y="1523"/>
                  <a:pt x="3451" y="1535"/>
                </a:cubicBezTo>
                <a:cubicBezTo>
                  <a:pt x="3453" y="1528"/>
                  <a:pt x="3458" y="1521"/>
                  <a:pt x="3458" y="1515"/>
                </a:cubicBezTo>
                <a:cubicBezTo>
                  <a:pt x="3455" y="1489"/>
                  <a:pt x="3451" y="1463"/>
                  <a:pt x="3447" y="1436"/>
                </a:cubicBezTo>
                <a:cubicBezTo>
                  <a:pt x="3432" y="1441"/>
                  <a:pt x="3409" y="1441"/>
                  <a:pt x="3402" y="1452"/>
                </a:cubicBezTo>
                <a:cubicBezTo>
                  <a:pt x="3379" y="1490"/>
                  <a:pt x="3411" y="1504"/>
                  <a:pt x="3437" y="1519"/>
                </a:cubicBezTo>
                <a:cubicBezTo>
                  <a:pt x="3443" y="1522"/>
                  <a:pt x="3448" y="1528"/>
                  <a:pt x="3453" y="1533"/>
                </a:cubicBezTo>
                <a:cubicBezTo>
                  <a:pt x="3459" y="1656"/>
                  <a:pt x="3459" y="1656"/>
                  <a:pt x="3489" y="1699"/>
                </a:cubicBezTo>
                <a:cubicBezTo>
                  <a:pt x="3533" y="1760"/>
                  <a:pt x="3577" y="1821"/>
                  <a:pt x="3622" y="1882"/>
                </a:cubicBezTo>
                <a:cubicBezTo>
                  <a:pt x="3618" y="1885"/>
                  <a:pt x="3614" y="1888"/>
                  <a:pt x="3610" y="1891"/>
                </a:cubicBezTo>
                <a:cubicBezTo>
                  <a:pt x="3542" y="1803"/>
                  <a:pt x="3474" y="1714"/>
                  <a:pt x="3412" y="1632"/>
                </a:cubicBezTo>
                <a:cubicBezTo>
                  <a:pt x="3297" y="1698"/>
                  <a:pt x="3336" y="1777"/>
                  <a:pt x="3393" y="1856"/>
                </a:cubicBezTo>
                <a:cubicBezTo>
                  <a:pt x="3361" y="1818"/>
                  <a:pt x="3329" y="1781"/>
                  <a:pt x="3300" y="1745"/>
                </a:cubicBezTo>
                <a:cubicBezTo>
                  <a:pt x="3233" y="1762"/>
                  <a:pt x="3231" y="1802"/>
                  <a:pt x="3252" y="1856"/>
                </a:cubicBezTo>
                <a:cubicBezTo>
                  <a:pt x="3290" y="1952"/>
                  <a:pt x="3323" y="2051"/>
                  <a:pt x="3358" y="2148"/>
                </a:cubicBezTo>
                <a:cubicBezTo>
                  <a:pt x="3355" y="2155"/>
                  <a:pt x="3346" y="2163"/>
                  <a:pt x="3347" y="2170"/>
                </a:cubicBezTo>
                <a:cubicBezTo>
                  <a:pt x="3369" y="2287"/>
                  <a:pt x="3391" y="2403"/>
                  <a:pt x="3413" y="2520"/>
                </a:cubicBezTo>
                <a:cubicBezTo>
                  <a:pt x="3414" y="2526"/>
                  <a:pt x="3412" y="2533"/>
                  <a:pt x="3411" y="2542"/>
                </a:cubicBezTo>
                <a:cubicBezTo>
                  <a:pt x="3402" y="2534"/>
                  <a:pt x="3394" y="2529"/>
                  <a:pt x="3382" y="2519"/>
                </a:cubicBezTo>
                <a:cubicBezTo>
                  <a:pt x="3367" y="2647"/>
                  <a:pt x="3333" y="2769"/>
                  <a:pt x="3426" y="2882"/>
                </a:cubicBezTo>
                <a:cubicBezTo>
                  <a:pt x="3463" y="2928"/>
                  <a:pt x="3496" y="2989"/>
                  <a:pt x="3500" y="3045"/>
                </a:cubicBezTo>
                <a:cubicBezTo>
                  <a:pt x="3510" y="3196"/>
                  <a:pt x="3609" y="3282"/>
                  <a:pt x="3708" y="3370"/>
                </a:cubicBezTo>
                <a:cubicBezTo>
                  <a:pt x="3750" y="3408"/>
                  <a:pt x="3798" y="3442"/>
                  <a:pt x="3877" y="3434"/>
                </a:cubicBezTo>
                <a:cubicBezTo>
                  <a:pt x="3828" y="3337"/>
                  <a:pt x="3784" y="3249"/>
                  <a:pt x="3735" y="3150"/>
                </a:cubicBezTo>
                <a:cubicBezTo>
                  <a:pt x="3802" y="3206"/>
                  <a:pt x="3859" y="3254"/>
                  <a:pt x="3916" y="3302"/>
                </a:cubicBezTo>
                <a:cubicBezTo>
                  <a:pt x="3888" y="3294"/>
                  <a:pt x="3861" y="3286"/>
                  <a:pt x="3833" y="3278"/>
                </a:cubicBezTo>
                <a:cubicBezTo>
                  <a:pt x="3863" y="3417"/>
                  <a:pt x="3936" y="3512"/>
                  <a:pt x="4086" y="3532"/>
                </a:cubicBezTo>
                <a:cubicBezTo>
                  <a:pt x="4141" y="3539"/>
                  <a:pt x="4195" y="3558"/>
                  <a:pt x="4250" y="3562"/>
                </a:cubicBezTo>
                <a:cubicBezTo>
                  <a:pt x="4293" y="3565"/>
                  <a:pt x="4338" y="3554"/>
                  <a:pt x="4382" y="3549"/>
                </a:cubicBezTo>
                <a:close/>
                <a:moveTo>
                  <a:pt x="2508" y="2305"/>
                </a:moveTo>
                <a:cubicBezTo>
                  <a:pt x="2491" y="2292"/>
                  <a:pt x="2475" y="2279"/>
                  <a:pt x="2468" y="2273"/>
                </a:cubicBezTo>
                <a:cubicBezTo>
                  <a:pt x="2468" y="2464"/>
                  <a:pt x="2468" y="2655"/>
                  <a:pt x="2468" y="2847"/>
                </a:cubicBezTo>
                <a:cubicBezTo>
                  <a:pt x="2478" y="2847"/>
                  <a:pt x="2489" y="2848"/>
                  <a:pt x="2500" y="2849"/>
                </a:cubicBezTo>
                <a:cubicBezTo>
                  <a:pt x="2510" y="2805"/>
                  <a:pt x="2528" y="2761"/>
                  <a:pt x="2528" y="2718"/>
                </a:cubicBezTo>
                <a:cubicBezTo>
                  <a:pt x="2528" y="2593"/>
                  <a:pt x="2520" y="2468"/>
                  <a:pt x="2515" y="2343"/>
                </a:cubicBezTo>
                <a:cubicBezTo>
                  <a:pt x="2579" y="2510"/>
                  <a:pt x="2560" y="2679"/>
                  <a:pt x="2521" y="2849"/>
                </a:cubicBezTo>
                <a:cubicBezTo>
                  <a:pt x="2593" y="2872"/>
                  <a:pt x="2570" y="2800"/>
                  <a:pt x="2596" y="2776"/>
                </a:cubicBezTo>
                <a:cubicBezTo>
                  <a:pt x="2599" y="2803"/>
                  <a:pt x="2602" y="2826"/>
                  <a:pt x="2605" y="2855"/>
                </a:cubicBezTo>
                <a:cubicBezTo>
                  <a:pt x="2671" y="2825"/>
                  <a:pt x="2771" y="2851"/>
                  <a:pt x="2764" y="2731"/>
                </a:cubicBezTo>
                <a:cubicBezTo>
                  <a:pt x="2766" y="2760"/>
                  <a:pt x="2769" y="2789"/>
                  <a:pt x="2772" y="2817"/>
                </a:cubicBezTo>
                <a:cubicBezTo>
                  <a:pt x="2779" y="2818"/>
                  <a:pt x="2785" y="2818"/>
                  <a:pt x="2791" y="2818"/>
                </a:cubicBezTo>
                <a:cubicBezTo>
                  <a:pt x="2835" y="2713"/>
                  <a:pt x="2793" y="2597"/>
                  <a:pt x="2825" y="2490"/>
                </a:cubicBezTo>
                <a:cubicBezTo>
                  <a:pt x="2825" y="2591"/>
                  <a:pt x="2825" y="2693"/>
                  <a:pt x="2825" y="2795"/>
                </a:cubicBezTo>
                <a:cubicBezTo>
                  <a:pt x="2907" y="2788"/>
                  <a:pt x="2911" y="2784"/>
                  <a:pt x="2932" y="2701"/>
                </a:cubicBezTo>
                <a:cubicBezTo>
                  <a:pt x="2941" y="2724"/>
                  <a:pt x="2949" y="2742"/>
                  <a:pt x="2956" y="2761"/>
                </a:cubicBezTo>
                <a:cubicBezTo>
                  <a:pt x="2964" y="2759"/>
                  <a:pt x="2972" y="2758"/>
                  <a:pt x="2980" y="2757"/>
                </a:cubicBezTo>
                <a:cubicBezTo>
                  <a:pt x="2971" y="2647"/>
                  <a:pt x="2963" y="2538"/>
                  <a:pt x="2955" y="2429"/>
                </a:cubicBezTo>
                <a:cubicBezTo>
                  <a:pt x="2948" y="2429"/>
                  <a:pt x="2941" y="2429"/>
                  <a:pt x="2934" y="2429"/>
                </a:cubicBezTo>
                <a:cubicBezTo>
                  <a:pt x="2934" y="2505"/>
                  <a:pt x="2934" y="2581"/>
                  <a:pt x="2934" y="2657"/>
                </a:cubicBezTo>
                <a:cubicBezTo>
                  <a:pt x="2921" y="2592"/>
                  <a:pt x="2918" y="2527"/>
                  <a:pt x="2906" y="2464"/>
                </a:cubicBezTo>
                <a:cubicBezTo>
                  <a:pt x="2900" y="2433"/>
                  <a:pt x="2884" y="2391"/>
                  <a:pt x="2859" y="2379"/>
                </a:cubicBezTo>
                <a:cubicBezTo>
                  <a:pt x="2796" y="2347"/>
                  <a:pt x="2726" y="2325"/>
                  <a:pt x="2657" y="2304"/>
                </a:cubicBezTo>
                <a:cubicBezTo>
                  <a:pt x="2613" y="2290"/>
                  <a:pt x="2566" y="2283"/>
                  <a:pt x="2520" y="2276"/>
                </a:cubicBezTo>
                <a:cubicBezTo>
                  <a:pt x="2518" y="2275"/>
                  <a:pt x="2512" y="2295"/>
                  <a:pt x="2508" y="2305"/>
                </a:cubicBezTo>
                <a:close/>
                <a:moveTo>
                  <a:pt x="2371" y="742"/>
                </a:moveTo>
                <a:cubicBezTo>
                  <a:pt x="2308" y="681"/>
                  <a:pt x="2272" y="763"/>
                  <a:pt x="2229" y="763"/>
                </a:cubicBezTo>
                <a:cubicBezTo>
                  <a:pt x="2268" y="823"/>
                  <a:pt x="2305" y="881"/>
                  <a:pt x="2342" y="940"/>
                </a:cubicBezTo>
                <a:cubicBezTo>
                  <a:pt x="2338" y="942"/>
                  <a:pt x="2333" y="945"/>
                  <a:pt x="2329" y="947"/>
                </a:cubicBezTo>
                <a:cubicBezTo>
                  <a:pt x="2303" y="927"/>
                  <a:pt x="2278" y="906"/>
                  <a:pt x="2243" y="878"/>
                </a:cubicBezTo>
                <a:cubicBezTo>
                  <a:pt x="2237" y="909"/>
                  <a:pt x="2233" y="930"/>
                  <a:pt x="2233" y="931"/>
                </a:cubicBezTo>
                <a:cubicBezTo>
                  <a:pt x="2205" y="939"/>
                  <a:pt x="2181" y="939"/>
                  <a:pt x="2169" y="950"/>
                </a:cubicBezTo>
                <a:cubicBezTo>
                  <a:pt x="2141" y="976"/>
                  <a:pt x="2093" y="1023"/>
                  <a:pt x="2099" y="1033"/>
                </a:cubicBezTo>
                <a:cubicBezTo>
                  <a:pt x="2130" y="1084"/>
                  <a:pt x="2111" y="1128"/>
                  <a:pt x="2094" y="1174"/>
                </a:cubicBezTo>
                <a:cubicBezTo>
                  <a:pt x="2099" y="1176"/>
                  <a:pt x="2105" y="1178"/>
                  <a:pt x="2111" y="1180"/>
                </a:cubicBezTo>
                <a:cubicBezTo>
                  <a:pt x="2127" y="1151"/>
                  <a:pt x="2143" y="1122"/>
                  <a:pt x="2159" y="1094"/>
                </a:cubicBezTo>
                <a:cubicBezTo>
                  <a:pt x="2154" y="1091"/>
                  <a:pt x="2149" y="1089"/>
                  <a:pt x="2144" y="1087"/>
                </a:cubicBezTo>
                <a:cubicBezTo>
                  <a:pt x="2185" y="1057"/>
                  <a:pt x="2226" y="1026"/>
                  <a:pt x="2267" y="996"/>
                </a:cubicBezTo>
                <a:cubicBezTo>
                  <a:pt x="2256" y="1027"/>
                  <a:pt x="2235" y="1049"/>
                  <a:pt x="2220" y="1074"/>
                </a:cubicBezTo>
                <a:cubicBezTo>
                  <a:pt x="2209" y="1092"/>
                  <a:pt x="2206" y="1114"/>
                  <a:pt x="2200" y="1134"/>
                </a:cubicBezTo>
                <a:cubicBezTo>
                  <a:pt x="2205" y="1137"/>
                  <a:pt x="2211" y="1140"/>
                  <a:pt x="2216" y="1143"/>
                </a:cubicBezTo>
                <a:cubicBezTo>
                  <a:pt x="2181" y="1159"/>
                  <a:pt x="2147" y="1175"/>
                  <a:pt x="2118" y="1188"/>
                </a:cubicBezTo>
                <a:cubicBezTo>
                  <a:pt x="2126" y="1245"/>
                  <a:pt x="2130" y="1293"/>
                  <a:pt x="2140" y="1340"/>
                </a:cubicBezTo>
                <a:cubicBezTo>
                  <a:pt x="2155" y="1408"/>
                  <a:pt x="2279" y="1460"/>
                  <a:pt x="2315" y="1415"/>
                </a:cubicBezTo>
                <a:cubicBezTo>
                  <a:pt x="2329" y="1435"/>
                  <a:pt x="2343" y="1455"/>
                  <a:pt x="2356" y="1473"/>
                </a:cubicBezTo>
                <a:cubicBezTo>
                  <a:pt x="2378" y="1465"/>
                  <a:pt x="2396" y="1461"/>
                  <a:pt x="2411" y="1452"/>
                </a:cubicBezTo>
                <a:cubicBezTo>
                  <a:pt x="2427" y="1443"/>
                  <a:pt x="2440" y="1430"/>
                  <a:pt x="2453" y="1419"/>
                </a:cubicBezTo>
                <a:cubicBezTo>
                  <a:pt x="2457" y="1435"/>
                  <a:pt x="2462" y="1452"/>
                  <a:pt x="2471" y="1486"/>
                </a:cubicBezTo>
                <a:cubicBezTo>
                  <a:pt x="2488" y="1459"/>
                  <a:pt x="2496" y="1445"/>
                  <a:pt x="2508" y="1427"/>
                </a:cubicBezTo>
                <a:cubicBezTo>
                  <a:pt x="2514" y="1452"/>
                  <a:pt x="2518" y="1466"/>
                  <a:pt x="2522" y="1485"/>
                </a:cubicBezTo>
                <a:cubicBezTo>
                  <a:pt x="2593" y="1302"/>
                  <a:pt x="2593" y="1302"/>
                  <a:pt x="2537" y="1218"/>
                </a:cubicBezTo>
                <a:cubicBezTo>
                  <a:pt x="2533" y="1273"/>
                  <a:pt x="2529" y="1320"/>
                  <a:pt x="2525" y="1367"/>
                </a:cubicBezTo>
                <a:cubicBezTo>
                  <a:pt x="2498" y="1188"/>
                  <a:pt x="2524" y="998"/>
                  <a:pt x="2413" y="830"/>
                </a:cubicBezTo>
                <a:cubicBezTo>
                  <a:pt x="2397" y="852"/>
                  <a:pt x="2387" y="866"/>
                  <a:pt x="2384" y="871"/>
                </a:cubicBezTo>
                <a:cubicBezTo>
                  <a:pt x="2379" y="829"/>
                  <a:pt x="2374" y="785"/>
                  <a:pt x="2370" y="740"/>
                </a:cubicBezTo>
                <a:cubicBezTo>
                  <a:pt x="2388" y="760"/>
                  <a:pt x="2406" y="779"/>
                  <a:pt x="2424" y="798"/>
                </a:cubicBezTo>
                <a:cubicBezTo>
                  <a:pt x="2428" y="792"/>
                  <a:pt x="2434" y="784"/>
                  <a:pt x="2449" y="763"/>
                </a:cubicBezTo>
                <a:cubicBezTo>
                  <a:pt x="2479" y="884"/>
                  <a:pt x="2506" y="993"/>
                  <a:pt x="2534" y="1104"/>
                </a:cubicBezTo>
                <a:cubicBezTo>
                  <a:pt x="2558" y="1076"/>
                  <a:pt x="2578" y="1054"/>
                  <a:pt x="2597" y="1030"/>
                </a:cubicBezTo>
                <a:cubicBezTo>
                  <a:pt x="2607" y="1017"/>
                  <a:pt x="2616" y="1002"/>
                  <a:pt x="2626" y="988"/>
                </a:cubicBezTo>
                <a:cubicBezTo>
                  <a:pt x="2608" y="982"/>
                  <a:pt x="2590" y="976"/>
                  <a:pt x="2561" y="966"/>
                </a:cubicBezTo>
                <a:cubicBezTo>
                  <a:pt x="2583" y="941"/>
                  <a:pt x="2603" y="918"/>
                  <a:pt x="2616" y="904"/>
                </a:cubicBezTo>
                <a:cubicBezTo>
                  <a:pt x="2644" y="914"/>
                  <a:pt x="2671" y="927"/>
                  <a:pt x="2673" y="924"/>
                </a:cubicBezTo>
                <a:cubicBezTo>
                  <a:pt x="2685" y="907"/>
                  <a:pt x="2694" y="886"/>
                  <a:pt x="2697" y="865"/>
                </a:cubicBezTo>
                <a:cubicBezTo>
                  <a:pt x="2703" y="826"/>
                  <a:pt x="2705" y="786"/>
                  <a:pt x="2709" y="739"/>
                </a:cubicBezTo>
                <a:cubicBezTo>
                  <a:pt x="2678" y="774"/>
                  <a:pt x="2647" y="810"/>
                  <a:pt x="2617" y="844"/>
                </a:cubicBezTo>
                <a:cubicBezTo>
                  <a:pt x="2614" y="826"/>
                  <a:pt x="2610" y="806"/>
                  <a:pt x="2607" y="785"/>
                </a:cubicBezTo>
                <a:cubicBezTo>
                  <a:pt x="2601" y="786"/>
                  <a:pt x="2595" y="786"/>
                  <a:pt x="2589" y="786"/>
                </a:cubicBezTo>
                <a:cubicBezTo>
                  <a:pt x="2584" y="815"/>
                  <a:pt x="2580" y="845"/>
                  <a:pt x="2575" y="874"/>
                </a:cubicBezTo>
                <a:cubicBezTo>
                  <a:pt x="2569" y="873"/>
                  <a:pt x="2562" y="872"/>
                  <a:pt x="2556" y="871"/>
                </a:cubicBezTo>
                <a:cubicBezTo>
                  <a:pt x="2556" y="826"/>
                  <a:pt x="2556" y="781"/>
                  <a:pt x="2556" y="741"/>
                </a:cubicBezTo>
                <a:cubicBezTo>
                  <a:pt x="2530" y="732"/>
                  <a:pt x="2511" y="719"/>
                  <a:pt x="2494" y="720"/>
                </a:cubicBezTo>
                <a:cubicBezTo>
                  <a:pt x="2453" y="723"/>
                  <a:pt x="2412" y="734"/>
                  <a:pt x="2371" y="742"/>
                </a:cubicBezTo>
                <a:close/>
                <a:moveTo>
                  <a:pt x="2599" y="1837"/>
                </a:moveTo>
                <a:cubicBezTo>
                  <a:pt x="2577" y="1807"/>
                  <a:pt x="2555" y="1779"/>
                  <a:pt x="2534" y="1749"/>
                </a:cubicBezTo>
                <a:cubicBezTo>
                  <a:pt x="2497" y="1697"/>
                  <a:pt x="2443" y="1700"/>
                  <a:pt x="2418" y="1759"/>
                </a:cubicBezTo>
                <a:cubicBezTo>
                  <a:pt x="2406" y="1787"/>
                  <a:pt x="2404" y="1820"/>
                  <a:pt x="2398" y="1850"/>
                </a:cubicBezTo>
                <a:cubicBezTo>
                  <a:pt x="2388" y="1795"/>
                  <a:pt x="2379" y="1741"/>
                  <a:pt x="2370" y="1688"/>
                </a:cubicBezTo>
                <a:cubicBezTo>
                  <a:pt x="2362" y="1688"/>
                  <a:pt x="2354" y="1688"/>
                  <a:pt x="2346" y="1688"/>
                </a:cubicBezTo>
                <a:cubicBezTo>
                  <a:pt x="2326" y="1728"/>
                  <a:pt x="2305" y="1767"/>
                  <a:pt x="2279" y="1817"/>
                </a:cubicBezTo>
                <a:cubicBezTo>
                  <a:pt x="2309" y="1630"/>
                  <a:pt x="2309" y="1630"/>
                  <a:pt x="2274" y="1612"/>
                </a:cubicBezTo>
                <a:cubicBezTo>
                  <a:pt x="2268" y="1664"/>
                  <a:pt x="2262" y="1715"/>
                  <a:pt x="2256" y="1766"/>
                </a:cubicBezTo>
                <a:cubicBezTo>
                  <a:pt x="2253" y="1765"/>
                  <a:pt x="2250" y="1765"/>
                  <a:pt x="2247" y="1765"/>
                </a:cubicBezTo>
                <a:cubicBezTo>
                  <a:pt x="2247" y="1731"/>
                  <a:pt x="2247" y="1698"/>
                  <a:pt x="2247" y="1658"/>
                </a:cubicBezTo>
                <a:cubicBezTo>
                  <a:pt x="2156" y="1790"/>
                  <a:pt x="2153" y="1819"/>
                  <a:pt x="2213" y="1943"/>
                </a:cubicBezTo>
                <a:cubicBezTo>
                  <a:pt x="2229" y="1928"/>
                  <a:pt x="2245" y="1912"/>
                  <a:pt x="2262" y="1897"/>
                </a:cubicBezTo>
                <a:cubicBezTo>
                  <a:pt x="2265" y="1900"/>
                  <a:pt x="2269" y="1904"/>
                  <a:pt x="2272" y="1907"/>
                </a:cubicBezTo>
                <a:cubicBezTo>
                  <a:pt x="2250" y="1941"/>
                  <a:pt x="2227" y="1975"/>
                  <a:pt x="2202" y="2014"/>
                </a:cubicBezTo>
                <a:cubicBezTo>
                  <a:pt x="2143" y="1935"/>
                  <a:pt x="2087" y="2002"/>
                  <a:pt x="2028" y="2011"/>
                </a:cubicBezTo>
                <a:cubicBezTo>
                  <a:pt x="2025" y="1994"/>
                  <a:pt x="2023" y="1979"/>
                  <a:pt x="2020" y="1962"/>
                </a:cubicBezTo>
                <a:cubicBezTo>
                  <a:pt x="1999" y="1972"/>
                  <a:pt x="1981" y="1980"/>
                  <a:pt x="1945" y="1996"/>
                </a:cubicBezTo>
                <a:cubicBezTo>
                  <a:pt x="1945" y="1950"/>
                  <a:pt x="1945" y="1916"/>
                  <a:pt x="1945" y="1882"/>
                </a:cubicBezTo>
                <a:cubicBezTo>
                  <a:pt x="1931" y="1888"/>
                  <a:pt x="1916" y="1896"/>
                  <a:pt x="1918" y="1895"/>
                </a:cubicBezTo>
                <a:cubicBezTo>
                  <a:pt x="1897" y="1862"/>
                  <a:pt x="1881" y="1836"/>
                  <a:pt x="1857" y="1797"/>
                </a:cubicBezTo>
                <a:cubicBezTo>
                  <a:pt x="1753" y="2072"/>
                  <a:pt x="1654" y="2331"/>
                  <a:pt x="1556" y="2591"/>
                </a:cubicBezTo>
                <a:cubicBezTo>
                  <a:pt x="1587" y="2591"/>
                  <a:pt x="1607" y="2583"/>
                  <a:pt x="1618" y="2568"/>
                </a:cubicBezTo>
                <a:cubicBezTo>
                  <a:pt x="1659" y="2512"/>
                  <a:pt x="1706" y="2458"/>
                  <a:pt x="1735" y="2396"/>
                </a:cubicBezTo>
                <a:cubicBezTo>
                  <a:pt x="1831" y="2194"/>
                  <a:pt x="1984" y="2074"/>
                  <a:pt x="2204" y="2039"/>
                </a:cubicBezTo>
                <a:cubicBezTo>
                  <a:pt x="2250" y="2032"/>
                  <a:pt x="2286" y="2024"/>
                  <a:pt x="2278" y="1964"/>
                </a:cubicBezTo>
                <a:cubicBezTo>
                  <a:pt x="2276" y="1947"/>
                  <a:pt x="2296" y="1928"/>
                  <a:pt x="2306" y="1910"/>
                </a:cubicBezTo>
                <a:cubicBezTo>
                  <a:pt x="2310" y="1911"/>
                  <a:pt x="2314" y="1913"/>
                  <a:pt x="2318" y="1914"/>
                </a:cubicBezTo>
                <a:cubicBezTo>
                  <a:pt x="2313" y="1947"/>
                  <a:pt x="2308" y="1980"/>
                  <a:pt x="2301" y="2025"/>
                </a:cubicBezTo>
                <a:cubicBezTo>
                  <a:pt x="2329" y="1993"/>
                  <a:pt x="2348" y="1971"/>
                  <a:pt x="2360" y="1957"/>
                </a:cubicBezTo>
                <a:cubicBezTo>
                  <a:pt x="2385" y="1971"/>
                  <a:pt x="2406" y="1983"/>
                  <a:pt x="2437" y="2001"/>
                </a:cubicBezTo>
                <a:cubicBezTo>
                  <a:pt x="2449" y="1944"/>
                  <a:pt x="2459" y="1898"/>
                  <a:pt x="2470" y="1845"/>
                </a:cubicBezTo>
                <a:cubicBezTo>
                  <a:pt x="2488" y="1862"/>
                  <a:pt x="2500" y="1874"/>
                  <a:pt x="2513" y="1886"/>
                </a:cubicBezTo>
                <a:cubicBezTo>
                  <a:pt x="2505" y="1887"/>
                  <a:pt x="2497" y="1887"/>
                  <a:pt x="2490" y="1888"/>
                </a:cubicBezTo>
                <a:cubicBezTo>
                  <a:pt x="2487" y="1923"/>
                  <a:pt x="2485" y="1958"/>
                  <a:pt x="2482" y="1994"/>
                </a:cubicBezTo>
                <a:cubicBezTo>
                  <a:pt x="2587" y="1993"/>
                  <a:pt x="2628" y="1930"/>
                  <a:pt x="2596" y="1834"/>
                </a:cubicBezTo>
                <a:cubicBezTo>
                  <a:pt x="2613" y="1875"/>
                  <a:pt x="2630" y="1916"/>
                  <a:pt x="2640" y="1942"/>
                </a:cubicBezTo>
                <a:cubicBezTo>
                  <a:pt x="2680" y="1899"/>
                  <a:pt x="2735" y="1849"/>
                  <a:pt x="2779" y="1790"/>
                </a:cubicBezTo>
                <a:cubicBezTo>
                  <a:pt x="2842" y="1707"/>
                  <a:pt x="2900" y="1618"/>
                  <a:pt x="2956" y="1529"/>
                </a:cubicBezTo>
                <a:cubicBezTo>
                  <a:pt x="2972" y="1503"/>
                  <a:pt x="2973" y="1467"/>
                  <a:pt x="2981" y="1436"/>
                </a:cubicBezTo>
                <a:cubicBezTo>
                  <a:pt x="2976" y="1434"/>
                  <a:pt x="2970" y="1431"/>
                  <a:pt x="2965" y="1429"/>
                </a:cubicBezTo>
                <a:cubicBezTo>
                  <a:pt x="2951" y="1439"/>
                  <a:pt x="2938" y="1448"/>
                  <a:pt x="2925" y="1458"/>
                </a:cubicBezTo>
                <a:cubicBezTo>
                  <a:pt x="2923" y="1456"/>
                  <a:pt x="2921" y="1453"/>
                  <a:pt x="2919" y="1451"/>
                </a:cubicBezTo>
                <a:cubicBezTo>
                  <a:pt x="2939" y="1425"/>
                  <a:pt x="2959" y="1400"/>
                  <a:pt x="2983" y="1369"/>
                </a:cubicBezTo>
                <a:cubicBezTo>
                  <a:pt x="2982" y="1369"/>
                  <a:pt x="2996" y="1371"/>
                  <a:pt x="3010" y="1374"/>
                </a:cubicBezTo>
                <a:cubicBezTo>
                  <a:pt x="3006" y="1337"/>
                  <a:pt x="3002" y="1301"/>
                  <a:pt x="2998" y="1263"/>
                </a:cubicBezTo>
                <a:cubicBezTo>
                  <a:pt x="3020" y="1251"/>
                  <a:pt x="3044" y="1237"/>
                  <a:pt x="3090" y="1211"/>
                </a:cubicBezTo>
                <a:cubicBezTo>
                  <a:pt x="3059" y="1193"/>
                  <a:pt x="3042" y="1182"/>
                  <a:pt x="3043" y="1183"/>
                </a:cubicBezTo>
                <a:cubicBezTo>
                  <a:pt x="3052" y="1140"/>
                  <a:pt x="3071" y="1103"/>
                  <a:pt x="3063" y="1072"/>
                </a:cubicBezTo>
                <a:cubicBezTo>
                  <a:pt x="3044" y="991"/>
                  <a:pt x="3014" y="913"/>
                  <a:pt x="2991" y="842"/>
                </a:cubicBezTo>
                <a:cubicBezTo>
                  <a:pt x="2937" y="812"/>
                  <a:pt x="2889" y="785"/>
                  <a:pt x="2825" y="749"/>
                </a:cubicBezTo>
                <a:cubicBezTo>
                  <a:pt x="2844" y="825"/>
                  <a:pt x="2859" y="882"/>
                  <a:pt x="2873" y="939"/>
                </a:cubicBezTo>
                <a:cubicBezTo>
                  <a:pt x="2880" y="938"/>
                  <a:pt x="2888" y="938"/>
                  <a:pt x="2895" y="938"/>
                </a:cubicBezTo>
                <a:cubicBezTo>
                  <a:pt x="2895" y="914"/>
                  <a:pt x="2895" y="891"/>
                  <a:pt x="2895" y="854"/>
                </a:cubicBezTo>
                <a:cubicBezTo>
                  <a:pt x="2926" y="882"/>
                  <a:pt x="2945" y="900"/>
                  <a:pt x="2970" y="922"/>
                </a:cubicBezTo>
                <a:cubicBezTo>
                  <a:pt x="2928" y="944"/>
                  <a:pt x="2896" y="961"/>
                  <a:pt x="2859" y="979"/>
                </a:cubicBezTo>
                <a:cubicBezTo>
                  <a:pt x="2869" y="1024"/>
                  <a:pt x="2879" y="1065"/>
                  <a:pt x="2889" y="1111"/>
                </a:cubicBezTo>
                <a:cubicBezTo>
                  <a:pt x="2825" y="1168"/>
                  <a:pt x="2894" y="1202"/>
                  <a:pt x="2918" y="1254"/>
                </a:cubicBezTo>
                <a:cubicBezTo>
                  <a:pt x="2893" y="1236"/>
                  <a:pt x="2869" y="1217"/>
                  <a:pt x="2836" y="1192"/>
                </a:cubicBezTo>
                <a:cubicBezTo>
                  <a:pt x="2850" y="1251"/>
                  <a:pt x="2861" y="1296"/>
                  <a:pt x="2871" y="1341"/>
                </a:cubicBezTo>
                <a:cubicBezTo>
                  <a:pt x="2857" y="1329"/>
                  <a:pt x="2842" y="1317"/>
                  <a:pt x="2827" y="1303"/>
                </a:cubicBezTo>
                <a:cubicBezTo>
                  <a:pt x="2819" y="1313"/>
                  <a:pt x="2813" y="1317"/>
                  <a:pt x="2811" y="1323"/>
                </a:cubicBezTo>
                <a:cubicBezTo>
                  <a:pt x="2808" y="1332"/>
                  <a:pt x="2810" y="1349"/>
                  <a:pt x="2807" y="1350"/>
                </a:cubicBezTo>
                <a:cubicBezTo>
                  <a:pt x="2717" y="1377"/>
                  <a:pt x="2736" y="1455"/>
                  <a:pt x="2725" y="1519"/>
                </a:cubicBezTo>
                <a:cubicBezTo>
                  <a:pt x="2725" y="1523"/>
                  <a:pt x="2721" y="1526"/>
                  <a:pt x="2718" y="1533"/>
                </a:cubicBezTo>
                <a:cubicBezTo>
                  <a:pt x="2708" y="1524"/>
                  <a:pt x="2698" y="1515"/>
                  <a:pt x="2686" y="1505"/>
                </a:cubicBezTo>
                <a:cubicBezTo>
                  <a:pt x="2678" y="1547"/>
                  <a:pt x="2629" y="1587"/>
                  <a:pt x="2688" y="1632"/>
                </a:cubicBezTo>
                <a:cubicBezTo>
                  <a:pt x="2699" y="1607"/>
                  <a:pt x="2709" y="1585"/>
                  <a:pt x="2722" y="1558"/>
                </a:cubicBezTo>
                <a:cubicBezTo>
                  <a:pt x="2740" y="1586"/>
                  <a:pt x="2754" y="1608"/>
                  <a:pt x="2778" y="1645"/>
                </a:cubicBezTo>
                <a:cubicBezTo>
                  <a:pt x="2750" y="1629"/>
                  <a:pt x="2736" y="1620"/>
                  <a:pt x="2716" y="1608"/>
                </a:cubicBezTo>
                <a:cubicBezTo>
                  <a:pt x="2711" y="1641"/>
                  <a:pt x="2707" y="1667"/>
                  <a:pt x="2704" y="1690"/>
                </a:cubicBezTo>
                <a:cubicBezTo>
                  <a:pt x="2674" y="1669"/>
                  <a:pt x="2645" y="1648"/>
                  <a:pt x="2602" y="1618"/>
                </a:cubicBezTo>
                <a:cubicBezTo>
                  <a:pt x="2586" y="1646"/>
                  <a:pt x="2552" y="1678"/>
                  <a:pt x="2553" y="1710"/>
                </a:cubicBezTo>
                <a:cubicBezTo>
                  <a:pt x="2554" y="1753"/>
                  <a:pt x="2582" y="1794"/>
                  <a:pt x="2599" y="1837"/>
                </a:cubicBezTo>
                <a:close/>
                <a:moveTo>
                  <a:pt x="677" y="2260"/>
                </a:moveTo>
                <a:cubicBezTo>
                  <a:pt x="676" y="2259"/>
                  <a:pt x="676" y="2259"/>
                  <a:pt x="676" y="2259"/>
                </a:cubicBezTo>
                <a:cubicBezTo>
                  <a:pt x="415" y="2454"/>
                  <a:pt x="290" y="2740"/>
                  <a:pt x="168" y="3028"/>
                </a:cubicBezTo>
                <a:cubicBezTo>
                  <a:pt x="180" y="3017"/>
                  <a:pt x="192" y="3006"/>
                  <a:pt x="204" y="2995"/>
                </a:cubicBezTo>
                <a:cubicBezTo>
                  <a:pt x="199" y="3005"/>
                  <a:pt x="198" y="3018"/>
                  <a:pt x="190" y="3026"/>
                </a:cubicBezTo>
                <a:cubicBezTo>
                  <a:pt x="95" y="3125"/>
                  <a:pt x="61" y="3249"/>
                  <a:pt x="53" y="3381"/>
                </a:cubicBezTo>
                <a:cubicBezTo>
                  <a:pt x="48" y="3481"/>
                  <a:pt x="51" y="3581"/>
                  <a:pt x="125" y="3668"/>
                </a:cubicBezTo>
                <a:cubicBezTo>
                  <a:pt x="133" y="3596"/>
                  <a:pt x="142" y="3525"/>
                  <a:pt x="151" y="3453"/>
                </a:cubicBezTo>
                <a:cubicBezTo>
                  <a:pt x="158" y="3493"/>
                  <a:pt x="157" y="3533"/>
                  <a:pt x="159" y="3572"/>
                </a:cubicBezTo>
                <a:cubicBezTo>
                  <a:pt x="160" y="3579"/>
                  <a:pt x="177" y="3586"/>
                  <a:pt x="187" y="3593"/>
                </a:cubicBezTo>
                <a:cubicBezTo>
                  <a:pt x="186" y="3592"/>
                  <a:pt x="186" y="3592"/>
                  <a:pt x="186" y="3592"/>
                </a:cubicBezTo>
                <a:cubicBezTo>
                  <a:pt x="174" y="3635"/>
                  <a:pt x="162" y="3678"/>
                  <a:pt x="144" y="3743"/>
                </a:cubicBezTo>
                <a:cubicBezTo>
                  <a:pt x="260" y="3729"/>
                  <a:pt x="363" y="3716"/>
                  <a:pt x="467" y="3706"/>
                </a:cubicBezTo>
                <a:cubicBezTo>
                  <a:pt x="554" y="3698"/>
                  <a:pt x="629" y="3670"/>
                  <a:pt x="681" y="3597"/>
                </a:cubicBezTo>
                <a:cubicBezTo>
                  <a:pt x="679" y="3612"/>
                  <a:pt x="677" y="3628"/>
                  <a:pt x="675" y="3644"/>
                </a:cubicBezTo>
                <a:cubicBezTo>
                  <a:pt x="831" y="3611"/>
                  <a:pt x="1008" y="3492"/>
                  <a:pt x="1117" y="3366"/>
                </a:cubicBezTo>
                <a:cubicBezTo>
                  <a:pt x="1184" y="3288"/>
                  <a:pt x="1171" y="3203"/>
                  <a:pt x="1165" y="3115"/>
                </a:cubicBezTo>
                <a:cubicBezTo>
                  <a:pt x="1165" y="3105"/>
                  <a:pt x="1149" y="3095"/>
                  <a:pt x="1139" y="3083"/>
                </a:cubicBezTo>
                <a:cubicBezTo>
                  <a:pt x="1154" y="3066"/>
                  <a:pt x="1172" y="3046"/>
                  <a:pt x="1198" y="3015"/>
                </a:cubicBezTo>
                <a:cubicBezTo>
                  <a:pt x="1192" y="3056"/>
                  <a:pt x="1188" y="3083"/>
                  <a:pt x="1183" y="3115"/>
                </a:cubicBezTo>
                <a:cubicBezTo>
                  <a:pt x="1210" y="3111"/>
                  <a:pt x="1231" y="3107"/>
                  <a:pt x="1254" y="3103"/>
                </a:cubicBezTo>
                <a:cubicBezTo>
                  <a:pt x="1249" y="3116"/>
                  <a:pt x="1241" y="3126"/>
                  <a:pt x="1242" y="3135"/>
                </a:cubicBezTo>
                <a:cubicBezTo>
                  <a:pt x="1244" y="3143"/>
                  <a:pt x="1255" y="3149"/>
                  <a:pt x="1263" y="3155"/>
                </a:cubicBezTo>
                <a:cubicBezTo>
                  <a:pt x="1328" y="3020"/>
                  <a:pt x="1414" y="2897"/>
                  <a:pt x="1399" y="2736"/>
                </a:cubicBezTo>
                <a:cubicBezTo>
                  <a:pt x="1350" y="2792"/>
                  <a:pt x="1305" y="2843"/>
                  <a:pt x="1248" y="2909"/>
                </a:cubicBezTo>
                <a:cubicBezTo>
                  <a:pt x="1243" y="2842"/>
                  <a:pt x="1286" y="2827"/>
                  <a:pt x="1307" y="2800"/>
                </a:cubicBezTo>
                <a:cubicBezTo>
                  <a:pt x="1330" y="2771"/>
                  <a:pt x="1360" y="2747"/>
                  <a:pt x="1382" y="2717"/>
                </a:cubicBezTo>
                <a:cubicBezTo>
                  <a:pt x="1403" y="2688"/>
                  <a:pt x="1418" y="2653"/>
                  <a:pt x="1433" y="2624"/>
                </a:cubicBezTo>
                <a:cubicBezTo>
                  <a:pt x="1435" y="2633"/>
                  <a:pt x="1440" y="2649"/>
                  <a:pt x="1451" y="2686"/>
                </a:cubicBezTo>
                <a:cubicBezTo>
                  <a:pt x="1480" y="2638"/>
                  <a:pt x="1505" y="2608"/>
                  <a:pt x="1519" y="2574"/>
                </a:cubicBezTo>
                <a:cubicBezTo>
                  <a:pt x="1618" y="2325"/>
                  <a:pt x="1714" y="2076"/>
                  <a:pt x="1813" y="1828"/>
                </a:cubicBezTo>
                <a:cubicBezTo>
                  <a:pt x="1831" y="1782"/>
                  <a:pt x="1822" y="1749"/>
                  <a:pt x="1793" y="1714"/>
                </a:cubicBezTo>
                <a:cubicBezTo>
                  <a:pt x="1766" y="1681"/>
                  <a:pt x="1744" y="1645"/>
                  <a:pt x="1717" y="1605"/>
                </a:cubicBezTo>
                <a:cubicBezTo>
                  <a:pt x="1614" y="1714"/>
                  <a:pt x="1525" y="1845"/>
                  <a:pt x="1447" y="1985"/>
                </a:cubicBezTo>
                <a:cubicBezTo>
                  <a:pt x="1447" y="1973"/>
                  <a:pt x="1446" y="1961"/>
                  <a:pt x="1446" y="1947"/>
                </a:cubicBezTo>
                <a:cubicBezTo>
                  <a:pt x="1406" y="1974"/>
                  <a:pt x="1370" y="1998"/>
                  <a:pt x="1335" y="2022"/>
                </a:cubicBezTo>
                <a:cubicBezTo>
                  <a:pt x="1436" y="1896"/>
                  <a:pt x="1539" y="1771"/>
                  <a:pt x="1638" y="1643"/>
                </a:cubicBezTo>
                <a:cubicBezTo>
                  <a:pt x="1654" y="1622"/>
                  <a:pt x="1660" y="1586"/>
                  <a:pt x="1657" y="1559"/>
                </a:cubicBezTo>
                <a:cubicBezTo>
                  <a:pt x="1653" y="1513"/>
                  <a:pt x="1615" y="1502"/>
                  <a:pt x="1581" y="1534"/>
                </a:cubicBezTo>
                <a:cubicBezTo>
                  <a:pt x="1571" y="1543"/>
                  <a:pt x="1560" y="1551"/>
                  <a:pt x="1549" y="1560"/>
                </a:cubicBezTo>
                <a:cubicBezTo>
                  <a:pt x="1545" y="1555"/>
                  <a:pt x="1545" y="1555"/>
                  <a:pt x="1545" y="1555"/>
                </a:cubicBezTo>
                <a:cubicBezTo>
                  <a:pt x="1583" y="1508"/>
                  <a:pt x="1616" y="1461"/>
                  <a:pt x="1547" y="1407"/>
                </a:cubicBezTo>
                <a:cubicBezTo>
                  <a:pt x="1211" y="1651"/>
                  <a:pt x="901" y="1925"/>
                  <a:pt x="637" y="2256"/>
                </a:cubicBezTo>
                <a:cubicBezTo>
                  <a:pt x="655" y="2257"/>
                  <a:pt x="666" y="2259"/>
                  <a:pt x="677" y="2260"/>
                </a:cubicBezTo>
                <a:close/>
                <a:moveTo>
                  <a:pt x="1937" y="2339"/>
                </a:moveTo>
                <a:cubicBezTo>
                  <a:pt x="1933" y="2336"/>
                  <a:pt x="1929" y="2334"/>
                  <a:pt x="1926" y="2331"/>
                </a:cubicBezTo>
                <a:cubicBezTo>
                  <a:pt x="1895" y="2380"/>
                  <a:pt x="1848" y="2425"/>
                  <a:pt x="1836" y="2478"/>
                </a:cubicBezTo>
                <a:cubicBezTo>
                  <a:pt x="1817" y="2560"/>
                  <a:pt x="1818" y="2648"/>
                  <a:pt x="1817" y="2734"/>
                </a:cubicBezTo>
                <a:cubicBezTo>
                  <a:pt x="1817" y="2756"/>
                  <a:pt x="1845" y="2779"/>
                  <a:pt x="1860" y="2801"/>
                </a:cubicBezTo>
                <a:cubicBezTo>
                  <a:pt x="1867" y="2797"/>
                  <a:pt x="1875" y="2794"/>
                  <a:pt x="1882" y="2790"/>
                </a:cubicBezTo>
                <a:cubicBezTo>
                  <a:pt x="1882" y="2749"/>
                  <a:pt x="1882" y="2708"/>
                  <a:pt x="1882" y="2663"/>
                </a:cubicBezTo>
                <a:cubicBezTo>
                  <a:pt x="1900" y="2713"/>
                  <a:pt x="1904" y="2769"/>
                  <a:pt x="1934" y="2796"/>
                </a:cubicBezTo>
                <a:cubicBezTo>
                  <a:pt x="1960" y="2820"/>
                  <a:pt x="2016" y="2811"/>
                  <a:pt x="2058" y="2816"/>
                </a:cubicBezTo>
                <a:cubicBezTo>
                  <a:pt x="2067" y="2806"/>
                  <a:pt x="2074" y="2820"/>
                  <a:pt x="2082" y="2821"/>
                </a:cubicBezTo>
                <a:cubicBezTo>
                  <a:pt x="2148" y="2829"/>
                  <a:pt x="2213" y="2835"/>
                  <a:pt x="2279" y="2840"/>
                </a:cubicBezTo>
                <a:cubicBezTo>
                  <a:pt x="2311" y="2843"/>
                  <a:pt x="2346" y="2835"/>
                  <a:pt x="2375" y="2846"/>
                </a:cubicBezTo>
                <a:cubicBezTo>
                  <a:pt x="2432" y="2869"/>
                  <a:pt x="2457" y="2859"/>
                  <a:pt x="2457" y="2797"/>
                </a:cubicBezTo>
                <a:cubicBezTo>
                  <a:pt x="2458" y="2680"/>
                  <a:pt x="2460" y="2563"/>
                  <a:pt x="2455" y="2446"/>
                </a:cubicBezTo>
                <a:cubicBezTo>
                  <a:pt x="2453" y="2389"/>
                  <a:pt x="2437" y="2332"/>
                  <a:pt x="2427" y="2274"/>
                </a:cubicBezTo>
                <a:cubicBezTo>
                  <a:pt x="2422" y="2274"/>
                  <a:pt x="2417" y="2275"/>
                  <a:pt x="2413" y="2275"/>
                </a:cubicBezTo>
                <a:cubicBezTo>
                  <a:pt x="2407" y="2289"/>
                  <a:pt x="2402" y="2303"/>
                  <a:pt x="2404" y="2298"/>
                </a:cubicBezTo>
                <a:cubicBezTo>
                  <a:pt x="2375" y="2286"/>
                  <a:pt x="2346" y="2264"/>
                  <a:pt x="2319" y="2267"/>
                </a:cubicBezTo>
                <a:cubicBezTo>
                  <a:pt x="2279" y="2270"/>
                  <a:pt x="2177" y="2266"/>
                  <a:pt x="2130" y="2280"/>
                </a:cubicBezTo>
                <a:cubicBezTo>
                  <a:pt x="2082" y="2294"/>
                  <a:pt x="2017" y="2278"/>
                  <a:pt x="1985" y="2340"/>
                </a:cubicBezTo>
                <a:cubicBezTo>
                  <a:pt x="1969" y="2372"/>
                  <a:pt x="1943" y="2400"/>
                  <a:pt x="1922" y="2430"/>
                </a:cubicBezTo>
                <a:cubicBezTo>
                  <a:pt x="1918" y="2427"/>
                  <a:pt x="1914" y="2425"/>
                  <a:pt x="1911" y="2423"/>
                </a:cubicBezTo>
                <a:cubicBezTo>
                  <a:pt x="1919" y="2395"/>
                  <a:pt x="1928" y="2367"/>
                  <a:pt x="1937" y="2339"/>
                </a:cubicBezTo>
                <a:close/>
                <a:moveTo>
                  <a:pt x="2344" y="4016"/>
                </a:moveTo>
                <a:cubicBezTo>
                  <a:pt x="2327" y="4003"/>
                  <a:pt x="2305" y="3973"/>
                  <a:pt x="2285" y="3974"/>
                </a:cubicBezTo>
                <a:cubicBezTo>
                  <a:pt x="2233" y="3977"/>
                  <a:pt x="2254" y="4020"/>
                  <a:pt x="2256" y="4050"/>
                </a:cubicBezTo>
                <a:cubicBezTo>
                  <a:pt x="2257" y="4071"/>
                  <a:pt x="2259" y="4091"/>
                  <a:pt x="2261" y="4116"/>
                </a:cubicBezTo>
                <a:cubicBezTo>
                  <a:pt x="2226" y="4066"/>
                  <a:pt x="2268" y="3986"/>
                  <a:pt x="2178" y="3958"/>
                </a:cubicBezTo>
                <a:cubicBezTo>
                  <a:pt x="2178" y="4005"/>
                  <a:pt x="2178" y="4042"/>
                  <a:pt x="2178" y="4079"/>
                </a:cubicBezTo>
                <a:cubicBezTo>
                  <a:pt x="2163" y="4048"/>
                  <a:pt x="2159" y="4016"/>
                  <a:pt x="2149" y="3986"/>
                </a:cubicBezTo>
                <a:cubicBezTo>
                  <a:pt x="2146" y="3976"/>
                  <a:pt x="2131" y="3970"/>
                  <a:pt x="2121" y="3962"/>
                </a:cubicBezTo>
                <a:cubicBezTo>
                  <a:pt x="2113" y="3974"/>
                  <a:pt x="2100" y="3986"/>
                  <a:pt x="2100" y="3998"/>
                </a:cubicBezTo>
                <a:cubicBezTo>
                  <a:pt x="2100" y="4028"/>
                  <a:pt x="2105" y="4059"/>
                  <a:pt x="2109" y="4089"/>
                </a:cubicBezTo>
                <a:cubicBezTo>
                  <a:pt x="2082" y="4046"/>
                  <a:pt x="2111" y="3982"/>
                  <a:pt x="2040" y="3948"/>
                </a:cubicBezTo>
                <a:cubicBezTo>
                  <a:pt x="2037" y="3981"/>
                  <a:pt x="2035" y="4003"/>
                  <a:pt x="2035" y="4009"/>
                </a:cubicBezTo>
                <a:cubicBezTo>
                  <a:pt x="2022" y="3991"/>
                  <a:pt x="2004" y="3966"/>
                  <a:pt x="1986" y="3940"/>
                </a:cubicBezTo>
                <a:cubicBezTo>
                  <a:pt x="1971" y="3952"/>
                  <a:pt x="1957" y="3964"/>
                  <a:pt x="1942" y="3976"/>
                </a:cubicBezTo>
                <a:cubicBezTo>
                  <a:pt x="1951" y="3971"/>
                  <a:pt x="1960" y="3966"/>
                  <a:pt x="1969" y="3960"/>
                </a:cubicBezTo>
                <a:cubicBezTo>
                  <a:pt x="1948" y="3950"/>
                  <a:pt x="1927" y="3935"/>
                  <a:pt x="1904" y="3931"/>
                </a:cubicBezTo>
                <a:cubicBezTo>
                  <a:pt x="1846" y="3920"/>
                  <a:pt x="1786" y="3915"/>
                  <a:pt x="1727" y="3908"/>
                </a:cubicBezTo>
                <a:cubicBezTo>
                  <a:pt x="1786" y="4050"/>
                  <a:pt x="1816" y="4221"/>
                  <a:pt x="1997" y="4286"/>
                </a:cubicBezTo>
                <a:cubicBezTo>
                  <a:pt x="2001" y="4287"/>
                  <a:pt x="2005" y="4286"/>
                  <a:pt x="2008" y="4286"/>
                </a:cubicBezTo>
                <a:cubicBezTo>
                  <a:pt x="2010" y="4275"/>
                  <a:pt x="2012" y="4264"/>
                  <a:pt x="2014" y="4251"/>
                </a:cubicBezTo>
                <a:cubicBezTo>
                  <a:pt x="2035" y="4267"/>
                  <a:pt x="2029" y="4324"/>
                  <a:pt x="2078" y="4296"/>
                </a:cubicBezTo>
                <a:cubicBezTo>
                  <a:pt x="2117" y="4374"/>
                  <a:pt x="2195" y="4351"/>
                  <a:pt x="2259" y="4364"/>
                </a:cubicBezTo>
                <a:cubicBezTo>
                  <a:pt x="2285" y="4369"/>
                  <a:pt x="2312" y="4365"/>
                  <a:pt x="2345" y="4365"/>
                </a:cubicBezTo>
                <a:cubicBezTo>
                  <a:pt x="2346" y="4339"/>
                  <a:pt x="2348" y="4303"/>
                  <a:pt x="2350" y="4265"/>
                </a:cubicBezTo>
                <a:cubicBezTo>
                  <a:pt x="2361" y="4304"/>
                  <a:pt x="2371" y="4340"/>
                  <a:pt x="2381" y="4376"/>
                </a:cubicBezTo>
                <a:cubicBezTo>
                  <a:pt x="2389" y="4374"/>
                  <a:pt x="2397" y="4372"/>
                  <a:pt x="2404" y="4370"/>
                </a:cubicBezTo>
                <a:cubicBezTo>
                  <a:pt x="2393" y="4238"/>
                  <a:pt x="2421" y="4104"/>
                  <a:pt x="2388" y="3973"/>
                </a:cubicBezTo>
                <a:cubicBezTo>
                  <a:pt x="2381" y="3972"/>
                  <a:pt x="2373" y="3971"/>
                  <a:pt x="2366" y="3970"/>
                </a:cubicBezTo>
                <a:cubicBezTo>
                  <a:pt x="2356" y="3990"/>
                  <a:pt x="2347" y="4009"/>
                  <a:pt x="2344" y="4016"/>
                </a:cubicBezTo>
                <a:close/>
                <a:moveTo>
                  <a:pt x="2205" y="217"/>
                </a:moveTo>
                <a:cubicBezTo>
                  <a:pt x="2166" y="296"/>
                  <a:pt x="2144" y="365"/>
                  <a:pt x="2102" y="420"/>
                </a:cubicBezTo>
                <a:cubicBezTo>
                  <a:pt x="2056" y="482"/>
                  <a:pt x="2059" y="511"/>
                  <a:pt x="2144" y="540"/>
                </a:cubicBezTo>
                <a:cubicBezTo>
                  <a:pt x="2132" y="514"/>
                  <a:pt x="2121" y="492"/>
                  <a:pt x="2110" y="470"/>
                </a:cubicBezTo>
                <a:cubicBezTo>
                  <a:pt x="2159" y="518"/>
                  <a:pt x="2206" y="548"/>
                  <a:pt x="2270" y="500"/>
                </a:cubicBezTo>
                <a:cubicBezTo>
                  <a:pt x="2275" y="496"/>
                  <a:pt x="2286" y="500"/>
                  <a:pt x="2294" y="500"/>
                </a:cubicBezTo>
                <a:cubicBezTo>
                  <a:pt x="2341" y="500"/>
                  <a:pt x="2389" y="500"/>
                  <a:pt x="2449" y="500"/>
                </a:cubicBezTo>
                <a:cubicBezTo>
                  <a:pt x="2485" y="539"/>
                  <a:pt x="2556" y="533"/>
                  <a:pt x="2600" y="466"/>
                </a:cubicBezTo>
                <a:cubicBezTo>
                  <a:pt x="2598" y="493"/>
                  <a:pt x="2596" y="512"/>
                  <a:pt x="2595" y="531"/>
                </a:cubicBezTo>
                <a:cubicBezTo>
                  <a:pt x="2599" y="532"/>
                  <a:pt x="2603" y="534"/>
                  <a:pt x="2607" y="535"/>
                </a:cubicBezTo>
                <a:cubicBezTo>
                  <a:pt x="2619" y="514"/>
                  <a:pt x="2630" y="492"/>
                  <a:pt x="2642" y="468"/>
                </a:cubicBezTo>
                <a:cubicBezTo>
                  <a:pt x="2682" y="545"/>
                  <a:pt x="2841" y="548"/>
                  <a:pt x="2913" y="486"/>
                </a:cubicBezTo>
                <a:cubicBezTo>
                  <a:pt x="2881" y="410"/>
                  <a:pt x="2851" y="336"/>
                  <a:pt x="2813" y="245"/>
                </a:cubicBezTo>
                <a:cubicBezTo>
                  <a:pt x="2613" y="341"/>
                  <a:pt x="2402" y="274"/>
                  <a:pt x="2205" y="217"/>
                </a:cubicBezTo>
                <a:close/>
                <a:moveTo>
                  <a:pt x="3246" y="2641"/>
                </a:moveTo>
                <a:cubicBezTo>
                  <a:pt x="3198" y="2407"/>
                  <a:pt x="3152" y="2180"/>
                  <a:pt x="3105" y="1953"/>
                </a:cubicBezTo>
                <a:cubicBezTo>
                  <a:pt x="3099" y="1921"/>
                  <a:pt x="3109" y="1873"/>
                  <a:pt x="3054" y="1880"/>
                </a:cubicBezTo>
                <a:cubicBezTo>
                  <a:pt x="3006" y="1886"/>
                  <a:pt x="2931" y="1839"/>
                  <a:pt x="2926" y="1924"/>
                </a:cubicBezTo>
                <a:cubicBezTo>
                  <a:pt x="2862" y="1944"/>
                  <a:pt x="2808" y="1962"/>
                  <a:pt x="2752" y="1979"/>
                </a:cubicBezTo>
                <a:cubicBezTo>
                  <a:pt x="2743" y="1967"/>
                  <a:pt x="2734" y="1952"/>
                  <a:pt x="2723" y="1937"/>
                </a:cubicBezTo>
                <a:cubicBezTo>
                  <a:pt x="2697" y="1969"/>
                  <a:pt x="2674" y="1998"/>
                  <a:pt x="2651" y="2025"/>
                </a:cubicBezTo>
                <a:cubicBezTo>
                  <a:pt x="2627" y="2014"/>
                  <a:pt x="2608" y="2006"/>
                  <a:pt x="2589" y="1997"/>
                </a:cubicBezTo>
                <a:cubicBezTo>
                  <a:pt x="2585" y="2003"/>
                  <a:pt x="2582" y="2009"/>
                  <a:pt x="2578" y="2014"/>
                </a:cubicBezTo>
                <a:cubicBezTo>
                  <a:pt x="2594" y="2026"/>
                  <a:pt x="2608" y="2044"/>
                  <a:pt x="2624" y="2048"/>
                </a:cubicBezTo>
                <a:cubicBezTo>
                  <a:pt x="2752" y="2072"/>
                  <a:pt x="2861" y="2138"/>
                  <a:pt x="2955" y="2220"/>
                </a:cubicBezTo>
                <a:cubicBezTo>
                  <a:pt x="3009" y="2268"/>
                  <a:pt x="3039" y="2344"/>
                  <a:pt x="3078" y="2408"/>
                </a:cubicBezTo>
                <a:cubicBezTo>
                  <a:pt x="3124" y="2482"/>
                  <a:pt x="3168" y="2557"/>
                  <a:pt x="3214" y="2630"/>
                </a:cubicBezTo>
                <a:cubicBezTo>
                  <a:pt x="3217" y="2636"/>
                  <a:pt x="3229" y="2636"/>
                  <a:pt x="3246" y="2641"/>
                </a:cubicBezTo>
                <a:close/>
                <a:moveTo>
                  <a:pt x="1979" y="3194"/>
                </a:moveTo>
                <a:cubicBezTo>
                  <a:pt x="1971" y="3200"/>
                  <a:pt x="1963" y="3205"/>
                  <a:pt x="1956" y="3210"/>
                </a:cubicBezTo>
                <a:cubicBezTo>
                  <a:pt x="1954" y="3251"/>
                  <a:pt x="1952" y="3291"/>
                  <a:pt x="1950" y="3331"/>
                </a:cubicBezTo>
                <a:cubicBezTo>
                  <a:pt x="1948" y="3331"/>
                  <a:pt x="1946" y="3331"/>
                  <a:pt x="1944" y="3331"/>
                </a:cubicBezTo>
                <a:cubicBezTo>
                  <a:pt x="1942" y="3287"/>
                  <a:pt x="1939" y="3244"/>
                  <a:pt x="1937" y="3196"/>
                </a:cubicBezTo>
                <a:cubicBezTo>
                  <a:pt x="1832" y="3195"/>
                  <a:pt x="1733" y="3181"/>
                  <a:pt x="1632" y="3235"/>
                </a:cubicBezTo>
                <a:cubicBezTo>
                  <a:pt x="1627" y="3317"/>
                  <a:pt x="1622" y="3412"/>
                  <a:pt x="1616" y="3508"/>
                </a:cubicBezTo>
                <a:cubicBezTo>
                  <a:pt x="1620" y="3508"/>
                  <a:pt x="1624" y="3509"/>
                  <a:pt x="1628" y="3509"/>
                </a:cubicBezTo>
                <a:cubicBezTo>
                  <a:pt x="1630" y="3493"/>
                  <a:pt x="1633" y="3476"/>
                  <a:pt x="1636" y="3459"/>
                </a:cubicBezTo>
                <a:cubicBezTo>
                  <a:pt x="1646" y="3511"/>
                  <a:pt x="1643" y="3569"/>
                  <a:pt x="1723" y="3557"/>
                </a:cubicBezTo>
                <a:cubicBezTo>
                  <a:pt x="1739" y="3555"/>
                  <a:pt x="1757" y="3556"/>
                  <a:pt x="1772" y="3561"/>
                </a:cubicBezTo>
                <a:cubicBezTo>
                  <a:pt x="1790" y="3566"/>
                  <a:pt x="1806" y="3580"/>
                  <a:pt x="1824" y="3585"/>
                </a:cubicBezTo>
                <a:cubicBezTo>
                  <a:pt x="1861" y="3594"/>
                  <a:pt x="1899" y="3600"/>
                  <a:pt x="1937" y="3607"/>
                </a:cubicBezTo>
                <a:cubicBezTo>
                  <a:pt x="1940" y="3588"/>
                  <a:pt x="1943" y="3567"/>
                  <a:pt x="1946" y="3546"/>
                </a:cubicBezTo>
                <a:cubicBezTo>
                  <a:pt x="1952" y="3556"/>
                  <a:pt x="1950" y="3567"/>
                  <a:pt x="1954" y="3574"/>
                </a:cubicBezTo>
                <a:cubicBezTo>
                  <a:pt x="1964" y="3591"/>
                  <a:pt x="1978" y="3606"/>
                  <a:pt x="1990" y="3622"/>
                </a:cubicBezTo>
                <a:cubicBezTo>
                  <a:pt x="1998" y="3606"/>
                  <a:pt x="2013" y="3590"/>
                  <a:pt x="2014" y="3574"/>
                </a:cubicBezTo>
                <a:cubicBezTo>
                  <a:pt x="2016" y="3466"/>
                  <a:pt x="2016" y="3359"/>
                  <a:pt x="2013" y="3252"/>
                </a:cubicBezTo>
                <a:cubicBezTo>
                  <a:pt x="2012" y="3232"/>
                  <a:pt x="1991" y="3214"/>
                  <a:pt x="1979" y="3194"/>
                </a:cubicBezTo>
                <a:close/>
                <a:moveTo>
                  <a:pt x="2555" y="4054"/>
                </a:moveTo>
                <a:cubicBezTo>
                  <a:pt x="2552" y="4055"/>
                  <a:pt x="2549" y="4056"/>
                  <a:pt x="2547" y="4057"/>
                </a:cubicBezTo>
                <a:cubicBezTo>
                  <a:pt x="2546" y="4038"/>
                  <a:pt x="2548" y="4019"/>
                  <a:pt x="2543" y="4001"/>
                </a:cubicBezTo>
                <a:cubicBezTo>
                  <a:pt x="2539" y="3986"/>
                  <a:pt x="2527" y="3973"/>
                  <a:pt x="2518" y="3959"/>
                </a:cubicBezTo>
                <a:cubicBezTo>
                  <a:pt x="2508" y="3972"/>
                  <a:pt x="2489" y="3986"/>
                  <a:pt x="2489" y="3999"/>
                </a:cubicBezTo>
                <a:cubicBezTo>
                  <a:pt x="2487" y="4120"/>
                  <a:pt x="2488" y="4240"/>
                  <a:pt x="2488" y="4371"/>
                </a:cubicBezTo>
                <a:cubicBezTo>
                  <a:pt x="2558" y="4323"/>
                  <a:pt x="2635" y="4341"/>
                  <a:pt x="2704" y="4299"/>
                </a:cubicBezTo>
                <a:cubicBezTo>
                  <a:pt x="2784" y="4252"/>
                  <a:pt x="2840" y="4197"/>
                  <a:pt x="2868" y="4111"/>
                </a:cubicBezTo>
                <a:cubicBezTo>
                  <a:pt x="2897" y="4025"/>
                  <a:pt x="2934" y="3940"/>
                  <a:pt x="2913" y="3847"/>
                </a:cubicBezTo>
                <a:cubicBezTo>
                  <a:pt x="2907" y="3845"/>
                  <a:pt x="2901" y="3842"/>
                  <a:pt x="2894" y="3840"/>
                </a:cubicBezTo>
                <a:cubicBezTo>
                  <a:pt x="2882" y="3860"/>
                  <a:pt x="2869" y="3881"/>
                  <a:pt x="2862" y="3893"/>
                </a:cubicBezTo>
                <a:cubicBezTo>
                  <a:pt x="2846" y="3886"/>
                  <a:pt x="2822" y="3874"/>
                  <a:pt x="2821" y="3876"/>
                </a:cubicBezTo>
                <a:cubicBezTo>
                  <a:pt x="2801" y="3907"/>
                  <a:pt x="2784" y="3941"/>
                  <a:pt x="2771" y="3966"/>
                </a:cubicBezTo>
                <a:cubicBezTo>
                  <a:pt x="2769" y="3953"/>
                  <a:pt x="2766" y="3927"/>
                  <a:pt x="2763" y="3902"/>
                </a:cubicBezTo>
                <a:cubicBezTo>
                  <a:pt x="2755" y="3900"/>
                  <a:pt x="2747" y="3898"/>
                  <a:pt x="2739" y="3897"/>
                </a:cubicBezTo>
                <a:cubicBezTo>
                  <a:pt x="2727" y="3948"/>
                  <a:pt x="2715" y="4000"/>
                  <a:pt x="2702" y="4051"/>
                </a:cubicBezTo>
                <a:cubicBezTo>
                  <a:pt x="2701" y="4051"/>
                  <a:pt x="2699" y="4051"/>
                  <a:pt x="2697" y="4051"/>
                </a:cubicBezTo>
                <a:cubicBezTo>
                  <a:pt x="2700" y="4008"/>
                  <a:pt x="2702" y="3965"/>
                  <a:pt x="2704" y="3919"/>
                </a:cubicBezTo>
                <a:cubicBezTo>
                  <a:pt x="2655" y="3913"/>
                  <a:pt x="2644" y="3937"/>
                  <a:pt x="2641" y="3979"/>
                </a:cubicBezTo>
                <a:cubicBezTo>
                  <a:pt x="2635" y="4067"/>
                  <a:pt x="2624" y="4154"/>
                  <a:pt x="2615" y="4241"/>
                </a:cubicBezTo>
                <a:cubicBezTo>
                  <a:pt x="2604" y="4199"/>
                  <a:pt x="2609" y="4158"/>
                  <a:pt x="2613" y="4117"/>
                </a:cubicBezTo>
                <a:cubicBezTo>
                  <a:pt x="2617" y="4073"/>
                  <a:pt x="2622" y="4028"/>
                  <a:pt x="2622" y="3984"/>
                </a:cubicBezTo>
                <a:cubicBezTo>
                  <a:pt x="2622" y="3969"/>
                  <a:pt x="2609" y="3954"/>
                  <a:pt x="2602" y="3939"/>
                </a:cubicBezTo>
                <a:cubicBezTo>
                  <a:pt x="2588" y="3952"/>
                  <a:pt x="2568" y="3962"/>
                  <a:pt x="2563" y="3978"/>
                </a:cubicBezTo>
                <a:cubicBezTo>
                  <a:pt x="2555" y="4001"/>
                  <a:pt x="2557" y="4028"/>
                  <a:pt x="2555" y="4054"/>
                </a:cubicBezTo>
                <a:close/>
                <a:moveTo>
                  <a:pt x="2067" y="1008"/>
                </a:moveTo>
                <a:cubicBezTo>
                  <a:pt x="1928" y="1024"/>
                  <a:pt x="1911" y="1039"/>
                  <a:pt x="1907" y="1158"/>
                </a:cubicBezTo>
                <a:cubicBezTo>
                  <a:pt x="1931" y="1161"/>
                  <a:pt x="1955" y="1163"/>
                  <a:pt x="1991" y="1167"/>
                </a:cubicBezTo>
                <a:cubicBezTo>
                  <a:pt x="1956" y="1179"/>
                  <a:pt x="1933" y="1187"/>
                  <a:pt x="1906" y="1196"/>
                </a:cubicBezTo>
                <a:cubicBezTo>
                  <a:pt x="1911" y="1233"/>
                  <a:pt x="1913" y="1268"/>
                  <a:pt x="1921" y="1301"/>
                </a:cubicBezTo>
                <a:cubicBezTo>
                  <a:pt x="1934" y="1354"/>
                  <a:pt x="1951" y="1407"/>
                  <a:pt x="1969" y="1458"/>
                </a:cubicBezTo>
                <a:cubicBezTo>
                  <a:pt x="1978" y="1484"/>
                  <a:pt x="1993" y="1506"/>
                  <a:pt x="2010" y="1538"/>
                </a:cubicBezTo>
                <a:cubicBezTo>
                  <a:pt x="2005" y="1544"/>
                  <a:pt x="1992" y="1563"/>
                  <a:pt x="1975" y="1586"/>
                </a:cubicBezTo>
                <a:cubicBezTo>
                  <a:pt x="2030" y="1613"/>
                  <a:pt x="2080" y="1637"/>
                  <a:pt x="2143" y="1667"/>
                </a:cubicBezTo>
                <a:cubicBezTo>
                  <a:pt x="2108" y="1667"/>
                  <a:pt x="2082" y="1667"/>
                  <a:pt x="2056" y="1667"/>
                </a:cubicBezTo>
                <a:cubicBezTo>
                  <a:pt x="2075" y="1700"/>
                  <a:pt x="2094" y="1732"/>
                  <a:pt x="2114" y="1767"/>
                </a:cubicBezTo>
                <a:cubicBezTo>
                  <a:pt x="2107" y="1775"/>
                  <a:pt x="2094" y="1791"/>
                  <a:pt x="2082" y="1807"/>
                </a:cubicBezTo>
                <a:cubicBezTo>
                  <a:pt x="2101" y="1812"/>
                  <a:pt x="2118" y="1810"/>
                  <a:pt x="2123" y="1802"/>
                </a:cubicBezTo>
                <a:cubicBezTo>
                  <a:pt x="2167" y="1731"/>
                  <a:pt x="2210" y="1659"/>
                  <a:pt x="2251" y="1587"/>
                </a:cubicBezTo>
                <a:cubicBezTo>
                  <a:pt x="2255" y="1580"/>
                  <a:pt x="2251" y="1566"/>
                  <a:pt x="2246" y="1558"/>
                </a:cubicBezTo>
                <a:cubicBezTo>
                  <a:pt x="2202" y="1485"/>
                  <a:pt x="2158" y="1412"/>
                  <a:pt x="2113" y="1340"/>
                </a:cubicBezTo>
                <a:cubicBezTo>
                  <a:pt x="2105" y="1328"/>
                  <a:pt x="2092" y="1320"/>
                  <a:pt x="2077" y="1307"/>
                </a:cubicBezTo>
                <a:cubicBezTo>
                  <a:pt x="2066" y="1338"/>
                  <a:pt x="2058" y="1362"/>
                  <a:pt x="2050" y="1383"/>
                </a:cubicBezTo>
                <a:cubicBezTo>
                  <a:pt x="2040" y="1350"/>
                  <a:pt x="2030" y="1320"/>
                  <a:pt x="2019" y="1285"/>
                </a:cubicBezTo>
                <a:cubicBezTo>
                  <a:pt x="2037" y="1271"/>
                  <a:pt x="2065" y="1249"/>
                  <a:pt x="2100" y="1220"/>
                </a:cubicBezTo>
                <a:cubicBezTo>
                  <a:pt x="2070" y="1211"/>
                  <a:pt x="2051" y="1206"/>
                  <a:pt x="2033" y="1200"/>
                </a:cubicBezTo>
                <a:cubicBezTo>
                  <a:pt x="2105" y="1147"/>
                  <a:pt x="2056" y="1076"/>
                  <a:pt x="2067" y="1008"/>
                </a:cubicBezTo>
                <a:close/>
                <a:moveTo>
                  <a:pt x="1984" y="3175"/>
                </a:moveTo>
                <a:cubicBezTo>
                  <a:pt x="2302" y="3180"/>
                  <a:pt x="2613" y="3248"/>
                  <a:pt x="2927" y="3153"/>
                </a:cubicBezTo>
                <a:cubicBezTo>
                  <a:pt x="2830" y="3121"/>
                  <a:pt x="2881" y="3039"/>
                  <a:pt x="2858" y="2977"/>
                </a:cubicBezTo>
                <a:cubicBezTo>
                  <a:pt x="2852" y="3032"/>
                  <a:pt x="2846" y="3077"/>
                  <a:pt x="2839" y="3127"/>
                </a:cubicBezTo>
                <a:cubicBezTo>
                  <a:pt x="2813" y="3116"/>
                  <a:pt x="2791" y="3107"/>
                  <a:pt x="2767" y="3096"/>
                </a:cubicBezTo>
                <a:cubicBezTo>
                  <a:pt x="2760" y="3119"/>
                  <a:pt x="2753" y="3141"/>
                  <a:pt x="2742" y="3180"/>
                </a:cubicBezTo>
                <a:cubicBezTo>
                  <a:pt x="2732" y="3131"/>
                  <a:pt x="2726" y="3099"/>
                  <a:pt x="2718" y="3059"/>
                </a:cubicBezTo>
                <a:cubicBezTo>
                  <a:pt x="2697" y="3095"/>
                  <a:pt x="2681" y="3122"/>
                  <a:pt x="2659" y="3159"/>
                </a:cubicBezTo>
                <a:cubicBezTo>
                  <a:pt x="2656" y="3118"/>
                  <a:pt x="2655" y="3089"/>
                  <a:pt x="2652" y="3045"/>
                </a:cubicBezTo>
                <a:cubicBezTo>
                  <a:pt x="2639" y="3090"/>
                  <a:pt x="2631" y="3119"/>
                  <a:pt x="2621" y="3156"/>
                </a:cubicBezTo>
                <a:cubicBezTo>
                  <a:pt x="2603" y="3121"/>
                  <a:pt x="2588" y="3094"/>
                  <a:pt x="2572" y="3064"/>
                </a:cubicBezTo>
                <a:cubicBezTo>
                  <a:pt x="2563" y="3079"/>
                  <a:pt x="2556" y="3089"/>
                  <a:pt x="2540" y="3114"/>
                </a:cubicBezTo>
                <a:cubicBezTo>
                  <a:pt x="2540" y="3058"/>
                  <a:pt x="2540" y="3021"/>
                  <a:pt x="2540" y="2983"/>
                </a:cubicBezTo>
                <a:cubicBezTo>
                  <a:pt x="2530" y="3016"/>
                  <a:pt x="2521" y="3046"/>
                  <a:pt x="2512" y="3077"/>
                </a:cubicBezTo>
                <a:cubicBezTo>
                  <a:pt x="2504" y="3074"/>
                  <a:pt x="2497" y="3071"/>
                  <a:pt x="2490" y="3069"/>
                </a:cubicBezTo>
                <a:cubicBezTo>
                  <a:pt x="2488" y="3089"/>
                  <a:pt x="2486" y="3109"/>
                  <a:pt x="2482" y="3146"/>
                </a:cubicBezTo>
                <a:cubicBezTo>
                  <a:pt x="2475" y="3117"/>
                  <a:pt x="2472" y="3107"/>
                  <a:pt x="2468" y="3090"/>
                </a:cubicBezTo>
                <a:cubicBezTo>
                  <a:pt x="2454" y="3110"/>
                  <a:pt x="2443" y="3126"/>
                  <a:pt x="2424" y="3154"/>
                </a:cubicBezTo>
                <a:cubicBezTo>
                  <a:pt x="2424" y="3078"/>
                  <a:pt x="2424" y="3018"/>
                  <a:pt x="2424" y="2959"/>
                </a:cubicBezTo>
                <a:cubicBezTo>
                  <a:pt x="2421" y="2958"/>
                  <a:pt x="2417" y="2957"/>
                  <a:pt x="2414" y="2956"/>
                </a:cubicBezTo>
                <a:cubicBezTo>
                  <a:pt x="2398" y="3013"/>
                  <a:pt x="2383" y="3071"/>
                  <a:pt x="2367" y="3128"/>
                </a:cubicBezTo>
                <a:cubicBezTo>
                  <a:pt x="2360" y="3128"/>
                  <a:pt x="2354" y="3127"/>
                  <a:pt x="2347" y="3126"/>
                </a:cubicBezTo>
                <a:cubicBezTo>
                  <a:pt x="2347" y="3054"/>
                  <a:pt x="2347" y="2982"/>
                  <a:pt x="2347" y="2910"/>
                </a:cubicBezTo>
                <a:cubicBezTo>
                  <a:pt x="2342" y="2911"/>
                  <a:pt x="2337" y="2911"/>
                  <a:pt x="2332" y="2911"/>
                </a:cubicBezTo>
                <a:cubicBezTo>
                  <a:pt x="2325" y="2967"/>
                  <a:pt x="2318" y="3024"/>
                  <a:pt x="2310" y="3093"/>
                </a:cubicBezTo>
                <a:cubicBezTo>
                  <a:pt x="2297" y="3069"/>
                  <a:pt x="2290" y="3058"/>
                  <a:pt x="2281" y="3042"/>
                </a:cubicBezTo>
                <a:cubicBezTo>
                  <a:pt x="2277" y="3060"/>
                  <a:pt x="2274" y="3069"/>
                  <a:pt x="2270" y="3087"/>
                </a:cubicBezTo>
                <a:cubicBezTo>
                  <a:pt x="2265" y="3064"/>
                  <a:pt x="2263" y="3050"/>
                  <a:pt x="2260" y="3036"/>
                </a:cubicBezTo>
                <a:cubicBezTo>
                  <a:pt x="2257" y="3036"/>
                  <a:pt x="2255" y="3036"/>
                  <a:pt x="2252" y="3037"/>
                </a:cubicBezTo>
                <a:cubicBezTo>
                  <a:pt x="2250" y="3061"/>
                  <a:pt x="2248" y="3085"/>
                  <a:pt x="2245" y="3121"/>
                </a:cubicBezTo>
                <a:cubicBezTo>
                  <a:pt x="2236" y="3098"/>
                  <a:pt x="2232" y="3087"/>
                  <a:pt x="2228" y="3076"/>
                </a:cubicBezTo>
                <a:cubicBezTo>
                  <a:pt x="2222" y="3087"/>
                  <a:pt x="2218" y="3098"/>
                  <a:pt x="2210" y="3115"/>
                </a:cubicBezTo>
                <a:cubicBezTo>
                  <a:pt x="2207" y="3088"/>
                  <a:pt x="2205" y="3071"/>
                  <a:pt x="2203" y="3053"/>
                </a:cubicBezTo>
                <a:cubicBezTo>
                  <a:pt x="2201" y="3054"/>
                  <a:pt x="2198" y="3054"/>
                  <a:pt x="2195" y="3054"/>
                </a:cubicBezTo>
                <a:cubicBezTo>
                  <a:pt x="2194" y="3083"/>
                  <a:pt x="2192" y="3113"/>
                  <a:pt x="2190" y="3142"/>
                </a:cubicBezTo>
                <a:cubicBezTo>
                  <a:pt x="2187" y="3142"/>
                  <a:pt x="2183" y="3142"/>
                  <a:pt x="2179" y="3142"/>
                </a:cubicBezTo>
                <a:cubicBezTo>
                  <a:pt x="2179" y="3088"/>
                  <a:pt x="2179" y="3034"/>
                  <a:pt x="2179" y="2999"/>
                </a:cubicBezTo>
                <a:cubicBezTo>
                  <a:pt x="2146" y="3024"/>
                  <a:pt x="2110" y="3052"/>
                  <a:pt x="2071" y="3082"/>
                </a:cubicBezTo>
                <a:cubicBezTo>
                  <a:pt x="2068" y="3068"/>
                  <a:pt x="2065" y="3055"/>
                  <a:pt x="2060" y="3034"/>
                </a:cubicBezTo>
                <a:cubicBezTo>
                  <a:pt x="2053" y="3055"/>
                  <a:pt x="2049" y="3068"/>
                  <a:pt x="2043" y="3085"/>
                </a:cubicBezTo>
                <a:cubicBezTo>
                  <a:pt x="2022" y="3035"/>
                  <a:pt x="2004" y="2990"/>
                  <a:pt x="1984" y="2941"/>
                </a:cubicBezTo>
                <a:cubicBezTo>
                  <a:pt x="1984" y="3018"/>
                  <a:pt x="1984" y="3090"/>
                  <a:pt x="1984" y="3175"/>
                </a:cubicBezTo>
                <a:close/>
                <a:moveTo>
                  <a:pt x="3318" y="2719"/>
                </a:moveTo>
                <a:cubicBezTo>
                  <a:pt x="3408" y="2407"/>
                  <a:pt x="3316" y="2117"/>
                  <a:pt x="3222" y="1820"/>
                </a:cubicBezTo>
                <a:cubicBezTo>
                  <a:pt x="3190" y="1828"/>
                  <a:pt x="3162" y="1835"/>
                  <a:pt x="3126" y="1843"/>
                </a:cubicBezTo>
                <a:cubicBezTo>
                  <a:pt x="3186" y="2140"/>
                  <a:pt x="3235" y="2433"/>
                  <a:pt x="3318" y="2719"/>
                </a:cubicBezTo>
                <a:close/>
                <a:moveTo>
                  <a:pt x="2380" y="3515"/>
                </a:moveTo>
                <a:cubicBezTo>
                  <a:pt x="2383" y="3515"/>
                  <a:pt x="2385" y="3515"/>
                  <a:pt x="2387" y="3515"/>
                </a:cubicBezTo>
                <a:cubicBezTo>
                  <a:pt x="2387" y="3548"/>
                  <a:pt x="2382" y="3582"/>
                  <a:pt x="2389" y="3613"/>
                </a:cubicBezTo>
                <a:cubicBezTo>
                  <a:pt x="2393" y="3630"/>
                  <a:pt x="2418" y="3642"/>
                  <a:pt x="2434" y="3656"/>
                </a:cubicBezTo>
                <a:cubicBezTo>
                  <a:pt x="2443" y="3640"/>
                  <a:pt x="2459" y="3624"/>
                  <a:pt x="2460" y="3607"/>
                </a:cubicBezTo>
                <a:cubicBezTo>
                  <a:pt x="2464" y="3568"/>
                  <a:pt x="2462" y="3528"/>
                  <a:pt x="2460" y="3488"/>
                </a:cubicBezTo>
                <a:cubicBezTo>
                  <a:pt x="2457" y="3419"/>
                  <a:pt x="2457" y="3348"/>
                  <a:pt x="2446" y="3279"/>
                </a:cubicBezTo>
                <a:cubicBezTo>
                  <a:pt x="2437" y="3219"/>
                  <a:pt x="2382" y="3227"/>
                  <a:pt x="2340" y="3229"/>
                </a:cubicBezTo>
                <a:cubicBezTo>
                  <a:pt x="2323" y="3230"/>
                  <a:pt x="2294" y="3251"/>
                  <a:pt x="2293" y="3262"/>
                </a:cubicBezTo>
                <a:cubicBezTo>
                  <a:pt x="2291" y="3382"/>
                  <a:pt x="2291" y="3501"/>
                  <a:pt x="2296" y="3620"/>
                </a:cubicBezTo>
                <a:cubicBezTo>
                  <a:pt x="2296" y="3633"/>
                  <a:pt x="2326" y="3655"/>
                  <a:pt x="2342" y="3656"/>
                </a:cubicBezTo>
                <a:cubicBezTo>
                  <a:pt x="2354" y="3656"/>
                  <a:pt x="2375" y="3630"/>
                  <a:pt x="2379" y="3613"/>
                </a:cubicBezTo>
                <a:cubicBezTo>
                  <a:pt x="2385" y="3581"/>
                  <a:pt x="2380" y="3548"/>
                  <a:pt x="2380" y="3515"/>
                </a:cubicBezTo>
                <a:close/>
                <a:moveTo>
                  <a:pt x="2196" y="3646"/>
                </a:moveTo>
                <a:cubicBezTo>
                  <a:pt x="2196" y="3499"/>
                  <a:pt x="2196" y="3358"/>
                  <a:pt x="2196" y="3220"/>
                </a:cubicBezTo>
                <a:cubicBezTo>
                  <a:pt x="2137" y="3206"/>
                  <a:pt x="2121" y="3226"/>
                  <a:pt x="2122" y="3272"/>
                </a:cubicBezTo>
                <a:cubicBezTo>
                  <a:pt x="2124" y="3334"/>
                  <a:pt x="2122" y="3397"/>
                  <a:pt x="2122" y="3460"/>
                </a:cubicBezTo>
                <a:cubicBezTo>
                  <a:pt x="2108" y="3395"/>
                  <a:pt x="2112" y="3329"/>
                  <a:pt x="2106" y="3264"/>
                </a:cubicBezTo>
                <a:cubicBezTo>
                  <a:pt x="2105" y="3244"/>
                  <a:pt x="2081" y="3225"/>
                  <a:pt x="2067" y="3205"/>
                </a:cubicBezTo>
                <a:cubicBezTo>
                  <a:pt x="2056" y="3225"/>
                  <a:pt x="2036" y="3244"/>
                  <a:pt x="2035" y="3264"/>
                </a:cubicBezTo>
                <a:cubicBezTo>
                  <a:pt x="2032" y="3364"/>
                  <a:pt x="2036" y="3465"/>
                  <a:pt x="2034" y="3565"/>
                </a:cubicBezTo>
                <a:cubicBezTo>
                  <a:pt x="2033" y="3631"/>
                  <a:pt x="2064" y="3644"/>
                  <a:pt x="2120" y="3630"/>
                </a:cubicBezTo>
                <a:cubicBezTo>
                  <a:pt x="2122" y="3600"/>
                  <a:pt x="2123" y="3573"/>
                  <a:pt x="2125" y="3539"/>
                </a:cubicBezTo>
                <a:cubicBezTo>
                  <a:pt x="2150" y="3580"/>
                  <a:pt x="2114" y="3656"/>
                  <a:pt x="2196" y="3646"/>
                </a:cubicBezTo>
                <a:close/>
                <a:moveTo>
                  <a:pt x="2620" y="3625"/>
                </a:moveTo>
                <a:cubicBezTo>
                  <a:pt x="2654" y="3643"/>
                  <a:pt x="2675" y="3578"/>
                  <a:pt x="2696" y="3630"/>
                </a:cubicBezTo>
                <a:cubicBezTo>
                  <a:pt x="2716" y="3616"/>
                  <a:pt x="2750" y="3603"/>
                  <a:pt x="2751" y="3586"/>
                </a:cubicBezTo>
                <a:cubicBezTo>
                  <a:pt x="2761" y="3484"/>
                  <a:pt x="2765" y="3382"/>
                  <a:pt x="2767" y="3279"/>
                </a:cubicBezTo>
                <a:cubicBezTo>
                  <a:pt x="2767" y="3263"/>
                  <a:pt x="2746" y="3247"/>
                  <a:pt x="2735" y="3231"/>
                </a:cubicBezTo>
                <a:cubicBezTo>
                  <a:pt x="2723" y="3249"/>
                  <a:pt x="2701" y="3267"/>
                  <a:pt x="2699" y="3286"/>
                </a:cubicBezTo>
                <a:cubicBezTo>
                  <a:pt x="2695" y="3345"/>
                  <a:pt x="2698" y="3405"/>
                  <a:pt x="2698" y="3465"/>
                </a:cubicBezTo>
                <a:cubicBezTo>
                  <a:pt x="2684" y="3409"/>
                  <a:pt x="2683" y="3353"/>
                  <a:pt x="2684" y="3297"/>
                </a:cubicBezTo>
                <a:cubicBezTo>
                  <a:pt x="2685" y="3247"/>
                  <a:pt x="2664" y="3231"/>
                  <a:pt x="2620" y="3244"/>
                </a:cubicBezTo>
                <a:cubicBezTo>
                  <a:pt x="2620" y="3376"/>
                  <a:pt x="2620" y="3504"/>
                  <a:pt x="2620" y="3625"/>
                </a:cubicBezTo>
                <a:close/>
                <a:moveTo>
                  <a:pt x="2553" y="1172"/>
                </a:moveTo>
                <a:cubicBezTo>
                  <a:pt x="2590" y="1270"/>
                  <a:pt x="2623" y="1358"/>
                  <a:pt x="2656" y="1445"/>
                </a:cubicBezTo>
                <a:cubicBezTo>
                  <a:pt x="2663" y="1444"/>
                  <a:pt x="2670" y="1443"/>
                  <a:pt x="2677" y="1443"/>
                </a:cubicBezTo>
                <a:cubicBezTo>
                  <a:pt x="2677" y="1401"/>
                  <a:pt x="2677" y="1360"/>
                  <a:pt x="2677" y="1318"/>
                </a:cubicBezTo>
                <a:cubicBezTo>
                  <a:pt x="2682" y="1318"/>
                  <a:pt x="2687" y="1318"/>
                  <a:pt x="2692" y="1318"/>
                </a:cubicBezTo>
                <a:cubicBezTo>
                  <a:pt x="2697" y="1340"/>
                  <a:pt x="2701" y="1362"/>
                  <a:pt x="2706" y="1385"/>
                </a:cubicBezTo>
                <a:cubicBezTo>
                  <a:pt x="2713" y="1386"/>
                  <a:pt x="2719" y="1387"/>
                  <a:pt x="2726" y="1389"/>
                </a:cubicBezTo>
                <a:cubicBezTo>
                  <a:pt x="2740" y="1349"/>
                  <a:pt x="2762" y="1310"/>
                  <a:pt x="2766" y="1270"/>
                </a:cubicBezTo>
                <a:cubicBezTo>
                  <a:pt x="2773" y="1189"/>
                  <a:pt x="2706" y="1162"/>
                  <a:pt x="2649" y="1130"/>
                </a:cubicBezTo>
                <a:cubicBezTo>
                  <a:pt x="2644" y="1139"/>
                  <a:pt x="2638" y="1149"/>
                  <a:pt x="2630" y="1163"/>
                </a:cubicBezTo>
                <a:cubicBezTo>
                  <a:pt x="2621" y="1128"/>
                  <a:pt x="2614" y="1098"/>
                  <a:pt x="2605" y="1062"/>
                </a:cubicBezTo>
                <a:cubicBezTo>
                  <a:pt x="2585" y="1084"/>
                  <a:pt x="2571" y="1099"/>
                  <a:pt x="2558" y="1115"/>
                </a:cubicBezTo>
                <a:cubicBezTo>
                  <a:pt x="2572" y="1143"/>
                  <a:pt x="2586" y="1170"/>
                  <a:pt x="2603" y="1204"/>
                </a:cubicBezTo>
                <a:cubicBezTo>
                  <a:pt x="2584" y="1192"/>
                  <a:pt x="2574" y="1185"/>
                  <a:pt x="2553" y="1172"/>
                </a:cubicBezTo>
                <a:close/>
                <a:moveTo>
                  <a:pt x="1700" y="2915"/>
                </a:moveTo>
                <a:cubicBezTo>
                  <a:pt x="1695" y="2916"/>
                  <a:pt x="1691" y="2917"/>
                  <a:pt x="1686" y="2918"/>
                </a:cubicBezTo>
                <a:cubicBezTo>
                  <a:pt x="1686" y="2955"/>
                  <a:pt x="1696" y="2996"/>
                  <a:pt x="1684" y="3029"/>
                </a:cubicBezTo>
                <a:cubicBezTo>
                  <a:pt x="1639" y="3150"/>
                  <a:pt x="1639" y="3156"/>
                  <a:pt x="1766" y="3160"/>
                </a:cubicBezTo>
                <a:cubicBezTo>
                  <a:pt x="1832" y="3162"/>
                  <a:pt x="1899" y="3160"/>
                  <a:pt x="1973" y="3160"/>
                </a:cubicBezTo>
                <a:cubicBezTo>
                  <a:pt x="1952" y="3112"/>
                  <a:pt x="1936" y="3074"/>
                  <a:pt x="1921" y="3037"/>
                </a:cubicBezTo>
                <a:cubicBezTo>
                  <a:pt x="1899" y="3047"/>
                  <a:pt x="1882" y="3054"/>
                  <a:pt x="1862" y="3064"/>
                </a:cubicBezTo>
                <a:cubicBezTo>
                  <a:pt x="1859" y="3046"/>
                  <a:pt x="1854" y="3026"/>
                  <a:pt x="1847" y="2991"/>
                </a:cubicBezTo>
                <a:cubicBezTo>
                  <a:pt x="1842" y="3030"/>
                  <a:pt x="1840" y="3053"/>
                  <a:pt x="1835" y="3091"/>
                </a:cubicBezTo>
                <a:cubicBezTo>
                  <a:pt x="1829" y="3055"/>
                  <a:pt x="1825" y="3036"/>
                  <a:pt x="1822" y="3017"/>
                </a:cubicBezTo>
                <a:cubicBezTo>
                  <a:pt x="1818" y="3016"/>
                  <a:pt x="1815" y="3016"/>
                  <a:pt x="1811" y="3016"/>
                </a:cubicBezTo>
                <a:cubicBezTo>
                  <a:pt x="1805" y="3034"/>
                  <a:pt x="1799" y="3053"/>
                  <a:pt x="1791" y="3077"/>
                </a:cubicBezTo>
                <a:cubicBezTo>
                  <a:pt x="1785" y="3045"/>
                  <a:pt x="1780" y="3019"/>
                  <a:pt x="1775" y="2993"/>
                </a:cubicBezTo>
                <a:cubicBezTo>
                  <a:pt x="1770" y="2992"/>
                  <a:pt x="1765" y="2991"/>
                  <a:pt x="1760" y="2990"/>
                </a:cubicBezTo>
                <a:cubicBezTo>
                  <a:pt x="1749" y="3012"/>
                  <a:pt x="1738" y="3033"/>
                  <a:pt x="1722" y="3064"/>
                </a:cubicBezTo>
                <a:cubicBezTo>
                  <a:pt x="1714" y="3008"/>
                  <a:pt x="1707" y="2961"/>
                  <a:pt x="1700" y="2915"/>
                </a:cubicBezTo>
                <a:close/>
                <a:moveTo>
                  <a:pt x="1820" y="2418"/>
                </a:moveTo>
                <a:cubicBezTo>
                  <a:pt x="1701" y="2486"/>
                  <a:pt x="1722" y="2627"/>
                  <a:pt x="1652" y="2718"/>
                </a:cubicBezTo>
                <a:cubicBezTo>
                  <a:pt x="1707" y="2745"/>
                  <a:pt x="1750" y="2767"/>
                  <a:pt x="1794" y="2789"/>
                </a:cubicBezTo>
                <a:cubicBezTo>
                  <a:pt x="1803" y="2660"/>
                  <a:pt x="1811" y="2540"/>
                  <a:pt x="1820" y="2418"/>
                </a:cubicBezTo>
                <a:close/>
                <a:moveTo>
                  <a:pt x="2249" y="3653"/>
                </a:moveTo>
                <a:cubicBezTo>
                  <a:pt x="2264" y="3642"/>
                  <a:pt x="2270" y="3639"/>
                  <a:pt x="2270" y="3636"/>
                </a:cubicBezTo>
                <a:cubicBezTo>
                  <a:pt x="2273" y="3509"/>
                  <a:pt x="2275" y="3382"/>
                  <a:pt x="2274" y="3254"/>
                </a:cubicBezTo>
                <a:cubicBezTo>
                  <a:pt x="2274" y="3243"/>
                  <a:pt x="2250" y="3232"/>
                  <a:pt x="2238" y="3222"/>
                </a:cubicBezTo>
                <a:cubicBezTo>
                  <a:pt x="2227" y="3236"/>
                  <a:pt x="2207" y="3251"/>
                  <a:pt x="2207" y="3266"/>
                </a:cubicBezTo>
                <a:cubicBezTo>
                  <a:pt x="2210" y="3370"/>
                  <a:pt x="2215" y="3474"/>
                  <a:pt x="2223" y="3578"/>
                </a:cubicBezTo>
                <a:cubicBezTo>
                  <a:pt x="2225" y="3602"/>
                  <a:pt x="2239" y="3626"/>
                  <a:pt x="2249" y="3653"/>
                </a:cubicBezTo>
                <a:close/>
                <a:moveTo>
                  <a:pt x="1939" y="925"/>
                </a:moveTo>
                <a:cubicBezTo>
                  <a:pt x="1921" y="954"/>
                  <a:pt x="1905" y="983"/>
                  <a:pt x="1888" y="1012"/>
                </a:cubicBezTo>
                <a:cubicBezTo>
                  <a:pt x="1945" y="1015"/>
                  <a:pt x="1988" y="1011"/>
                  <a:pt x="2024" y="994"/>
                </a:cubicBezTo>
                <a:cubicBezTo>
                  <a:pt x="2047" y="983"/>
                  <a:pt x="2080" y="939"/>
                  <a:pt x="2076" y="934"/>
                </a:cubicBezTo>
                <a:cubicBezTo>
                  <a:pt x="2055" y="905"/>
                  <a:pt x="2090" y="843"/>
                  <a:pt x="2024" y="842"/>
                </a:cubicBezTo>
                <a:cubicBezTo>
                  <a:pt x="2021" y="842"/>
                  <a:pt x="2019" y="817"/>
                  <a:pt x="2015" y="798"/>
                </a:cubicBezTo>
                <a:cubicBezTo>
                  <a:pt x="1994" y="815"/>
                  <a:pt x="1975" y="830"/>
                  <a:pt x="1955" y="847"/>
                </a:cubicBezTo>
                <a:cubicBezTo>
                  <a:pt x="1978" y="855"/>
                  <a:pt x="1996" y="862"/>
                  <a:pt x="2014" y="869"/>
                </a:cubicBezTo>
                <a:cubicBezTo>
                  <a:pt x="2013" y="873"/>
                  <a:pt x="2012" y="877"/>
                  <a:pt x="2010" y="881"/>
                </a:cubicBezTo>
                <a:cubicBezTo>
                  <a:pt x="1978" y="885"/>
                  <a:pt x="1946" y="889"/>
                  <a:pt x="1894" y="895"/>
                </a:cubicBezTo>
                <a:cubicBezTo>
                  <a:pt x="1927" y="917"/>
                  <a:pt x="1941" y="926"/>
                  <a:pt x="1939" y="925"/>
                </a:cubicBezTo>
                <a:close/>
                <a:moveTo>
                  <a:pt x="2474" y="3964"/>
                </a:moveTo>
                <a:cubicBezTo>
                  <a:pt x="2467" y="3960"/>
                  <a:pt x="2461" y="3956"/>
                  <a:pt x="2454" y="3952"/>
                </a:cubicBezTo>
                <a:cubicBezTo>
                  <a:pt x="2442" y="3967"/>
                  <a:pt x="2422" y="3980"/>
                  <a:pt x="2419" y="3997"/>
                </a:cubicBezTo>
                <a:cubicBezTo>
                  <a:pt x="2401" y="4087"/>
                  <a:pt x="2421" y="4348"/>
                  <a:pt x="2451" y="4374"/>
                </a:cubicBezTo>
                <a:cubicBezTo>
                  <a:pt x="2497" y="4236"/>
                  <a:pt x="2467" y="4099"/>
                  <a:pt x="2474" y="3964"/>
                </a:cubicBezTo>
                <a:close/>
                <a:moveTo>
                  <a:pt x="3220" y="1293"/>
                </a:moveTo>
                <a:cubicBezTo>
                  <a:pt x="3168" y="1423"/>
                  <a:pt x="3225" y="1513"/>
                  <a:pt x="3282" y="1606"/>
                </a:cubicBezTo>
                <a:cubicBezTo>
                  <a:pt x="3303" y="1569"/>
                  <a:pt x="3335" y="1525"/>
                  <a:pt x="3325" y="1494"/>
                </a:cubicBezTo>
                <a:cubicBezTo>
                  <a:pt x="3302" y="1426"/>
                  <a:pt x="3259" y="1365"/>
                  <a:pt x="3220" y="1293"/>
                </a:cubicBezTo>
                <a:close/>
                <a:moveTo>
                  <a:pt x="2491" y="3236"/>
                </a:moveTo>
                <a:cubicBezTo>
                  <a:pt x="2484" y="3238"/>
                  <a:pt x="2478" y="3240"/>
                  <a:pt x="2472" y="3241"/>
                </a:cubicBezTo>
                <a:cubicBezTo>
                  <a:pt x="2472" y="3356"/>
                  <a:pt x="2470" y="3471"/>
                  <a:pt x="2474" y="3586"/>
                </a:cubicBezTo>
                <a:cubicBezTo>
                  <a:pt x="2474" y="3607"/>
                  <a:pt x="2498" y="3627"/>
                  <a:pt x="2511" y="3648"/>
                </a:cubicBezTo>
                <a:cubicBezTo>
                  <a:pt x="2522" y="3626"/>
                  <a:pt x="2542" y="3604"/>
                  <a:pt x="2541" y="3583"/>
                </a:cubicBezTo>
                <a:cubicBezTo>
                  <a:pt x="2535" y="3483"/>
                  <a:pt x="2525" y="3384"/>
                  <a:pt x="2514" y="3285"/>
                </a:cubicBezTo>
                <a:cubicBezTo>
                  <a:pt x="2512" y="3268"/>
                  <a:pt x="2499" y="3253"/>
                  <a:pt x="2491" y="3236"/>
                </a:cubicBezTo>
                <a:close/>
                <a:moveTo>
                  <a:pt x="3054" y="2724"/>
                </a:moveTo>
                <a:cubicBezTo>
                  <a:pt x="3127" y="2644"/>
                  <a:pt x="3094" y="2518"/>
                  <a:pt x="2980" y="2456"/>
                </a:cubicBezTo>
                <a:cubicBezTo>
                  <a:pt x="2985" y="2551"/>
                  <a:pt x="2990" y="2642"/>
                  <a:pt x="2996" y="2749"/>
                </a:cubicBezTo>
                <a:cubicBezTo>
                  <a:pt x="3014" y="2720"/>
                  <a:pt x="3022" y="2706"/>
                  <a:pt x="3032" y="2690"/>
                </a:cubicBezTo>
                <a:cubicBezTo>
                  <a:pt x="3039" y="2702"/>
                  <a:pt x="3046" y="2713"/>
                  <a:pt x="3054" y="2724"/>
                </a:cubicBezTo>
                <a:close/>
                <a:moveTo>
                  <a:pt x="2032" y="626"/>
                </a:moveTo>
                <a:cubicBezTo>
                  <a:pt x="1989" y="679"/>
                  <a:pt x="2010" y="790"/>
                  <a:pt x="2067" y="817"/>
                </a:cubicBezTo>
                <a:cubicBezTo>
                  <a:pt x="2106" y="835"/>
                  <a:pt x="2119" y="811"/>
                  <a:pt x="2126" y="776"/>
                </a:cubicBezTo>
                <a:cubicBezTo>
                  <a:pt x="2131" y="748"/>
                  <a:pt x="2140" y="720"/>
                  <a:pt x="2152" y="676"/>
                </a:cubicBezTo>
                <a:cubicBezTo>
                  <a:pt x="2146" y="667"/>
                  <a:pt x="2131" y="639"/>
                  <a:pt x="2107" y="598"/>
                </a:cubicBezTo>
                <a:cubicBezTo>
                  <a:pt x="2106" y="628"/>
                  <a:pt x="2105" y="644"/>
                  <a:pt x="2104" y="662"/>
                </a:cubicBezTo>
                <a:cubicBezTo>
                  <a:pt x="2076" y="649"/>
                  <a:pt x="2054" y="637"/>
                  <a:pt x="2032" y="626"/>
                </a:cubicBezTo>
                <a:close/>
                <a:moveTo>
                  <a:pt x="2548" y="3233"/>
                </a:moveTo>
                <a:cubicBezTo>
                  <a:pt x="2542" y="3239"/>
                  <a:pt x="2537" y="3245"/>
                  <a:pt x="2532" y="3251"/>
                </a:cubicBezTo>
                <a:cubicBezTo>
                  <a:pt x="2542" y="3381"/>
                  <a:pt x="2553" y="3511"/>
                  <a:pt x="2565" y="3660"/>
                </a:cubicBezTo>
                <a:cubicBezTo>
                  <a:pt x="2586" y="3633"/>
                  <a:pt x="2598" y="3624"/>
                  <a:pt x="2598" y="3616"/>
                </a:cubicBezTo>
                <a:cubicBezTo>
                  <a:pt x="2597" y="3502"/>
                  <a:pt x="2596" y="3388"/>
                  <a:pt x="2591" y="3274"/>
                </a:cubicBezTo>
                <a:cubicBezTo>
                  <a:pt x="2590" y="3260"/>
                  <a:pt x="2563" y="3247"/>
                  <a:pt x="2548" y="3233"/>
                </a:cubicBezTo>
                <a:close/>
                <a:moveTo>
                  <a:pt x="3219" y="1667"/>
                </a:moveTo>
                <a:cubicBezTo>
                  <a:pt x="3224" y="1669"/>
                  <a:pt x="3229" y="1670"/>
                  <a:pt x="3234" y="1672"/>
                </a:cubicBezTo>
                <a:cubicBezTo>
                  <a:pt x="3239" y="1655"/>
                  <a:pt x="3252" y="1636"/>
                  <a:pt x="3248" y="1623"/>
                </a:cubicBezTo>
                <a:cubicBezTo>
                  <a:pt x="3225" y="1560"/>
                  <a:pt x="3198" y="1498"/>
                  <a:pt x="3170" y="1438"/>
                </a:cubicBezTo>
                <a:cubicBezTo>
                  <a:pt x="3165" y="1427"/>
                  <a:pt x="3147" y="1422"/>
                  <a:pt x="3134" y="1415"/>
                </a:cubicBezTo>
                <a:cubicBezTo>
                  <a:pt x="3129" y="1419"/>
                  <a:pt x="3123" y="1424"/>
                  <a:pt x="3117" y="1429"/>
                </a:cubicBezTo>
                <a:cubicBezTo>
                  <a:pt x="3150" y="1536"/>
                  <a:pt x="3182" y="1643"/>
                  <a:pt x="3214" y="1751"/>
                </a:cubicBezTo>
                <a:cubicBezTo>
                  <a:pt x="3220" y="1749"/>
                  <a:pt x="3226" y="1748"/>
                  <a:pt x="3232" y="1746"/>
                </a:cubicBezTo>
                <a:cubicBezTo>
                  <a:pt x="3228" y="1720"/>
                  <a:pt x="3224" y="1694"/>
                  <a:pt x="3219" y="1667"/>
                </a:cubicBezTo>
                <a:close/>
                <a:moveTo>
                  <a:pt x="2375" y="670"/>
                </a:moveTo>
                <a:cubicBezTo>
                  <a:pt x="2423" y="680"/>
                  <a:pt x="2473" y="707"/>
                  <a:pt x="2488" y="650"/>
                </a:cubicBezTo>
                <a:cubicBezTo>
                  <a:pt x="2520" y="659"/>
                  <a:pt x="2560" y="682"/>
                  <a:pt x="2576" y="671"/>
                </a:cubicBezTo>
                <a:cubicBezTo>
                  <a:pt x="2596" y="656"/>
                  <a:pt x="2596" y="614"/>
                  <a:pt x="2605" y="585"/>
                </a:cubicBezTo>
                <a:cubicBezTo>
                  <a:pt x="2593" y="586"/>
                  <a:pt x="2577" y="589"/>
                  <a:pt x="2560" y="588"/>
                </a:cubicBezTo>
                <a:cubicBezTo>
                  <a:pt x="2531" y="587"/>
                  <a:pt x="2502" y="581"/>
                  <a:pt x="2474" y="582"/>
                </a:cubicBezTo>
                <a:cubicBezTo>
                  <a:pt x="2462" y="583"/>
                  <a:pt x="2450" y="610"/>
                  <a:pt x="2441" y="608"/>
                </a:cubicBezTo>
                <a:cubicBezTo>
                  <a:pt x="2378" y="595"/>
                  <a:pt x="2378" y="594"/>
                  <a:pt x="2375" y="670"/>
                </a:cubicBezTo>
                <a:close/>
                <a:moveTo>
                  <a:pt x="2270" y="647"/>
                </a:moveTo>
                <a:cubicBezTo>
                  <a:pt x="2245" y="556"/>
                  <a:pt x="2203" y="573"/>
                  <a:pt x="2156" y="614"/>
                </a:cubicBezTo>
                <a:cubicBezTo>
                  <a:pt x="2201" y="736"/>
                  <a:pt x="2205" y="737"/>
                  <a:pt x="2355" y="662"/>
                </a:cubicBezTo>
                <a:cubicBezTo>
                  <a:pt x="2332" y="637"/>
                  <a:pt x="2310" y="613"/>
                  <a:pt x="2282" y="584"/>
                </a:cubicBezTo>
                <a:cubicBezTo>
                  <a:pt x="2278" y="609"/>
                  <a:pt x="2275" y="622"/>
                  <a:pt x="2270" y="647"/>
                </a:cubicBezTo>
                <a:close/>
                <a:moveTo>
                  <a:pt x="3034" y="1542"/>
                </a:moveTo>
                <a:cubicBezTo>
                  <a:pt x="3028" y="1540"/>
                  <a:pt x="3023" y="1538"/>
                  <a:pt x="3017" y="1537"/>
                </a:cubicBezTo>
                <a:cubicBezTo>
                  <a:pt x="2992" y="1573"/>
                  <a:pt x="2974" y="1623"/>
                  <a:pt x="2939" y="1641"/>
                </a:cubicBezTo>
                <a:cubicBezTo>
                  <a:pt x="2892" y="1667"/>
                  <a:pt x="2907" y="1684"/>
                  <a:pt x="2936" y="1697"/>
                </a:cubicBezTo>
                <a:cubicBezTo>
                  <a:pt x="2959" y="1708"/>
                  <a:pt x="2994" y="1709"/>
                  <a:pt x="3018" y="1699"/>
                </a:cubicBezTo>
                <a:cubicBezTo>
                  <a:pt x="3034" y="1694"/>
                  <a:pt x="3047" y="1662"/>
                  <a:pt x="3048" y="1641"/>
                </a:cubicBezTo>
                <a:cubicBezTo>
                  <a:pt x="3049" y="1608"/>
                  <a:pt x="3039" y="1575"/>
                  <a:pt x="3034" y="1542"/>
                </a:cubicBezTo>
                <a:close/>
                <a:moveTo>
                  <a:pt x="3164" y="1657"/>
                </a:moveTo>
                <a:cubicBezTo>
                  <a:pt x="3151" y="1618"/>
                  <a:pt x="3135" y="1565"/>
                  <a:pt x="3115" y="1513"/>
                </a:cubicBezTo>
                <a:cubicBezTo>
                  <a:pt x="3111" y="1503"/>
                  <a:pt x="3092" y="1498"/>
                  <a:pt x="3080" y="1491"/>
                </a:cubicBezTo>
                <a:cubicBezTo>
                  <a:pt x="3074" y="1502"/>
                  <a:pt x="3063" y="1514"/>
                  <a:pt x="3064" y="1524"/>
                </a:cubicBezTo>
                <a:cubicBezTo>
                  <a:pt x="3075" y="1591"/>
                  <a:pt x="3088" y="1658"/>
                  <a:pt x="3101" y="1728"/>
                </a:cubicBezTo>
                <a:cubicBezTo>
                  <a:pt x="3122" y="1704"/>
                  <a:pt x="3138" y="1686"/>
                  <a:pt x="3164" y="1657"/>
                </a:cubicBezTo>
                <a:close/>
                <a:moveTo>
                  <a:pt x="2815" y="675"/>
                </a:moveTo>
                <a:cubicBezTo>
                  <a:pt x="2861" y="723"/>
                  <a:pt x="2882" y="664"/>
                  <a:pt x="2915" y="649"/>
                </a:cubicBezTo>
                <a:cubicBezTo>
                  <a:pt x="2872" y="635"/>
                  <a:pt x="2838" y="558"/>
                  <a:pt x="2787" y="642"/>
                </a:cubicBezTo>
                <a:cubicBezTo>
                  <a:pt x="2783" y="624"/>
                  <a:pt x="2780" y="611"/>
                  <a:pt x="2778" y="598"/>
                </a:cubicBezTo>
                <a:cubicBezTo>
                  <a:pt x="2712" y="640"/>
                  <a:pt x="2712" y="643"/>
                  <a:pt x="2802" y="726"/>
                </a:cubicBezTo>
                <a:cubicBezTo>
                  <a:pt x="2807" y="707"/>
                  <a:pt x="2811" y="690"/>
                  <a:pt x="2815" y="675"/>
                </a:cubicBezTo>
                <a:close/>
                <a:moveTo>
                  <a:pt x="2786" y="766"/>
                </a:moveTo>
                <a:cubicBezTo>
                  <a:pt x="2762" y="821"/>
                  <a:pt x="2740" y="854"/>
                  <a:pt x="2735" y="889"/>
                </a:cubicBezTo>
                <a:cubicBezTo>
                  <a:pt x="2732" y="909"/>
                  <a:pt x="2751" y="940"/>
                  <a:pt x="2769" y="953"/>
                </a:cubicBezTo>
                <a:cubicBezTo>
                  <a:pt x="2784" y="964"/>
                  <a:pt x="2813" y="956"/>
                  <a:pt x="2842" y="956"/>
                </a:cubicBezTo>
                <a:cubicBezTo>
                  <a:pt x="2823" y="892"/>
                  <a:pt x="2807" y="838"/>
                  <a:pt x="2786" y="766"/>
                </a:cubicBezTo>
                <a:close/>
                <a:moveTo>
                  <a:pt x="2105" y="1920"/>
                </a:moveTo>
                <a:cubicBezTo>
                  <a:pt x="2112" y="1919"/>
                  <a:pt x="2118" y="1919"/>
                  <a:pt x="2125" y="1919"/>
                </a:cubicBezTo>
                <a:cubicBezTo>
                  <a:pt x="2125" y="1899"/>
                  <a:pt x="2132" y="1863"/>
                  <a:pt x="2124" y="1859"/>
                </a:cubicBezTo>
                <a:cubicBezTo>
                  <a:pt x="2085" y="1842"/>
                  <a:pt x="2043" y="1832"/>
                  <a:pt x="2001" y="1819"/>
                </a:cubicBezTo>
                <a:cubicBezTo>
                  <a:pt x="2000" y="1826"/>
                  <a:pt x="1995" y="1834"/>
                  <a:pt x="1997" y="1839"/>
                </a:cubicBezTo>
                <a:cubicBezTo>
                  <a:pt x="2010" y="1871"/>
                  <a:pt x="2023" y="1901"/>
                  <a:pt x="2038" y="1936"/>
                </a:cubicBezTo>
                <a:cubicBezTo>
                  <a:pt x="2063" y="1913"/>
                  <a:pt x="2080" y="1896"/>
                  <a:pt x="2105" y="1873"/>
                </a:cubicBezTo>
                <a:cubicBezTo>
                  <a:pt x="2105" y="1896"/>
                  <a:pt x="2105" y="1908"/>
                  <a:pt x="2105" y="1920"/>
                </a:cubicBezTo>
                <a:close/>
                <a:moveTo>
                  <a:pt x="2244" y="857"/>
                </a:moveTo>
                <a:cubicBezTo>
                  <a:pt x="2219" y="834"/>
                  <a:pt x="2197" y="813"/>
                  <a:pt x="2172" y="789"/>
                </a:cubicBezTo>
                <a:cubicBezTo>
                  <a:pt x="2142" y="832"/>
                  <a:pt x="2094" y="869"/>
                  <a:pt x="2142" y="937"/>
                </a:cubicBezTo>
                <a:cubicBezTo>
                  <a:pt x="2177" y="910"/>
                  <a:pt x="2209" y="885"/>
                  <a:pt x="2244" y="857"/>
                </a:cubicBezTo>
                <a:close/>
                <a:moveTo>
                  <a:pt x="2947" y="2950"/>
                </a:moveTo>
                <a:cubicBezTo>
                  <a:pt x="2945" y="2951"/>
                  <a:pt x="2943" y="2952"/>
                  <a:pt x="2941" y="2952"/>
                </a:cubicBezTo>
                <a:cubicBezTo>
                  <a:pt x="2941" y="3022"/>
                  <a:pt x="2941" y="3091"/>
                  <a:pt x="2941" y="3166"/>
                </a:cubicBezTo>
                <a:cubicBezTo>
                  <a:pt x="2968" y="3162"/>
                  <a:pt x="2991" y="3162"/>
                  <a:pt x="3012" y="3155"/>
                </a:cubicBezTo>
                <a:cubicBezTo>
                  <a:pt x="3022" y="3151"/>
                  <a:pt x="3030" y="3136"/>
                  <a:pt x="3034" y="3125"/>
                </a:cubicBezTo>
                <a:cubicBezTo>
                  <a:pt x="3035" y="3120"/>
                  <a:pt x="3021" y="3104"/>
                  <a:pt x="3014" y="3105"/>
                </a:cubicBezTo>
                <a:cubicBezTo>
                  <a:pt x="2965" y="3106"/>
                  <a:pt x="2962" y="3072"/>
                  <a:pt x="2958" y="3038"/>
                </a:cubicBezTo>
                <a:cubicBezTo>
                  <a:pt x="2954" y="3009"/>
                  <a:pt x="2951" y="2979"/>
                  <a:pt x="2947" y="2950"/>
                </a:cubicBezTo>
                <a:close/>
                <a:moveTo>
                  <a:pt x="2003" y="1723"/>
                </a:moveTo>
                <a:cubicBezTo>
                  <a:pt x="2010" y="1720"/>
                  <a:pt x="2016" y="1717"/>
                  <a:pt x="2023" y="1713"/>
                </a:cubicBezTo>
                <a:cubicBezTo>
                  <a:pt x="2002" y="1670"/>
                  <a:pt x="1982" y="1626"/>
                  <a:pt x="1960" y="1580"/>
                </a:cubicBezTo>
                <a:cubicBezTo>
                  <a:pt x="1888" y="1640"/>
                  <a:pt x="1898" y="1666"/>
                  <a:pt x="2003" y="1723"/>
                </a:cubicBezTo>
                <a:close/>
                <a:moveTo>
                  <a:pt x="2890" y="1877"/>
                </a:moveTo>
                <a:cubicBezTo>
                  <a:pt x="2907" y="1821"/>
                  <a:pt x="2959" y="1779"/>
                  <a:pt x="2892" y="1713"/>
                </a:cubicBezTo>
                <a:cubicBezTo>
                  <a:pt x="2873" y="1751"/>
                  <a:pt x="2850" y="1781"/>
                  <a:pt x="2843" y="1815"/>
                </a:cubicBezTo>
                <a:cubicBezTo>
                  <a:pt x="2840" y="1829"/>
                  <a:pt x="2868" y="1850"/>
                  <a:pt x="2890" y="1877"/>
                </a:cubicBezTo>
                <a:close/>
                <a:moveTo>
                  <a:pt x="1802" y="1346"/>
                </a:moveTo>
                <a:cubicBezTo>
                  <a:pt x="1796" y="1336"/>
                  <a:pt x="1790" y="1325"/>
                  <a:pt x="1784" y="1315"/>
                </a:cubicBezTo>
                <a:cubicBezTo>
                  <a:pt x="1758" y="1326"/>
                  <a:pt x="1724" y="1330"/>
                  <a:pt x="1709" y="1348"/>
                </a:cubicBezTo>
                <a:cubicBezTo>
                  <a:pt x="1675" y="1391"/>
                  <a:pt x="1693" y="1434"/>
                  <a:pt x="1725" y="1472"/>
                </a:cubicBezTo>
                <a:cubicBezTo>
                  <a:pt x="1727" y="1474"/>
                  <a:pt x="1733" y="1473"/>
                  <a:pt x="1743" y="1473"/>
                </a:cubicBezTo>
                <a:cubicBezTo>
                  <a:pt x="1734" y="1454"/>
                  <a:pt x="1727" y="1437"/>
                  <a:pt x="1714" y="1407"/>
                </a:cubicBezTo>
                <a:cubicBezTo>
                  <a:pt x="1741" y="1388"/>
                  <a:pt x="1772" y="1367"/>
                  <a:pt x="1802" y="1346"/>
                </a:cubicBezTo>
                <a:close/>
                <a:moveTo>
                  <a:pt x="2715" y="585"/>
                </a:moveTo>
                <a:cubicBezTo>
                  <a:pt x="2687" y="589"/>
                  <a:pt x="2659" y="593"/>
                  <a:pt x="2627" y="599"/>
                </a:cubicBezTo>
                <a:cubicBezTo>
                  <a:pt x="2622" y="623"/>
                  <a:pt x="2616" y="651"/>
                  <a:pt x="2610" y="684"/>
                </a:cubicBezTo>
                <a:cubicBezTo>
                  <a:pt x="2696" y="698"/>
                  <a:pt x="2682" y="614"/>
                  <a:pt x="2715" y="585"/>
                </a:cubicBezTo>
                <a:close/>
                <a:moveTo>
                  <a:pt x="2754" y="2162"/>
                </a:moveTo>
                <a:cubicBezTo>
                  <a:pt x="2750" y="2165"/>
                  <a:pt x="2746" y="2168"/>
                  <a:pt x="2742" y="2171"/>
                </a:cubicBezTo>
                <a:cubicBezTo>
                  <a:pt x="2779" y="2226"/>
                  <a:pt x="2817" y="2282"/>
                  <a:pt x="2854" y="2337"/>
                </a:cubicBezTo>
                <a:cubicBezTo>
                  <a:pt x="2861" y="2331"/>
                  <a:pt x="2869" y="2326"/>
                  <a:pt x="2876" y="2321"/>
                </a:cubicBezTo>
                <a:cubicBezTo>
                  <a:pt x="2835" y="2268"/>
                  <a:pt x="2795" y="2215"/>
                  <a:pt x="2754" y="2162"/>
                </a:cubicBezTo>
                <a:close/>
                <a:moveTo>
                  <a:pt x="1760" y="1232"/>
                </a:moveTo>
                <a:cubicBezTo>
                  <a:pt x="1759" y="1238"/>
                  <a:pt x="1757" y="1245"/>
                  <a:pt x="1756" y="1251"/>
                </a:cubicBezTo>
                <a:cubicBezTo>
                  <a:pt x="1773" y="1258"/>
                  <a:pt x="1791" y="1265"/>
                  <a:pt x="1809" y="1271"/>
                </a:cubicBezTo>
                <a:cubicBezTo>
                  <a:pt x="1823" y="1275"/>
                  <a:pt x="1839" y="1282"/>
                  <a:pt x="1853" y="1279"/>
                </a:cubicBezTo>
                <a:cubicBezTo>
                  <a:pt x="1860" y="1277"/>
                  <a:pt x="1871" y="1250"/>
                  <a:pt x="1869" y="1248"/>
                </a:cubicBezTo>
                <a:cubicBezTo>
                  <a:pt x="1857" y="1238"/>
                  <a:pt x="1841" y="1227"/>
                  <a:pt x="1826" y="1225"/>
                </a:cubicBezTo>
                <a:cubicBezTo>
                  <a:pt x="1805" y="1223"/>
                  <a:pt x="1782" y="1229"/>
                  <a:pt x="1760" y="1232"/>
                </a:cubicBezTo>
                <a:close/>
                <a:moveTo>
                  <a:pt x="2013" y="3905"/>
                </a:moveTo>
                <a:cubicBezTo>
                  <a:pt x="1987" y="3858"/>
                  <a:pt x="1967" y="3821"/>
                  <a:pt x="1946" y="3784"/>
                </a:cubicBezTo>
                <a:cubicBezTo>
                  <a:pt x="1934" y="3838"/>
                  <a:pt x="1932" y="3886"/>
                  <a:pt x="2013" y="3905"/>
                </a:cubicBezTo>
                <a:close/>
                <a:moveTo>
                  <a:pt x="2279" y="3939"/>
                </a:moveTo>
                <a:cubicBezTo>
                  <a:pt x="2270" y="3882"/>
                  <a:pt x="2264" y="3843"/>
                  <a:pt x="2258" y="3805"/>
                </a:cubicBezTo>
                <a:cubicBezTo>
                  <a:pt x="2255" y="3805"/>
                  <a:pt x="2253" y="3805"/>
                  <a:pt x="2251" y="3805"/>
                </a:cubicBezTo>
                <a:cubicBezTo>
                  <a:pt x="2251" y="3836"/>
                  <a:pt x="2251" y="3866"/>
                  <a:pt x="2251" y="3896"/>
                </a:cubicBezTo>
                <a:cubicBezTo>
                  <a:pt x="2248" y="3896"/>
                  <a:pt x="2245" y="3897"/>
                  <a:pt x="2243" y="3897"/>
                </a:cubicBezTo>
                <a:cubicBezTo>
                  <a:pt x="2233" y="3866"/>
                  <a:pt x="2224" y="3834"/>
                  <a:pt x="2215" y="3803"/>
                </a:cubicBezTo>
                <a:cubicBezTo>
                  <a:pt x="2217" y="3851"/>
                  <a:pt x="2195" y="3910"/>
                  <a:pt x="2279" y="3939"/>
                </a:cubicBezTo>
                <a:close/>
                <a:moveTo>
                  <a:pt x="1923" y="1385"/>
                </a:moveTo>
                <a:cubicBezTo>
                  <a:pt x="1909" y="1383"/>
                  <a:pt x="1895" y="1382"/>
                  <a:pt x="1881" y="1381"/>
                </a:cubicBezTo>
                <a:cubicBezTo>
                  <a:pt x="1878" y="1415"/>
                  <a:pt x="1876" y="1448"/>
                  <a:pt x="1874" y="1482"/>
                </a:cubicBezTo>
                <a:cubicBezTo>
                  <a:pt x="1886" y="1481"/>
                  <a:pt x="1907" y="1483"/>
                  <a:pt x="1908" y="1480"/>
                </a:cubicBezTo>
                <a:cubicBezTo>
                  <a:pt x="1915" y="1448"/>
                  <a:pt x="1919" y="1416"/>
                  <a:pt x="1923" y="1385"/>
                </a:cubicBezTo>
                <a:close/>
                <a:moveTo>
                  <a:pt x="1869" y="3891"/>
                </a:moveTo>
                <a:cubicBezTo>
                  <a:pt x="1847" y="3821"/>
                  <a:pt x="1828" y="3762"/>
                  <a:pt x="1819" y="3731"/>
                </a:cubicBezTo>
                <a:cubicBezTo>
                  <a:pt x="1853" y="3755"/>
                  <a:pt x="1763" y="3844"/>
                  <a:pt x="1869" y="3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1090C78F-3FB9-4938-A949-E1FAC29C58FB}"/>
              </a:ext>
            </a:extLst>
          </p:cNvPr>
          <p:cNvSpPr>
            <a:spLocks/>
          </p:cNvSpPr>
          <p:nvPr/>
        </p:nvSpPr>
        <p:spPr bwMode="auto">
          <a:xfrm>
            <a:off x="3003162" y="27928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C11A5490-6F07-4179-9633-BE27DA4A04A3}"/>
              </a:ext>
            </a:extLst>
          </p:cNvPr>
          <p:cNvSpPr>
            <a:spLocks/>
          </p:cNvSpPr>
          <p:nvPr/>
        </p:nvSpPr>
        <p:spPr bwMode="auto">
          <a:xfrm>
            <a:off x="1556242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4E842E8-914D-4055-86D5-EF774A726932}"/>
              </a:ext>
            </a:extLst>
          </p:cNvPr>
          <p:cNvSpPr>
            <a:spLocks/>
          </p:cNvSpPr>
          <p:nvPr/>
        </p:nvSpPr>
        <p:spPr bwMode="auto">
          <a:xfrm>
            <a:off x="8367380" y="2789162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2B9342FA-BBA1-44DA-86CB-B4B7671B2F80}"/>
              </a:ext>
            </a:extLst>
          </p:cNvPr>
          <p:cNvSpPr>
            <a:spLocks/>
          </p:cNvSpPr>
          <p:nvPr/>
        </p:nvSpPr>
        <p:spPr bwMode="auto">
          <a:xfrm>
            <a:off x="10002196" y="112488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9F36CD9B-EF6E-4C6B-9D83-18663DACE4DB}"/>
              </a:ext>
            </a:extLst>
          </p:cNvPr>
          <p:cNvSpPr>
            <a:spLocks/>
          </p:cNvSpPr>
          <p:nvPr/>
        </p:nvSpPr>
        <p:spPr bwMode="auto">
          <a:xfrm>
            <a:off x="9905349" y="4457074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47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53146-A40E-461C-9D91-1C69B86F3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49A4135-7F22-40FC-AA1E-73120DE4F7EF}"/>
              </a:ext>
            </a:extLst>
          </p:cNvPr>
          <p:cNvGrpSpPr/>
          <p:nvPr/>
        </p:nvGrpSpPr>
        <p:grpSpPr>
          <a:xfrm>
            <a:off x="1398395" y="2570703"/>
            <a:ext cx="1917561" cy="3793253"/>
            <a:chOff x="1398395" y="2570703"/>
            <a:chExt cx="1917561" cy="3793253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9569041-1961-40F6-9112-3D639A140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890" y="2738176"/>
              <a:ext cx="887604" cy="887604"/>
            </a:xfrm>
            <a:custGeom>
              <a:avLst/>
              <a:gdLst>
                <a:gd name="T0" fmla="*/ 125 w 279"/>
                <a:gd name="T1" fmla="*/ 273 h 281"/>
                <a:gd name="T2" fmla="*/ 146 w 279"/>
                <a:gd name="T3" fmla="*/ 275 h 281"/>
                <a:gd name="T4" fmla="*/ 166 w 279"/>
                <a:gd name="T5" fmla="*/ 231 h 281"/>
                <a:gd name="T6" fmla="*/ 166 w 279"/>
                <a:gd name="T7" fmla="*/ 218 h 281"/>
                <a:gd name="T8" fmla="*/ 197 w 279"/>
                <a:gd name="T9" fmla="*/ 188 h 281"/>
                <a:gd name="T10" fmla="*/ 207 w 279"/>
                <a:gd name="T11" fmla="*/ 190 h 281"/>
                <a:gd name="T12" fmla="*/ 213 w 279"/>
                <a:gd name="T13" fmla="*/ 227 h 281"/>
                <a:gd name="T14" fmla="*/ 210 w 279"/>
                <a:gd name="T15" fmla="*/ 246 h 281"/>
                <a:gd name="T16" fmla="*/ 197 w 279"/>
                <a:gd name="T17" fmla="*/ 265 h 281"/>
                <a:gd name="T18" fmla="*/ 196 w 279"/>
                <a:gd name="T19" fmla="*/ 269 h 281"/>
                <a:gd name="T20" fmla="*/ 210 w 279"/>
                <a:gd name="T21" fmla="*/ 255 h 281"/>
                <a:gd name="T22" fmla="*/ 228 w 279"/>
                <a:gd name="T23" fmla="*/ 228 h 281"/>
                <a:gd name="T24" fmla="*/ 227 w 279"/>
                <a:gd name="T25" fmla="*/ 227 h 281"/>
                <a:gd name="T26" fmla="*/ 224 w 279"/>
                <a:gd name="T27" fmla="*/ 191 h 281"/>
                <a:gd name="T28" fmla="*/ 236 w 279"/>
                <a:gd name="T29" fmla="*/ 187 h 281"/>
                <a:gd name="T30" fmla="*/ 237 w 279"/>
                <a:gd name="T31" fmla="*/ 191 h 281"/>
                <a:gd name="T32" fmla="*/ 254 w 279"/>
                <a:gd name="T33" fmla="*/ 202 h 281"/>
                <a:gd name="T34" fmla="*/ 267 w 279"/>
                <a:gd name="T35" fmla="*/ 204 h 281"/>
                <a:gd name="T36" fmla="*/ 263 w 279"/>
                <a:gd name="T37" fmla="*/ 216 h 281"/>
                <a:gd name="T38" fmla="*/ 256 w 279"/>
                <a:gd name="T39" fmla="*/ 224 h 281"/>
                <a:gd name="T40" fmla="*/ 254 w 279"/>
                <a:gd name="T41" fmla="*/ 229 h 281"/>
                <a:gd name="T42" fmla="*/ 259 w 279"/>
                <a:gd name="T43" fmla="*/ 230 h 281"/>
                <a:gd name="T44" fmla="*/ 268 w 279"/>
                <a:gd name="T45" fmla="*/ 222 h 281"/>
                <a:gd name="T46" fmla="*/ 272 w 279"/>
                <a:gd name="T47" fmla="*/ 209 h 281"/>
                <a:gd name="T48" fmla="*/ 274 w 279"/>
                <a:gd name="T49" fmla="*/ 205 h 281"/>
                <a:gd name="T50" fmla="*/ 278 w 279"/>
                <a:gd name="T51" fmla="*/ 197 h 281"/>
                <a:gd name="T52" fmla="*/ 271 w 279"/>
                <a:gd name="T53" fmla="*/ 190 h 281"/>
                <a:gd name="T54" fmla="*/ 261 w 279"/>
                <a:gd name="T55" fmla="*/ 188 h 281"/>
                <a:gd name="T56" fmla="*/ 253 w 279"/>
                <a:gd name="T57" fmla="*/ 188 h 281"/>
                <a:gd name="T58" fmla="*/ 256 w 279"/>
                <a:gd name="T59" fmla="*/ 170 h 281"/>
                <a:gd name="T60" fmla="*/ 258 w 279"/>
                <a:gd name="T61" fmla="*/ 123 h 281"/>
                <a:gd name="T62" fmla="*/ 222 w 279"/>
                <a:gd name="T63" fmla="*/ 105 h 281"/>
                <a:gd name="T64" fmla="*/ 206 w 279"/>
                <a:gd name="T65" fmla="*/ 101 h 281"/>
                <a:gd name="T66" fmla="*/ 70 w 279"/>
                <a:gd name="T67" fmla="*/ 18 h 281"/>
                <a:gd name="T68" fmla="*/ 32 w 279"/>
                <a:gd name="T69" fmla="*/ 3 h 281"/>
                <a:gd name="T70" fmla="*/ 2 w 279"/>
                <a:gd name="T71" fmla="*/ 31 h 281"/>
                <a:gd name="T72" fmla="*/ 86 w 279"/>
                <a:gd name="T73" fmla="*/ 114 h 281"/>
                <a:gd name="T74" fmla="*/ 175 w 279"/>
                <a:gd name="T75" fmla="*/ 124 h 281"/>
                <a:gd name="T76" fmla="*/ 179 w 279"/>
                <a:gd name="T77" fmla="*/ 125 h 281"/>
                <a:gd name="T78" fmla="*/ 176 w 279"/>
                <a:gd name="T79" fmla="*/ 154 h 281"/>
                <a:gd name="T80" fmla="*/ 180 w 279"/>
                <a:gd name="T81" fmla="*/ 163 h 281"/>
                <a:gd name="T82" fmla="*/ 180 w 279"/>
                <a:gd name="T83" fmla="*/ 188 h 281"/>
                <a:gd name="T84" fmla="*/ 165 w 279"/>
                <a:gd name="T85" fmla="*/ 208 h 281"/>
                <a:gd name="T86" fmla="*/ 155 w 279"/>
                <a:gd name="T87" fmla="*/ 225 h 281"/>
                <a:gd name="T88" fmla="*/ 152 w 279"/>
                <a:gd name="T89" fmla="*/ 247 h 281"/>
                <a:gd name="T90" fmla="*/ 149 w 279"/>
                <a:gd name="T91" fmla="*/ 252 h 281"/>
                <a:gd name="T92" fmla="*/ 132 w 279"/>
                <a:gd name="T93" fmla="*/ 260 h 281"/>
                <a:gd name="T94" fmla="*/ 125 w 279"/>
                <a:gd name="T95" fmla="*/ 27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9" h="281">
                  <a:moveTo>
                    <a:pt x="125" y="273"/>
                  </a:moveTo>
                  <a:cubicBezTo>
                    <a:pt x="132" y="281"/>
                    <a:pt x="138" y="281"/>
                    <a:pt x="146" y="275"/>
                  </a:cubicBezTo>
                  <a:cubicBezTo>
                    <a:pt x="170" y="255"/>
                    <a:pt x="166" y="257"/>
                    <a:pt x="166" y="231"/>
                  </a:cubicBezTo>
                  <a:cubicBezTo>
                    <a:pt x="166" y="226"/>
                    <a:pt x="166" y="222"/>
                    <a:pt x="166" y="218"/>
                  </a:cubicBezTo>
                  <a:cubicBezTo>
                    <a:pt x="181" y="212"/>
                    <a:pt x="189" y="200"/>
                    <a:pt x="197" y="188"/>
                  </a:cubicBezTo>
                  <a:cubicBezTo>
                    <a:pt x="200" y="189"/>
                    <a:pt x="204" y="189"/>
                    <a:pt x="207" y="190"/>
                  </a:cubicBezTo>
                  <a:cubicBezTo>
                    <a:pt x="209" y="202"/>
                    <a:pt x="210" y="215"/>
                    <a:pt x="213" y="227"/>
                  </a:cubicBezTo>
                  <a:cubicBezTo>
                    <a:pt x="216" y="235"/>
                    <a:pt x="214" y="240"/>
                    <a:pt x="210" y="246"/>
                  </a:cubicBezTo>
                  <a:cubicBezTo>
                    <a:pt x="205" y="252"/>
                    <a:pt x="201" y="259"/>
                    <a:pt x="197" y="265"/>
                  </a:cubicBezTo>
                  <a:cubicBezTo>
                    <a:pt x="196" y="266"/>
                    <a:pt x="196" y="267"/>
                    <a:pt x="196" y="269"/>
                  </a:cubicBezTo>
                  <a:cubicBezTo>
                    <a:pt x="203" y="268"/>
                    <a:pt x="205" y="266"/>
                    <a:pt x="210" y="255"/>
                  </a:cubicBezTo>
                  <a:cubicBezTo>
                    <a:pt x="223" y="254"/>
                    <a:pt x="232" y="241"/>
                    <a:pt x="228" y="228"/>
                  </a:cubicBezTo>
                  <a:cubicBezTo>
                    <a:pt x="227" y="227"/>
                    <a:pt x="227" y="227"/>
                    <a:pt x="227" y="227"/>
                  </a:cubicBezTo>
                  <a:cubicBezTo>
                    <a:pt x="222" y="215"/>
                    <a:pt x="217" y="204"/>
                    <a:pt x="224" y="191"/>
                  </a:cubicBezTo>
                  <a:cubicBezTo>
                    <a:pt x="227" y="190"/>
                    <a:pt x="232" y="189"/>
                    <a:pt x="236" y="187"/>
                  </a:cubicBezTo>
                  <a:cubicBezTo>
                    <a:pt x="236" y="189"/>
                    <a:pt x="237" y="190"/>
                    <a:pt x="237" y="191"/>
                  </a:cubicBezTo>
                  <a:cubicBezTo>
                    <a:pt x="241" y="203"/>
                    <a:pt x="242" y="203"/>
                    <a:pt x="254" y="202"/>
                  </a:cubicBezTo>
                  <a:cubicBezTo>
                    <a:pt x="259" y="201"/>
                    <a:pt x="263" y="203"/>
                    <a:pt x="267" y="204"/>
                  </a:cubicBezTo>
                  <a:cubicBezTo>
                    <a:pt x="266" y="208"/>
                    <a:pt x="265" y="213"/>
                    <a:pt x="263" y="216"/>
                  </a:cubicBezTo>
                  <a:cubicBezTo>
                    <a:pt x="261" y="219"/>
                    <a:pt x="258" y="221"/>
                    <a:pt x="256" y="224"/>
                  </a:cubicBezTo>
                  <a:cubicBezTo>
                    <a:pt x="255" y="226"/>
                    <a:pt x="255" y="227"/>
                    <a:pt x="254" y="229"/>
                  </a:cubicBezTo>
                  <a:cubicBezTo>
                    <a:pt x="256" y="229"/>
                    <a:pt x="258" y="230"/>
                    <a:pt x="259" y="230"/>
                  </a:cubicBezTo>
                  <a:cubicBezTo>
                    <a:pt x="262" y="228"/>
                    <a:pt x="266" y="225"/>
                    <a:pt x="268" y="222"/>
                  </a:cubicBezTo>
                  <a:cubicBezTo>
                    <a:pt x="270" y="218"/>
                    <a:pt x="270" y="213"/>
                    <a:pt x="272" y="209"/>
                  </a:cubicBezTo>
                  <a:cubicBezTo>
                    <a:pt x="272" y="208"/>
                    <a:pt x="273" y="206"/>
                    <a:pt x="274" y="205"/>
                  </a:cubicBezTo>
                  <a:cubicBezTo>
                    <a:pt x="278" y="204"/>
                    <a:pt x="279" y="201"/>
                    <a:pt x="278" y="197"/>
                  </a:cubicBezTo>
                  <a:cubicBezTo>
                    <a:pt x="277" y="194"/>
                    <a:pt x="274" y="191"/>
                    <a:pt x="271" y="190"/>
                  </a:cubicBezTo>
                  <a:cubicBezTo>
                    <a:pt x="268" y="188"/>
                    <a:pt x="265" y="189"/>
                    <a:pt x="261" y="188"/>
                  </a:cubicBezTo>
                  <a:cubicBezTo>
                    <a:pt x="258" y="188"/>
                    <a:pt x="255" y="188"/>
                    <a:pt x="253" y="188"/>
                  </a:cubicBezTo>
                  <a:cubicBezTo>
                    <a:pt x="250" y="181"/>
                    <a:pt x="251" y="176"/>
                    <a:pt x="256" y="170"/>
                  </a:cubicBezTo>
                  <a:cubicBezTo>
                    <a:pt x="268" y="155"/>
                    <a:pt x="266" y="139"/>
                    <a:pt x="258" y="123"/>
                  </a:cubicBezTo>
                  <a:cubicBezTo>
                    <a:pt x="252" y="111"/>
                    <a:pt x="236" y="103"/>
                    <a:pt x="222" y="105"/>
                  </a:cubicBezTo>
                  <a:cubicBezTo>
                    <a:pt x="216" y="106"/>
                    <a:pt x="211" y="104"/>
                    <a:pt x="206" y="101"/>
                  </a:cubicBezTo>
                  <a:cubicBezTo>
                    <a:pt x="161" y="73"/>
                    <a:pt x="115" y="46"/>
                    <a:pt x="70" y="18"/>
                  </a:cubicBezTo>
                  <a:cubicBezTo>
                    <a:pt x="58" y="11"/>
                    <a:pt x="46" y="6"/>
                    <a:pt x="32" y="3"/>
                  </a:cubicBezTo>
                  <a:cubicBezTo>
                    <a:pt x="12" y="0"/>
                    <a:pt x="0" y="11"/>
                    <a:pt x="2" y="31"/>
                  </a:cubicBezTo>
                  <a:cubicBezTo>
                    <a:pt x="8" y="72"/>
                    <a:pt x="36" y="110"/>
                    <a:pt x="86" y="114"/>
                  </a:cubicBezTo>
                  <a:cubicBezTo>
                    <a:pt x="115" y="117"/>
                    <a:pt x="145" y="120"/>
                    <a:pt x="175" y="124"/>
                  </a:cubicBezTo>
                  <a:cubicBezTo>
                    <a:pt x="176" y="124"/>
                    <a:pt x="177" y="124"/>
                    <a:pt x="179" y="125"/>
                  </a:cubicBezTo>
                  <a:cubicBezTo>
                    <a:pt x="169" y="134"/>
                    <a:pt x="170" y="144"/>
                    <a:pt x="176" y="154"/>
                  </a:cubicBezTo>
                  <a:cubicBezTo>
                    <a:pt x="177" y="157"/>
                    <a:pt x="178" y="160"/>
                    <a:pt x="180" y="163"/>
                  </a:cubicBezTo>
                  <a:cubicBezTo>
                    <a:pt x="186" y="171"/>
                    <a:pt x="184" y="180"/>
                    <a:pt x="180" y="188"/>
                  </a:cubicBezTo>
                  <a:cubicBezTo>
                    <a:pt x="175" y="195"/>
                    <a:pt x="171" y="202"/>
                    <a:pt x="165" y="208"/>
                  </a:cubicBezTo>
                  <a:cubicBezTo>
                    <a:pt x="160" y="213"/>
                    <a:pt x="156" y="218"/>
                    <a:pt x="155" y="225"/>
                  </a:cubicBezTo>
                  <a:cubicBezTo>
                    <a:pt x="154" y="232"/>
                    <a:pt x="153" y="240"/>
                    <a:pt x="152" y="247"/>
                  </a:cubicBezTo>
                  <a:cubicBezTo>
                    <a:pt x="152" y="249"/>
                    <a:pt x="151" y="251"/>
                    <a:pt x="149" y="252"/>
                  </a:cubicBezTo>
                  <a:cubicBezTo>
                    <a:pt x="143" y="255"/>
                    <a:pt x="137" y="257"/>
                    <a:pt x="132" y="260"/>
                  </a:cubicBezTo>
                  <a:cubicBezTo>
                    <a:pt x="126" y="263"/>
                    <a:pt x="123" y="267"/>
                    <a:pt x="125" y="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94EB854-C0E8-4808-AC74-F3CC7C0F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78" y="2570703"/>
              <a:ext cx="460549" cy="477297"/>
            </a:xfrm>
            <a:custGeom>
              <a:avLst/>
              <a:gdLst>
                <a:gd name="T0" fmla="*/ 145 w 145"/>
                <a:gd name="T1" fmla="*/ 148 h 149"/>
                <a:gd name="T2" fmla="*/ 141 w 145"/>
                <a:gd name="T3" fmla="*/ 137 h 149"/>
                <a:gd name="T4" fmla="*/ 73 w 145"/>
                <a:gd name="T5" fmla="*/ 38 h 149"/>
                <a:gd name="T6" fmla="*/ 39 w 145"/>
                <a:gd name="T7" fmla="*/ 8 h 149"/>
                <a:gd name="T8" fmla="*/ 21 w 145"/>
                <a:gd name="T9" fmla="*/ 2 h 149"/>
                <a:gd name="T10" fmla="*/ 1 w 145"/>
                <a:gd name="T11" fmla="*/ 21 h 149"/>
                <a:gd name="T12" fmla="*/ 2 w 145"/>
                <a:gd name="T13" fmla="*/ 59 h 149"/>
                <a:gd name="T14" fmla="*/ 11 w 145"/>
                <a:gd name="T15" fmla="*/ 70 h 149"/>
                <a:gd name="T16" fmla="*/ 139 w 145"/>
                <a:gd name="T17" fmla="*/ 147 h 149"/>
                <a:gd name="T18" fmla="*/ 143 w 145"/>
                <a:gd name="T19" fmla="*/ 149 h 149"/>
                <a:gd name="T20" fmla="*/ 145 w 145"/>
                <a:gd name="T21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49">
                  <a:moveTo>
                    <a:pt x="145" y="148"/>
                  </a:moveTo>
                  <a:cubicBezTo>
                    <a:pt x="143" y="144"/>
                    <a:pt x="143" y="140"/>
                    <a:pt x="141" y="137"/>
                  </a:cubicBezTo>
                  <a:cubicBezTo>
                    <a:pt x="118" y="104"/>
                    <a:pt x="96" y="71"/>
                    <a:pt x="73" y="38"/>
                  </a:cubicBezTo>
                  <a:cubicBezTo>
                    <a:pt x="64" y="26"/>
                    <a:pt x="53" y="15"/>
                    <a:pt x="39" y="8"/>
                  </a:cubicBezTo>
                  <a:cubicBezTo>
                    <a:pt x="34" y="5"/>
                    <a:pt x="28" y="3"/>
                    <a:pt x="21" y="2"/>
                  </a:cubicBezTo>
                  <a:cubicBezTo>
                    <a:pt x="11" y="0"/>
                    <a:pt x="2" y="7"/>
                    <a:pt x="1" y="21"/>
                  </a:cubicBezTo>
                  <a:cubicBezTo>
                    <a:pt x="0" y="33"/>
                    <a:pt x="1" y="46"/>
                    <a:pt x="2" y="59"/>
                  </a:cubicBezTo>
                  <a:cubicBezTo>
                    <a:pt x="3" y="63"/>
                    <a:pt x="7" y="67"/>
                    <a:pt x="11" y="70"/>
                  </a:cubicBezTo>
                  <a:cubicBezTo>
                    <a:pt x="53" y="96"/>
                    <a:pt x="96" y="121"/>
                    <a:pt x="139" y="147"/>
                  </a:cubicBezTo>
                  <a:cubicBezTo>
                    <a:pt x="140" y="148"/>
                    <a:pt x="142" y="149"/>
                    <a:pt x="143" y="149"/>
                  </a:cubicBezTo>
                  <a:cubicBezTo>
                    <a:pt x="144" y="149"/>
                    <a:pt x="144" y="148"/>
                    <a:pt x="145" y="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0525A85-5EEA-485C-BAF9-04A93D11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879" y="3039626"/>
              <a:ext cx="293077" cy="284703"/>
            </a:xfrm>
            <a:custGeom>
              <a:avLst/>
              <a:gdLst>
                <a:gd name="T0" fmla="*/ 50 w 91"/>
                <a:gd name="T1" fmla="*/ 20 h 89"/>
                <a:gd name="T2" fmla="*/ 52 w 91"/>
                <a:gd name="T3" fmla="*/ 9 h 89"/>
                <a:gd name="T4" fmla="*/ 68 w 91"/>
                <a:gd name="T5" fmla="*/ 5 h 89"/>
                <a:gd name="T6" fmla="*/ 77 w 91"/>
                <a:gd name="T7" fmla="*/ 9 h 89"/>
                <a:gd name="T8" fmla="*/ 83 w 91"/>
                <a:gd name="T9" fmla="*/ 5 h 89"/>
                <a:gd name="T10" fmla="*/ 82 w 91"/>
                <a:gd name="T11" fmla="*/ 1 h 89"/>
                <a:gd name="T12" fmla="*/ 78 w 91"/>
                <a:gd name="T13" fmla="*/ 0 h 89"/>
                <a:gd name="T14" fmla="*/ 65 w 91"/>
                <a:gd name="T15" fmla="*/ 1 h 89"/>
                <a:gd name="T16" fmla="*/ 49 w 91"/>
                <a:gd name="T17" fmla="*/ 7 h 89"/>
                <a:gd name="T18" fmla="*/ 39 w 91"/>
                <a:gd name="T19" fmla="*/ 8 h 89"/>
                <a:gd name="T20" fmla="*/ 13 w 91"/>
                <a:gd name="T21" fmla="*/ 4 h 89"/>
                <a:gd name="T22" fmla="*/ 2 w 91"/>
                <a:gd name="T23" fmla="*/ 23 h 89"/>
                <a:gd name="T24" fmla="*/ 29 w 91"/>
                <a:gd name="T25" fmla="*/ 80 h 89"/>
                <a:gd name="T26" fmla="*/ 48 w 91"/>
                <a:gd name="T27" fmla="*/ 78 h 89"/>
                <a:gd name="T28" fmla="*/ 53 w 91"/>
                <a:gd name="T29" fmla="*/ 31 h 89"/>
                <a:gd name="T30" fmla="*/ 57 w 91"/>
                <a:gd name="T31" fmla="*/ 19 h 89"/>
                <a:gd name="T32" fmla="*/ 72 w 91"/>
                <a:gd name="T33" fmla="*/ 20 h 89"/>
                <a:gd name="T34" fmla="*/ 80 w 91"/>
                <a:gd name="T35" fmla="*/ 29 h 89"/>
                <a:gd name="T36" fmla="*/ 88 w 91"/>
                <a:gd name="T37" fmla="*/ 32 h 89"/>
                <a:gd name="T38" fmla="*/ 91 w 91"/>
                <a:gd name="T39" fmla="*/ 28 h 89"/>
                <a:gd name="T40" fmla="*/ 85 w 91"/>
                <a:gd name="T41" fmla="*/ 22 h 89"/>
                <a:gd name="T42" fmla="*/ 70 w 91"/>
                <a:gd name="T43" fmla="*/ 15 h 89"/>
                <a:gd name="T44" fmla="*/ 59 w 91"/>
                <a:gd name="T45" fmla="*/ 15 h 89"/>
                <a:gd name="T46" fmla="*/ 50 w 91"/>
                <a:gd name="T47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9">
                  <a:moveTo>
                    <a:pt x="50" y="20"/>
                  </a:moveTo>
                  <a:cubicBezTo>
                    <a:pt x="46" y="15"/>
                    <a:pt x="49" y="12"/>
                    <a:pt x="52" y="9"/>
                  </a:cubicBezTo>
                  <a:cubicBezTo>
                    <a:pt x="56" y="5"/>
                    <a:pt x="61" y="2"/>
                    <a:pt x="68" y="5"/>
                  </a:cubicBezTo>
                  <a:cubicBezTo>
                    <a:pt x="71" y="6"/>
                    <a:pt x="74" y="8"/>
                    <a:pt x="77" y="9"/>
                  </a:cubicBezTo>
                  <a:cubicBezTo>
                    <a:pt x="79" y="9"/>
                    <a:pt x="81" y="7"/>
                    <a:pt x="83" y="5"/>
                  </a:cubicBezTo>
                  <a:cubicBezTo>
                    <a:pt x="83" y="5"/>
                    <a:pt x="83" y="2"/>
                    <a:pt x="82" y="1"/>
                  </a:cubicBezTo>
                  <a:cubicBezTo>
                    <a:pt x="82" y="0"/>
                    <a:pt x="80" y="0"/>
                    <a:pt x="78" y="0"/>
                  </a:cubicBezTo>
                  <a:cubicBezTo>
                    <a:pt x="74" y="0"/>
                    <a:pt x="69" y="1"/>
                    <a:pt x="65" y="1"/>
                  </a:cubicBezTo>
                  <a:cubicBezTo>
                    <a:pt x="59" y="0"/>
                    <a:pt x="53" y="2"/>
                    <a:pt x="49" y="7"/>
                  </a:cubicBezTo>
                  <a:cubicBezTo>
                    <a:pt x="46" y="11"/>
                    <a:pt x="43" y="11"/>
                    <a:pt x="39" y="8"/>
                  </a:cubicBezTo>
                  <a:cubicBezTo>
                    <a:pt x="31" y="2"/>
                    <a:pt x="22" y="2"/>
                    <a:pt x="13" y="4"/>
                  </a:cubicBezTo>
                  <a:cubicBezTo>
                    <a:pt x="4" y="6"/>
                    <a:pt x="0" y="13"/>
                    <a:pt x="2" y="23"/>
                  </a:cubicBezTo>
                  <a:cubicBezTo>
                    <a:pt x="7" y="44"/>
                    <a:pt x="16" y="63"/>
                    <a:pt x="29" y="80"/>
                  </a:cubicBezTo>
                  <a:cubicBezTo>
                    <a:pt x="36" y="89"/>
                    <a:pt x="43" y="88"/>
                    <a:pt x="48" y="78"/>
                  </a:cubicBezTo>
                  <a:cubicBezTo>
                    <a:pt x="55" y="63"/>
                    <a:pt x="56" y="47"/>
                    <a:pt x="53" y="31"/>
                  </a:cubicBezTo>
                  <a:cubicBezTo>
                    <a:pt x="52" y="26"/>
                    <a:pt x="51" y="22"/>
                    <a:pt x="57" y="19"/>
                  </a:cubicBezTo>
                  <a:cubicBezTo>
                    <a:pt x="62" y="16"/>
                    <a:pt x="67" y="16"/>
                    <a:pt x="72" y="20"/>
                  </a:cubicBezTo>
                  <a:cubicBezTo>
                    <a:pt x="75" y="22"/>
                    <a:pt x="77" y="26"/>
                    <a:pt x="80" y="29"/>
                  </a:cubicBezTo>
                  <a:cubicBezTo>
                    <a:pt x="82" y="31"/>
                    <a:pt x="85" y="32"/>
                    <a:pt x="88" y="32"/>
                  </a:cubicBezTo>
                  <a:cubicBezTo>
                    <a:pt x="89" y="32"/>
                    <a:pt x="91" y="29"/>
                    <a:pt x="91" y="28"/>
                  </a:cubicBezTo>
                  <a:cubicBezTo>
                    <a:pt x="89" y="26"/>
                    <a:pt x="87" y="23"/>
                    <a:pt x="85" y="22"/>
                  </a:cubicBezTo>
                  <a:cubicBezTo>
                    <a:pt x="80" y="19"/>
                    <a:pt x="75" y="17"/>
                    <a:pt x="70" y="15"/>
                  </a:cubicBezTo>
                  <a:cubicBezTo>
                    <a:pt x="66" y="14"/>
                    <a:pt x="62" y="14"/>
                    <a:pt x="59" y="15"/>
                  </a:cubicBezTo>
                  <a:cubicBezTo>
                    <a:pt x="56" y="16"/>
                    <a:pt x="53" y="18"/>
                    <a:pt x="5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CAAA686-F504-443A-A283-E5FC5AE28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362" y="3190352"/>
              <a:ext cx="259582" cy="276330"/>
            </a:xfrm>
            <a:custGeom>
              <a:avLst/>
              <a:gdLst>
                <a:gd name="T0" fmla="*/ 82 w 82"/>
                <a:gd name="T1" fmla="*/ 68 h 86"/>
                <a:gd name="T2" fmla="*/ 25 w 82"/>
                <a:gd name="T3" fmla="*/ 0 h 86"/>
                <a:gd name="T4" fmla="*/ 5 w 82"/>
                <a:gd name="T5" fmla="*/ 17 h 86"/>
                <a:gd name="T6" fmla="*/ 3 w 82"/>
                <a:gd name="T7" fmla="*/ 34 h 86"/>
                <a:gd name="T8" fmla="*/ 51 w 82"/>
                <a:gd name="T9" fmla="*/ 82 h 86"/>
                <a:gd name="T10" fmla="*/ 73 w 82"/>
                <a:gd name="T11" fmla="*/ 78 h 86"/>
                <a:gd name="T12" fmla="*/ 82 w 82"/>
                <a:gd name="T1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6">
                  <a:moveTo>
                    <a:pt x="82" y="68"/>
                  </a:moveTo>
                  <a:cubicBezTo>
                    <a:pt x="58" y="49"/>
                    <a:pt x="39" y="28"/>
                    <a:pt x="25" y="0"/>
                  </a:cubicBezTo>
                  <a:cubicBezTo>
                    <a:pt x="18" y="6"/>
                    <a:pt x="11" y="11"/>
                    <a:pt x="5" y="17"/>
                  </a:cubicBezTo>
                  <a:cubicBezTo>
                    <a:pt x="0" y="22"/>
                    <a:pt x="0" y="28"/>
                    <a:pt x="3" y="34"/>
                  </a:cubicBezTo>
                  <a:cubicBezTo>
                    <a:pt x="14" y="55"/>
                    <a:pt x="31" y="70"/>
                    <a:pt x="51" y="82"/>
                  </a:cubicBezTo>
                  <a:cubicBezTo>
                    <a:pt x="58" y="86"/>
                    <a:pt x="67" y="84"/>
                    <a:pt x="73" y="78"/>
                  </a:cubicBezTo>
                  <a:cubicBezTo>
                    <a:pt x="76" y="75"/>
                    <a:pt x="79" y="71"/>
                    <a:pt x="8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6B982D-CD33-4734-863B-0CCC6F2E2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208" y="3123363"/>
              <a:ext cx="226088" cy="226088"/>
            </a:xfrm>
            <a:custGeom>
              <a:avLst/>
              <a:gdLst>
                <a:gd name="T0" fmla="*/ 20 w 71"/>
                <a:gd name="T1" fmla="*/ 0 h 72"/>
                <a:gd name="T2" fmla="*/ 10 w 71"/>
                <a:gd name="T3" fmla="*/ 2 h 72"/>
                <a:gd name="T4" fmla="*/ 3 w 71"/>
                <a:gd name="T5" fmla="*/ 18 h 72"/>
                <a:gd name="T6" fmla="*/ 41 w 71"/>
                <a:gd name="T7" fmla="*/ 65 h 72"/>
                <a:gd name="T8" fmla="*/ 48 w 71"/>
                <a:gd name="T9" fmla="*/ 69 h 72"/>
                <a:gd name="T10" fmla="*/ 66 w 71"/>
                <a:gd name="T11" fmla="*/ 68 h 72"/>
                <a:gd name="T12" fmla="*/ 70 w 71"/>
                <a:gd name="T13" fmla="*/ 51 h 72"/>
                <a:gd name="T14" fmla="*/ 34 w 71"/>
                <a:gd name="T15" fmla="*/ 5 h 72"/>
                <a:gd name="T16" fmla="*/ 20 w 71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2">
                  <a:moveTo>
                    <a:pt x="20" y="0"/>
                  </a:moveTo>
                  <a:cubicBezTo>
                    <a:pt x="16" y="1"/>
                    <a:pt x="13" y="1"/>
                    <a:pt x="10" y="2"/>
                  </a:cubicBezTo>
                  <a:cubicBezTo>
                    <a:pt x="2" y="5"/>
                    <a:pt x="0" y="10"/>
                    <a:pt x="3" y="18"/>
                  </a:cubicBezTo>
                  <a:cubicBezTo>
                    <a:pt x="13" y="36"/>
                    <a:pt x="24" y="52"/>
                    <a:pt x="41" y="65"/>
                  </a:cubicBezTo>
                  <a:cubicBezTo>
                    <a:pt x="43" y="66"/>
                    <a:pt x="46" y="68"/>
                    <a:pt x="48" y="69"/>
                  </a:cubicBezTo>
                  <a:cubicBezTo>
                    <a:pt x="54" y="71"/>
                    <a:pt x="61" y="72"/>
                    <a:pt x="66" y="68"/>
                  </a:cubicBezTo>
                  <a:cubicBezTo>
                    <a:pt x="71" y="63"/>
                    <a:pt x="71" y="57"/>
                    <a:pt x="70" y="51"/>
                  </a:cubicBezTo>
                  <a:cubicBezTo>
                    <a:pt x="65" y="31"/>
                    <a:pt x="53" y="15"/>
                    <a:pt x="34" y="5"/>
                  </a:cubicBezTo>
                  <a:cubicBezTo>
                    <a:pt x="30" y="2"/>
                    <a:pt x="24" y="1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B700333-68B5-4C9C-B74C-9B79D430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472" y="3148484"/>
              <a:ext cx="242835" cy="251209"/>
            </a:xfrm>
            <a:custGeom>
              <a:avLst/>
              <a:gdLst>
                <a:gd name="T0" fmla="*/ 77 w 77"/>
                <a:gd name="T1" fmla="*/ 66 h 81"/>
                <a:gd name="T2" fmla="*/ 28 w 77"/>
                <a:gd name="T3" fmla="*/ 11 h 81"/>
                <a:gd name="T4" fmla="*/ 10 w 77"/>
                <a:gd name="T5" fmla="*/ 5 h 81"/>
                <a:gd name="T6" fmla="*/ 4 w 77"/>
                <a:gd name="T7" fmla="*/ 22 h 81"/>
                <a:gd name="T8" fmla="*/ 54 w 77"/>
                <a:gd name="T9" fmla="*/ 79 h 81"/>
                <a:gd name="T10" fmla="*/ 61 w 77"/>
                <a:gd name="T11" fmla="*/ 81 h 81"/>
                <a:gd name="T12" fmla="*/ 77 w 77"/>
                <a:gd name="T13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1">
                  <a:moveTo>
                    <a:pt x="77" y="66"/>
                  </a:moveTo>
                  <a:cubicBezTo>
                    <a:pt x="53" y="54"/>
                    <a:pt x="39" y="35"/>
                    <a:pt x="28" y="11"/>
                  </a:cubicBezTo>
                  <a:cubicBezTo>
                    <a:pt x="24" y="2"/>
                    <a:pt x="18" y="0"/>
                    <a:pt x="10" y="5"/>
                  </a:cubicBezTo>
                  <a:cubicBezTo>
                    <a:pt x="2" y="9"/>
                    <a:pt x="0" y="14"/>
                    <a:pt x="4" y="22"/>
                  </a:cubicBezTo>
                  <a:cubicBezTo>
                    <a:pt x="16" y="45"/>
                    <a:pt x="33" y="64"/>
                    <a:pt x="54" y="79"/>
                  </a:cubicBezTo>
                  <a:cubicBezTo>
                    <a:pt x="56" y="81"/>
                    <a:pt x="59" y="81"/>
                    <a:pt x="61" y="81"/>
                  </a:cubicBezTo>
                  <a:cubicBezTo>
                    <a:pt x="69" y="79"/>
                    <a:pt x="75" y="75"/>
                    <a:pt x="77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87A4748-5207-44E8-B3D9-26A023E11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3282462"/>
              <a:ext cx="217714" cy="200967"/>
            </a:xfrm>
            <a:custGeom>
              <a:avLst/>
              <a:gdLst>
                <a:gd name="T0" fmla="*/ 70 w 70"/>
                <a:gd name="T1" fmla="*/ 57 h 63"/>
                <a:gd name="T2" fmla="*/ 46 w 70"/>
                <a:gd name="T3" fmla="*/ 38 h 63"/>
                <a:gd name="T4" fmla="*/ 20 w 70"/>
                <a:gd name="T5" fmla="*/ 4 h 63"/>
                <a:gd name="T6" fmla="*/ 13 w 70"/>
                <a:gd name="T7" fmla="*/ 2 h 63"/>
                <a:gd name="T8" fmla="*/ 0 w 70"/>
                <a:gd name="T9" fmla="*/ 27 h 63"/>
                <a:gd name="T10" fmla="*/ 2 w 70"/>
                <a:gd name="T11" fmla="*/ 31 h 63"/>
                <a:gd name="T12" fmla="*/ 39 w 70"/>
                <a:gd name="T13" fmla="*/ 59 h 63"/>
                <a:gd name="T14" fmla="*/ 70 w 70"/>
                <a:gd name="T15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3">
                  <a:moveTo>
                    <a:pt x="70" y="57"/>
                  </a:moveTo>
                  <a:cubicBezTo>
                    <a:pt x="62" y="50"/>
                    <a:pt x="53" y="44"/>
                    <a:pt x="46" y="38"/>
                  </a:cubicBezTo>
                  <a:cubicBezTo>
                    <a:pt x="35" y="28"/>
                    <a:pt x="26" y="18"/>
                    <a:pt x="20" y="4"/>
                  </a:cubicBezTo>
                  <a:cubicBezTo>
                    <a:pt x="18" y="0"/>
                    <a:pt x="16" y="0"/>
                    <a:pt x="13" y="2"/>
                  </a:cubicBezTo>
                  <a:cubicBezTo>
                    <a:pt x="5" y="9"/>
                    <a:pt x="3" y="18"/>
                    <a:pt x="0" y="27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12" y="43"/>
                    <a:pt x="24" y="53"/>
                    <a:pt x="39" y="59"/>
                  </a:cubicBezTo>
                  <a:cubicBezTo>
                    <a:pt x="49" y="63"/>
                    <a:pt x="60" y="63"/>
                    <a:pt x="70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AC1BB72-0AF5-468A-A193-47727906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626" y="3382945"/>
              <a:ext cx="184220" cy="167473"/>
            </a:xfrm>
            <a:custGeom>
              <a:avLst/>
              <a:gdLst>
                <a:gd name="T0" fmla="*/ 58 w 58"/>
                <a:gd name="T1" fmla="*/ 34 h 53"/>
                <a:gd name="T2" fmla="*/ 5 w 58"/>
                <a:gd name="T3" fmla="*/ 0 h 53"/>
                <a:gd name="T4" fmla="*/ 4 w 58"/>
                <a:gd name="T5" fmla="*/ 42 h 53"/>
                <a:gd name="T6" fmla="*/ 19 w 58"/>
                <a:gd name="T7" fmla="*/ 53 h 53"/>
                <a:gd name="T8" fmla="*/ 51 w 58"/>
                <a:gd name="T9" fmla="*/ 42 h 53"/>
                <a:gd name="T10" fmla="*/ 58 w 58"/>
                <a:gd name="T1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3">
                  <a:moveTo>
                    <a:pt x="58" y="34"/>
                  </a:moveTo>
                  <a:cubicBezTo>
                    <a:pt x="36" y="30"/>
                    <a:pt x="19" y="18"/>
                    <a:pt x="5" y="0"/>
                  </a:cubicBezTo>
                  <a:cubicBezTo>
                    <a:pt x="2" y="15"/>
                    <a:pt x="0" y="29"/>
                    <a:pt x="4" y="42"/>
                  </a:cubicBezTo>
                  <a:cubicBezTo>
                    <a:pt x="6" y="49"/>
                    <a:pt x="11" y="53"/>
                    <a:pt x="19" y="53"/>
                  </a:cubicBezTo>
                  <a:cubicBezTo>
                    <a:pt x="31" y="53"/>
                    <a:pt x="42" y="49"/>
                    <a:pt x="51" y="42"/>
                  </a:cubicBezTo>
                  <a:cubicBezTo>
                    <a:pt x="54" y="40"/>
                    <a:pt x="55" y="37"/>
                    <a:pt x="5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28E37139-A6D2-4764-AE8E-32FF9DB0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329" y="3600659"/>
              <a:ext cx="33495" cy="83736"/>
            </a:xfrm>
            <a:custGeom>
              <a:avLst/>
              <a:gdLst>
                <a:gd name="T0" fmla="*/ 11 w 12"/>
                <a:gd name="T1" fmla="*/ 0 h 25"/>
                <a:gd name="T2" fmla="*/ 8 w 12"/>
                <a:gd name="T3" fmla="*/ 1 h 25"/>
                <a:gd name="T4" fmla="*/ 3 w 12"/>
                <a:gd name="T5" fmla="*/ 25 h 25"/>
                <a:gd name="T6" fmla="*/ 11 w 12"/>
                <a:gd name="T7" fmla="*/ 0 h 25"/>
                <a:gd name="T8" fmla="*/ 11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3" y="4"/>
                    <a:pt x="0" y="19"/>
                    <a:pt x="3" y="25"/>
                  </a:cubicBezTo>
                  <a:cubicBezTo>
                    <a:pt x="9" y="17"/>
                    <a:pt x="12" y="9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77E6002-1520-4CD8-803E-319E1478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373" y="3550418"/>
              <a:ext cx="41868" cy="41868"/>
            </a:xfrm>
            <a:custGeom>
              <a:avLst/>
              <a:gdLst>
                <a:gd name="T0" fmla="*/ 1 w 13"/>
                <a:gd name="T1" fmla="*/ 12 h 12"/>
                <a:gd name="T2" fmla="*/ 13 w 13"/>
                <a:gd name="T3" fmla="*/ 3 h 12"/>
                <a:gd name="T4" fmla="*/ 0 w 13"/>
                <a:gd name="T5" fmla="*/ 0 h 12"/>
                <a:gd name="T6" fmla="*/ 1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cubicBezTo>
                    <a:pt x="5" y="9"/>
                    <a:pt x="9" y="6"/>
                    <a:pt x="13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7649C86-6197-471B-A38F-48F85812E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571" y="3466681"/>
              <a:ext cx="309824" cy="309824"/>
            </a:xfrm>
            <a:custGeom>
              <a:avLst/>
              <a:gdLst>
                <a:gd name="T0" fmla="*/ 37 w 37"/>
                <a:gd name="T1" fmla="*/ 23 h 37"/>
                <a:gd name="T2" fmla="*/ 23 w 37"/>
                <a:gd name="T3" fmla="*/ 37 h 37"/>
                <a:gd name="T4" fmla="*/ 6 w 37"/>
                <a:gd name="T5" fmla="*/ 32 h 37"/>
                <a:gd name="T6" fmla="*/ 0 w 37"/>
                <a:gd name="T7" fmla="*/ 14 h 37"/>
                <a:gd name="T8" fmla="*/ 14 w 37"/>
                <a:gd name="T9" fmla="*/ 0 h 37"/>
                <a:gd name="T10" fmla="*/ 31 w 37"/>
                <a:gd name="T11" fmla="*/ 6 h 37"/>
                <a:gd name="T12" fmla="*/ 37 w 37"/>
                <a:gd name="T1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7">
                  <a:moveTo>
                    <a:pt x="37" y="23"/>
                  </a:moveTo>
                  <a:lnTo>
                    <a:pt x="23" y="37"/>
                  </a:lnTo>
                  <a:lnTo>
                    <a:pt x="6" y="32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31" y="6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27695DA-D71C-4038-9CFF-FD53B83F4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5D0A01A-9B9A-42F6-9A74-AD186ADE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ECFC1B23-D9AF-4468-BAA6-F099ED9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0353D456-9364-432C-B1DC-6DF246D4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EB50847F-B5D6-4D3B-A414-7143A7430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699F49B-AF99-4538-813E-468929C2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3F59CE11-AEAF-400C-808B-36F11643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B7757251-868A-43D7-9871-3578B671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F8799FAF-D3B3-4795-BF5C-4D0FB28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1AD879FF-D265-4650-9B61-82C371DF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3731A67C-E830-4CAF-9CD1-1EA1C7808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96523D2-2BE8-4102-8717-DFE2B0F7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6DCEB7B4-4490-443A-BF57-9F523305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F0AB457-6986-4D8F-803C-F7628740A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4318879B-23AE-4555-BFB2-4B0650988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4DD3AF89-F126-4D40-A060-23679753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8A58CC22-6F60-40A3-A41E-7E4BA2B1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E68A857-E59E-4036-82DD-E3FE9B51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6051ECAE-C04D-4BA1-8E18-D6CCE45A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C75BC505-AA02-4EFB-B779-E792E72C8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3BEFCE7-5BDD-4CFA-85FC-2B389170F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A25A6452-8B50-427E-B4A5-35C979A04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105B5624-9101-42CF-9242-58EC18E13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674215D7-1A0A-441B-8573-A1280DECB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58C20BB1-D4A4-4C27-84D7-883D40618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7ECAE48-235A-4E29-84B8-19A2C913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7695653D-DA35-4B2F-BD12-5149FB324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1B5499A1-6E8A-4E7C-BFBF-A383FB92A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E81FD7F-9699-4B39-AB45-EBE4B0D0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3CF213C5-FC48-4C97-B391-9D3D312E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63ADAECB-C6C5-4AD9-A838-83DD8DB4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6" name="Freeform 49">
            <a:extLst>
              <a:ext uri="{FF2B5EF4-FFF2-40B4-BE49-F238E27FC236}">
                <a16:creationId xmlns:a16="http://schemas.microsoft.com/office/drawing/2014/main" id="{9EAE9659-676B-41B7-9795-AF8E91C4CDD5}"/>
              </a:ext>
            </a:extLst>
          </p:cNvPr>
          <p:cNvSpPr>
            <a:spLocks/>
          </p:cNvSpPr>
          <p:nvPr/>
        </p:nvSpPr>
        <p:spPr bwMode="auto">
          <a:xfrm>
            <a:off x="4613867" y="2311121"/>
            <a:ext cx="2352989" cy="879231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72A5593A-D1AD-46AD-8FFD-85BE2117B0B1}"/>
              </a:ext>
            </a:extLst>
          </p:cNvPr>
          <p:cNvGrpSpPr/>
          <p:nvPr/>
        </p:nvGrpSpPr>
        <p:grpSpPr>
          <a:xfrm>
            <a:off x="8122416" y="669890"/>
            <a:ext cx="3031252" cy="3215473"/>
            <a:chOff x="8122416" y="669890"/>
            <a:chExt cx="3031252" cy="3215473"/>
          </a:xfrm>
        </p:grpSpPr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5368FAA9-D923-4B26-9F12-FF1B7952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108" y="1038330"/>
              <a:ext cx="485670" cy="519165"/>
            </a:xfrm>
            <a:custGeom>
              <a:avLst/>
              <a:gdLst>
                <a:gd name="T0" fmla="*/ 119 w 151"/>
                <a:gd name="T1" fmla="*/ 4 h 164"/>
                <a:gd name="T2" fmla="*/ 117 w 151"/>
                <a:gd name="T3" fmla="*/ 19 h 164"/>
                <a:gd name="T4" fmla="*/ 128 w 151"/>
                <a:gd name="T5" fmla="*/ 69 h 164"/>
                <a:gd name="T6" fmla="*/ 111 w 151"/>
                <a:gd name="T7" fmla="*/ 18 h 164"/>
                <a:gd name="T8" fmla="*/ 109 w 151"/>
                <a:gd name="T9" fmla="*/ 39 h 164"/>
                <a:gd name="T10" fmla="*/ 115 w 151"/>
                <a:gd name="T11" fmla="*/ 70 h 164"/>
                <a:gd name="T12" fmla="*/ 102 w 151"/>
                <a:gd name="T13" fmla="*/ 35 h 164"/>
                <a:gd name="T14" fmla="*/ 100 w 151"/>
                <a:gd name="T15" fmla="*/ 56 h 164"/>
                <a:gd name="T16" fmla="*/ 100 w 151"/>
                <a:gd name="T17" fmla="*/ 79 h 164"/>
                <a:gd name="T18" fmla="*/ 94 w 151"/>
                <a:gd name="T19" fmla="*/ 55 h 164"/>
                <a:gd name="T20" fmla="*/ 62 w 151"/>
                <a:gd name="T21" fmla="*/ 96 h 164"/>
                <a:gd name="T22" fmla="*/ 59 w 151"/>
                <a:gd name="T23" fmla="*/ 95 h 164"/>
                <a:gd name="T24" fmla="*/ 86 w 151"/>
                <a:gd name="T25" fmla="*/ 46 h 164"/>
                <a:gd name="T26" fmla="*/ 69 w 151"/>
                <a:gd name="T27" fmla="*/ 51 h 164"/>
                <a:gd name="T28" fmla="*/ 68 w 151"/>
                <a:gd name="T29" fmla="*/ 49 h 164"/>
                <a:gd name="T30" fmla="*/ 81 w 151"/>
                <a:gd name="T31" fmla="*/ 41 h 164"/>
                <a:gd name="T32" fmla="*/ 93 w 151"/>
                <a:gd name="T33" fmla="*/ 33 h 164"/>
                <a:gd name="T34" fmla="*/ 92 w 151"/>
                <a:gd name="T35" fmla="*/ 31 h 164"/>
                <a:gd name="T36" fmla="*/ 68 w 151"/>
                <a:gd name="T37" fmla="*/ 40 h 164"/>
                <a:gd name="T38" fmla="*/ 67 w 151"/>
                <a:gd name="T39" fmla="*/ 37 h 164"/>
                <a:gd name="T40" fmla="*/ 87 w 151"/>
                <a:gd name="T41" fmla="*/ 27 h 164"/>
                <a:gd name="T42" fmla="*/ 104 w 151"/>
                <a:gd name="T43" fmla="*/ 11 h 164"/>
                <a:gd name="T44" fmla="*/ 71 w 151"/>
                <a:gd name="T45" fmla="*/ 29 h 164"/>
                <a:gd name="T46" fmla="*/ 9 w 151"/>
                <a:gd name="T47" fmla="*/ 112 h 164"/>
                <a:gd name="T48" fmla="*/ 0 w 151"/>
                <a:gd name="T49" fmla="*/ 157 h 164"/>
                <a:gd name="T50" fmla="*/ 2 w 151"/>
                <a:gd name="T51" fmla="*/ 158 h 164"/>
                <a:gd name="T52" fmla="*/ 34 w 151"/>
                <a:gd name="T53" fmla="*/ 128 h 164"/>
                <a:gd name="T54" fmla="*/ 30 w 151"/>
                <a:gd name="T55" fmla="*/ 149 h 164"/>
                <a:gd name="T56" fmla="*/ 28 w 151"/>
                <a:gd name="T57" fmla="*/ 148 h 164"/>
                <a:gd name="T58" fmla="*/ 28 w 151"/>
                <a:gd name="T59" fmla="*/ 140 h 164"/>
                <a:gd name="T60" fmla="*/ 7 w 151"/>
                <a:gd name="T61" fmla="*/ 164 h 164"/>
                <a:gd name="T62" fmla="*/ 114 w 151"/>
                <a:gd name="T63" fmla="*/ 119 h 164"/>
                <a:gd name="T64" fmla="*/ 149 w 151"/>
                <a:gd name="T65" fmla="*/ 41 h 164"/>
                <a:gd name="T66" fmla="*/ 118 w 151"/>
                <a:gd name="T67" fmla="*/ 0 h 164"/>
                <a:gd name="T68" fmla="*/ 140 w 151"/>
                <a:gd name="T69" fmla="*/ 41 h 164"/>
                <a:gd name="T70" fmla="*/ 119 w 151"/>
                <a:gd name="T71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64">
                  <a:moveTo>
                    <a:pt x="119" y="4"/>
                  </a:moveTo>
                  <a:cubicBezTo>
                    <a:pt x="112" y="11"/>
                    <a:pt x="113" y="14"/>
                    <a:pt x="117" y="19"/>
                  </a:cubicBezTo>
                  <a:cubicBezTo>
                    <a:pt x="128" y="33"/>
                    <a:pt x="132" y="53"/>
                    <a:pt x="128" y="69"/>
                  </a:cubicBezTo>
                  <a:cubicBezTo>
                    <a:pt x="124" y="50"/>
                    <a:pt x="122" y="34"/>
                    <a:pt x="111" y="18"/>
                  </a:cubicBezTo>
                  <a:cubicBezTo>
                    <a:pt x="105" y="26"/>
                    <a:pt x="102" y="31"/>
                    <a:pt x="109" y="39"/>
                  </a:cubicBezTo>
                  <a:cubicBezTo>
                    <a:pt x="115" y="47"/>
                    <a:pt x="118" y="57"/>
                    <a:pt x="115" y="70"/>
                  </a:cubicBezTo>
                  <a:cubicBezTo>
                    <a:pt x="111" y="58"/>
                    <a:pt x="107" y="47"/>
                    <a:pt x="102" y="35"/>
                  </a:cubicBezTo>
                  <a:cubicBezTo>
                    <a:pt x="97" y="44"/>
                    <a:pt x="92" y="48"/>
                    <a:pt x="100" y="56"/>
                  </a:cubicBezTo>
                  <a:cubicBezTo>
                    <a:pt x="105" y="62"/>
                    <a:pt x="104" y="71"/>
                    <a:pt x="100" y="79"/>
                  </a:cubicBezTo>
                  <a:cubicBezTo>
                    <a:pt x="98" y="70"/>
                    <a:pt x="96" y="62"/>
                    <a:pt x="94" y="55"/>
                  </a:cubicBezTo>
                  <a:cubicBezTo>
                    <a:pt x="83" y="69"/>
                    <a:pt x="72" y="83"/>
                    <a:pt x="62" y="96"/>
                  </a:cubicBezTo>
                  <a:cubicBezTo>
                    <a:pt x="61" y="96"/>
                    <a:pt x="60" y="95"/>
                    <a:pt x="59" y="95"/>
                  </a:cubicBezTo>
                  <a:cubicBezTo>
                    <a:pt x="68" y="79"/>
                    <a:pt x="77" y="63"/>
                    <a:pt x="86" y="46"/>
                  </a:cubicBezTo>
                  <a:cubicBezTo>
                    <a:pt x="79" y="48"/>
                    <a:pt x="74" y="49"/>
                    <a:pt x="69" y="51"/>
                  </a:cubicBezTo>
                  <a:cubicBezTo>
                    <a:pt x="68" y="50"/>
                    <a:pt x="68" y="49"/>
                    <a:pt x="68" y="49"/>
                  </a:cubicBezTo>
                  <a:cubicBezTo>
                    <a:pt x="72" y="46"/>
                    <a:pt x="77" y="44"/>
                    <a:pt x="81" y="41"/>
                  </a:cubicBezTo>
                  <a:cubicBezTo>
                    <a:pt x="85" y="39"/>
                    <a:pt x="89" y="36"/>
                    <a:pt x="93" y="33"/>
                  </a:cubicBezTo>
                  <a:cubicBezTo>
                    <a:pt x="93" y="32"/>
                    <a:pt x="92" y="31"/>
                    <a:pt x="92" y="31"/>
                  </a:cubicBezTo>
                  <a:cubicBezTo>
                    <a:pt x="84" y="34"/>
                    <a:pt x="76" y="37"/>
                    <a:pt x="68" y="40"/>
                  </a:cubicBezTo>
                  <a:cubicBezTo>
                    <a:pt x="67" y="39"/>
                    <a:pt x="67" y="38"/>
                    <a:pt x="67" y="37"/>
                  </a:cubicBezTo>
                  <a:cubicBezTo>
                    <a:pt x="73" y="34"/>
                    <a:pt x="80" y="30"/>
                    <a:pt x="87" y="27"/>
                  </a:cubicBezTo>
                  <a:cubicBezTo>
                    <a:pt x="94" y="24"/>
                    <a:pt x="102" y="21"/>
                    <a:pt x="104" y="11"/>
                  </a:cubicBezTo>
                  <a:cubicBezTo>
                    <a:pt x="92" y="17"/>
                    <a:pt x="82" y="24"/>
                    <a:pt x="71" y="29"/>
                  </a:cubicBezTo>
                  <a:cubicBezTo>
                    <a:pt x="36" y="46"/>
                    <a:pt x="15" y="73"/>
                    <a:pt x="9" y="112"/>
                  </a:cubicBezTo>
                  <a:cubicBezTo>
                    <a:pt x="6" y="127"/>
                    <a:pt x="3" y="142"/>
                    <a:pt x="0" y="157"/>
                  </a:cubicBezTo>
                  <a:cubicBezTo>
                    <a:pt x="1" y="157"/>
                    <a:pt x="1" y="158"/>
                    <a:pt x="2" y="158"/>
                  </a:cubicBezTo>
                  <a:cubicBezTo>
                    <a:pt x="12" y="149"/>
                    <a:pt x="22" y="139"/>
                    <a:pt x="34" y="128"/>
                  </a:cubicBezTo>
                  <a:cubicBezTo>
                    <a:pt x="32" y="136"/>
                    <a:pt x="31" y="142"/>
                    <a:pt x="30" y="149"/>
                  </a:cubicBezTo>
                  <a:cubicBezTo>
                    <a:pt x="29" y="149"/>
                    <a:pt x="28" y="149"/>
                    <a:pt x="28" y="148"/>
                  </a:cubicBezTo>
                  <a:cubicBezTo>
                    <a:pt x="28" y="146"/>
                    <a:pt x="28" y="144"/>
                    <a:pt x="28" y="140"/>
                  </a:cubicBezTo>
                  <a:cubicBezTo>
                    <a:pt x="21" y="148"/>
                    <a:pt x="15" y="155"/>
                    <a:pt x="7" y="164"/>
                  </a:cubicBezTo>
                  <a:cubicBezTo>
                    <a:pt x="47" y="154"/>
                    <a:pt x="84" y="144"/>
                    <a:pt x="114" y="119"/>
                  </a:cubicBezTo>
                  <a:cubicBezTo>
                    <a:pt x="138" y="99"/>
                    <a:pt x="151" y="73"/>
                    <a:pt x="149" y="41"/>
                  </a:cubicBezTo>
                  <a:cubicBezTo>
                    <a:pt x="148" y="23"/>
                    <a:pt x="135" y="5"/>
                    <a:pt x="118" y="0"/>
                  </a:cubicBezTo>
                  <a:cubicBezTo>
                    <a:pt x="131" y="12"/>
                    <a:pt x="144" y="23"/>
                    <a:pt x="140" y="41"/>
                  </a:cubicBezTo>
                  <a:cubicBezTo>
                    <a:pt x="133" y="29"/>
                    <a:pt x="127" y="17"/>
                    <a:pt x="1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C507AA9D-BF82-441C-8079-5710BBA3E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570" y="695011"/>
              <a:ext cx="1138813" cy="594527"/>
            </a:xfrm>
            <a:custGeom>
              <a:avLst/>
              <a:gdLst>
                <a:gd name="T0" fmla="*/ 3 w 356"/>
                <a:gd name="T1" fmla="*/ 185 h 188"/>
                <a:gd name="T2" fmla="*/ 4 w 356"/>
                <a:gd name="T3" fmla="*/ 188 h 188"/>
                <a:gd name="T4" fmla="*/ 15 w 356"/>
                <a:gd name="T5" fmla="*/ 187 h 188"/>
                <a:gd name="T6" fmla="*/ 165 w 356"/>
                <a:gd name="T7" fmla="*/ 135 h 188"/>
                <a:gd name="T8" fmla="*/ 331 w 356"/>
                <a:gd name="T9" fmla="*/ 55 h 188"/>
                <a:gd name="T10" fmla="*/ 337 w 356"/>
                <a:gd name="T11" fmla="*/ 51 h 188"/>
                <a:gd name="T12" fmla="*/ 356 w 356"/>
                <a:gd name="T13" fmla="*/ 0 h 188"/>
                <a:gd name="T14" fmla="*/ 0 w 356"/>
                <a:gd name="T15" fmla="*/ 164 h 188"/>
                <a:gd name="T16" fmla="*/ 12 w 356"/>
                <a:gd name="T17" fmla="*/ 165 h 188"/>
                <a:gd name="T18" fmla="*/ 49 w 356"/>
                <a:gd name="T19" fmla="*/ 155 h 188"/>
                <a:gd name="T20" fmla="*/ 86 w 356"/>
                <a:gd name="T21" fmla="*/ 144 h 188"/>
                <a:gd name="T22" fmla="*/ 2 w 356"/>
                <a:gd name="T23" fmla="*/ 173 h 188"/>
                <a:gd name="T24" fmla="*/ 9 w 356"/>
                <a:gd name="T25" fmla="*/ 177 h 188"/>
                <a:gd name="T26" fmla="*/ 30 w 356"/>
                <a:gd name="T27" fmla="*/ 171 h 188"/>
                <a:gd name="T28" fmla="*/ 48 w 356"/>
                <a:gd name="T29" fmla="*/ 169 h 188"/>
                <a:gd name="T30" fmla="*/ 3 w 356"/>
                <a:gd name="T31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8">
                  <a:moveTo>
                    <a:pt x="3" y="185"/>
                  </a:moveTo>
                  <a:cubicBezTo>
                    <a:pt x="3" y="186"/>
                    <a:pt x="4" y="187"/>
                    <a:pt x="4" y="188"/>
                  </a:cubicBezTo>
                  <a:cubicBezTo>
                    <a:pt x="8" y="188"/>
                    <a:pt x="11" y="187"/>
                    <a:pt x="15" y="187"/>
                  </a:cubicBezTo>
                  <a:cubicBezTo>
                    <a:pt x="66" y="173"/>
                    <a:pt x="117" y="157"/>
                    <a:pt x="165" y="135"/>
                  </a:cubicBezTo>
                  <a:cubicBezTo>
                    <a:pt x="221" y="109"/>
                    <a:pt x="276" y="82"/>
                    <a:pt x="331" y="55"/>
                  </a:cubicBezTo>
                  <a:cubicBezTo>
                    <a:pt x="333" y="54"/>
                    <a:pt x="335" y="53"/>
                    <a:pt x="337" y="51"/>
                  </a:cubicBezTo>
                  <a:cubicBezTo>
                    <a:pt x="347" y="36"/>
                    <a:pt x="351" y="19"/>
                    <a:pt x="356" y="0"/>
                  </a:cubicBezTo>
                  <a:cubicBezTo>
                    <a:pt x="244" y="71"/>
                    <a:pt x="130" y="135"/>
                    <a:pt x="0" y="164"/>
                  </a:cubicBezTo>
                  <a:cubicBezTo>
                    <a:pt x="4" y="165"/>
                    <a:pt x="8" y="166"/>
                    <a:pt x="12" y="165"/>
                  </a:cubicBezTo>
                  <a:cubicBezTo>
                    <a:pt x="24" y="162"/>
                    <a:pt x="36" y="159"/>
                    <a:pt x="49" y="155"/>
                  </a:cubicBezTo>
                  <a:cubicBezTo>
                    <a:pt x="61" y="152"/>
                    <a:pt x="74" y="148"/>
                    <a:pt x="86" y="144"/>
                  </a:cubicBezTo>
                  <a:cubicBezTo>
                    <a:pt x="61" y="162"/>
                    <a:pt x="31" y="166"/>
                    <a:pt x="2" y="173"/>
                  </a:cubicBezTo>
                  <a:cubicBezTo>
                    <a:pt x="4" y="175"/>
                    <a:pt x="7" y="178"/>
                    <a:pt x="9" y="177"/>
                  </a:cubicBezTo>
                  <a:cubicBezTo>
                    <a:pt x="16" y="176"/>
                    <a:pt x="23" y="173"/>
                    <a:pt x="30" y="171"/>
                  </a:cubicBezTo>
                  <a:cubicBezTo>
                    <a:pt x="36" y="170"/>
                    <a:pt x="42" y="170"/>
                    <a:pt x="48" y="169"/>
                  </a:cubicBezTo>
                  <a:cubicBezTo>
                    <a:pt x="34" y="179"/>
                    <a:pt x="17" y="177"/>
                    <a:pt x="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91E2C556-DF01-45A9-8B24-E51D72CD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2416" y="1465385"/>
              <a:ext cx="410308" cy="477297"/>
            </a:xfrm>
            <a:custGeom>
              <a:avLst/>
              <a:gdLst>
                <a:gd name="T0" fmla="*/ 17 w 129"/>
                <a:gd name="T1" fmla="*/ 57 h 148"/>
                <a:gd name="T2" fmla="*/ 18 w 129"/>
                <a:gd name="T3" fmla="*/ 60 h 148"/>
                <a:gd name="T4" fmla="*/ 32 w 129"/>
                <a:gd name="T5" fmla="*/ 58 h 148"/>
                <a:gd name="T6" fmla="*/ 13 w 129"/>
                <a:gd name="T7" fmla="*/ 79 h 148"/>
                <a:gd name="T8" fmla="*/ 22 w 129"/>
                <a:gd name="T9" fmla="*/ 79 h 148"/>
                <a:gd name="T10" fmla="*/ 10 w 129"/>
                <a:gd name="T11" fmla="*/ 97 h 148"/>
                <a:gd name="T12" fmla="*/ 18 w 129"/>
                <a:gd name="T13" fmla="*/ 98 h 148"/>
                <a:gd name="T14" fmla="*/ 10 w 129"/>
                <a:gd name="T15" fmla="*/ 125 h 148"/>
                <a:gd name="T16" fmla="*/ 0 w 129"/>
                <a:gd name="T17" fmla="*/ 147 h 148"/>
                <a:gd name="T18" fmla="*/ 3 w 129"/>
                <a:gd name="T19" fmla="*/ 148 h 148"/>
                <a:gd name="T20" fmla="*/ 49 w 129"/>
                <a:gd name="T21" fmla="*/ 127 h 148"/>
                <a:gd name="T22" fmla="*/ 67 w 129"/>
                <a:gd name="T23" fmla="*/ 109 h 148"/>
                <a:gd name="T24" fmla="*/ 73 w 129"/>
                <a:gd name="T25" fmla="*/ 100 h 148"/>
                <a:gd name="T26" fmla="*/ 73 w 129"/>
                <a:gd name="T27" fmla="*/ 112 h 148"/>
                <a:gd name="T28" fmla="*/ 95 w 129"/>
                <a:gd name="T29" fmla="*/ 82 h 148"/>
                <a:gd name="T30" fmla="*/ 97 w 129"/>
                <a:gd name="T31" fmla="*/ 90 h 148"/>
                <a:gd name="T32" fmla="*/ 119 w 129"/>
                <a:gd name="T33" fmla="*/ 0 h 148"/>
                <a:gd name="T34" fmla="*/ 115 w 129"/>
                <a:gd name="T35" fmla="*/ 6 h 148"/>
                <a:gd name="T36" fmla="*/ 109 w 129"/>
                <a:gd name="T37" fmla="*/ 20 h 148"/>
                <a:gd name="T38" fmla="*/ 109 w 129"/>
                <a:gd name="T39" fmla="*/ 35 h 148"/>
                <a:gd name="T40" fmla="*/ 108 w 129"/>
                <a:gd name="T41" fmla="*/ 35 h 148"/>
                <a:gd name="T42" fmla="*/ 103 w 129"/>
                <a:gd name="T43" fmla="*/ 16 h 148"/>
                <a:gd name="T44" fmla="*/ 100 w 129"/>
                <a:gd name="T45" fmla="*/ 16 h 148"/>
                <a:gd name="T46" fmla="*/ 100 w 129"/>
                <a:gd name="T47" fmla="*/ 51 h 148"/>
                <a:gd name="T48" fmla="*/ 97 w 129"/>
                <a:gd name="T49" fmla="*/ 51 h 148"/>
                <a:gd name="T50" fmla="*/ 93 w 129"/>
                <a:gd name="T51" fmla="*/ 24 h 148"/>
                <a:gd name="T52" fmla="*/ 82 w 129"/>
                <a:gd name="T53" fmla="*/ 64 h 148"/>
                <a:gd name="T54" fmla="*/ 82 w 129"/>
                <a:gd name="T55" fmla="*/ 36 h 148"/>
                <a:gd name="T56" fmla="*/ 71 w 129"/>
                <a:gd name="T57" fmla="*/ 45 h 148"/>
                <a:gd name="T58" fmla="*/ 106 w 129"/>
                <a:gd name="T59" fmla="*/ 3 h 148"/>
                <a:gd name="T60" fmla="*/ 104 w 129"/>
                <a:gd name="T61" fmla="*/ 1 h 148"/>
                <a:gd name="T62" fmla="*/ 71 w 129"/>
                <a:gd name="T63" fmla="*/ 4 h 148"/>
                <a:gd name="T64" fmla="*/ 81 w 129"/>
                <a:gd name="T65" fmla="*/ 10 h 148"/>
                <a:gd name="T66" fmla="*/ 49 w 129"/>
                <a:gd name="T67" fmla="*/ 17 h 148"/>
                <a:gd name="T68" fmla="*/ 55 w 129"/>
                <a:gd name="T69" fmla="*/ 18 h 148"/>
                <a:gd name="T70" fmla="*/ 62 w 129"/>
                <a:gd name="T71" fmla="*/ 20 h 148"/>
                <a:gd name="T72" fmla="*/ 31 w 129"/>
                <a:gd name="T73" fmla="*/ 34 h 148"/>
                <a:gd name="T74" fmla="*/ 43 w 129"/>
                <a:gd name="T75" fmla="*/ 33 h 148"/>
                <a:gd name="T76" fmla="*/ 52 w 129"/>
                <a:gd name="T77" fmla="*/ 34 h 148"/>
                <a:gd name="T78" fmla="*/ 23 w 129"/>
                <a:gd name="T79" fmla="*/ 47 h 148"/>
                <a:gd name="T80" fmla="*/ 43 w 129"/>
                <a:gd name="T81" fmla="*/ 45 h 148"/>
                <a:gd name="T82" fmla="*/ 44 w 129"/>
                <a:gd name="T83" fmla="*/ 47 h 148"/>
                <a:gd name="T84" fmla="*/ 17 w 129"/>
                <a:gd name="T85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9" h="148">
                  <a:moveTo>
                    <a:pt x="17" y="57"/>
                  </a:moveTo>
                  <a:cubicBezTo>
                    <a:pt x="18" y="58"/>
                    <a:pt x="18" y="59"/>
                    <a:pt x="18" y="60"/>
                  </a:cubicBezTo>
                  <a:cubicBezTo>
                    <a:pt x="23" y="60"/>
                    <a:pt x="27" y="59"/>
                    <a:pt x="32" y="58"/>
                  </a:cubicBezTo>
                  <a:cubicBezTo>
                    <a:pt x="27" y="67"/>
                    <a:pt x="10" y="63"/>
                    <a:pt x="13" y="79"/>
                  </a:cubicBezTo>
                  <a:cubicBezTo>
                    <a:pt x="16" y="79"/>
                    <a:pt x="18" y="79"/>
                    <a:pt x="22" y="79"/>
                  </a:cubicBezTo>
                  <a:cubicBezTo>
                    <a:pt x="9" y="88"/>
                    <a:pt x="9" y="88"/>
                    <a:pt x="10" y="97"/>
                  </a:cubicBezTo>
                  <a:cubicBezTo>
                    <a:pt x="12" y="97"/>
                    <a:pt x="15" y="97"/>
                    <a:pt x="18" y="98"/>
                  </a:cubicBezTo>
                  <a:cubicBezTo>
                    <a:pt x="7" y="105"/>
                    <a:pt x="3" y="120"/>
                    <a:pt x="10" y="125"/>
                  </a:cubicBezTo>
                  <a:cubicBezTo>
                    <a:pt x="7" y="133"/>
                    <a:pt x="4" y="140"/>
                    <a:pt x="0" y="147"/>
                  </a:cubicBezTo>
                  <a:cubicBezTo>
                    <a:pt x="1" y="147"/>
                    <a:pt x="2" y="148"/>
                    <a:pt x="3" y="148"/>
                  </a:cubicBezTo>
                  <a:cubicBezTo>
                    <a:pt x="18" y="141"/>
                    <a:pt x="34" y="134"/>
                    <a:pt x="49" y="127"/>
                  </a:cubicBezTo>
                  <a:cubicBezTo>
                    <a:pt x="57" y="123"/>
                    <a:pt x="66" y="120"/>
                    <a:pt x="67" y="109"/>
                  </a:cubicBezTo>
                  <a:cubicBezTo>
                    <a:pt x="68" y="106"/>
                    <a:pt x="70" y="104"/>
                    <a:pt x="73" y="100"/>
                  </a:cubicBezTo>
                  <a:cubicBezTo>
                    <a:pt x="73" y="105"/>
                    <a:pt x="73" y="108"/>
                    <a:pt x="73" y="112"/>
                  </a:cubicBezTo>
                  <a:cubicBezTo>
                    <a:pt x="85" y="106"/>
                    <a:pt x="90" y="94"/>
                    <a:pt x="95" y="82"/>
                  </a:cubicBezTo>
                  <a:cubicBezTo>
                    <a:pt x="96" y="85"/>
                    <a:pt x="96" y="87"/>
                    <a:pt x="97" y="90"/>
                  </a:cubicBezTo>
                  <a:cubicBezTo>
                    <a:pt x="120" y="64"/>
                    <a:pt x="129" y="35"/>
                    <a:pt x="119" y="0"/>
                  </a:cubicBezTo>
                  <a:cubicBezTo>
                    <a:pt x="117" y="4"/>
                    <a:pt x="116" y="6"/>
                    <a:pt x="115" y="6"/>
                  </a:cubicBezTo>
                  <a:cubicBezTo>
                    <a:pt x="106" y="8"/>
                    <a:pt x="108" y="13"/>
                    <a:pt x="109" y="20"/>
                  </a:cubicBezTo>
                  <a:cubicBezTo>
                    <a:pt x="110" y="25"/>
                    <a:pt x="109" y="30"/>
                    <a:pt x="109" y="35"/>
                  </a:cubicBezTo>
                  <a:cubicBezTo>
                    <a:pt x="109" y="35"/>
                    <a:pt x="109" y="35"/>
                    <a:pt x="108" y="35"/>
                  </a:cubicBezTo>
                  <a:cubicBezTo>
                    <a:pt x="106" y="29"/>
                    <a:pt x="105" y="23"/>
                    <a:pt x="103" y="16"/>
                  </a:cubicBezTo>
                  <a:cubicBezTo>
                    <a:pt x="102" y="16"/>
                    <a:pt x="101" y="16"/>
                    <a:pt x="100" y="16"/>
                  </a:cubicBezTo>
                  <a:cubicBezTo>
                    <a:pt x="100" y="28"/>
                    <a:pt x="100" y="40"/>
                    <a:pt x="100" y="51"/>
                  </a:cubicBezTo>
                  <a:cubicBezTo>
                    <a:pt x="99" y="51"/>
                    <a:pt x="98" y="51"/>
                    <a:pt x="97" y="51"/>
                  </a:cubicBezTo>
                  <a:cubicBezTo>
                    <a:pt x="96" y="43"/>
                    <a:pt x="95" y="34"/>
                    <a:pt x="93" y="24"/>
                  </a:cubicBezTo>
                  <a:cubicBezTo>
                    <a:pt x="80" y="37"/>
                    <a:pt x="92" y="52"/>
                    <a:pt x="82" y="64"/>
                  </a:cubicBezTo>
                  <a:cubicBezTo>
                    <a:pt x="82" y="55"/>
                    <a:pt x="82" y="46"/>
                    <a:pt x="82" y="36"/>
                  </a:cubicBezTo>
                  <a:cubicBezTo>
                    <a:pt x="78" y="39"/>
                    <a:pt x="76" y="41"/>
                    <a:pt x="71" y="45"/>
                  </a:cubicBezTo>
                  <a:cubicBezTo>
                    <a:pt x="78" y="25"/>
                    <a:pt x="94" y="15"/>
                    <a:pt x="106" y="3"/>
                  </a:cubicBezTo>
                  <a:cubicBezTo>
                    <a:pt x="105" y="2"/>
                    <a:pt x="105" y="1"/>
                    <a:pt x="104" y="1"/>
                  </a:cubicBezTo>
                  <a:cubicBezTo>
                    <a:pt x="94" y="1"/>
                    <a:pt x="84" y="2"/>
                    <a:pt x="71" y="4"/>
                  </a:cubicBezTo>
                  <a:cubicBezTo>
                    <a:pt x="76" y="7"/>
                    <a:pt x="78" y="8"/>
                    <a:pt x="81" y="10"/>
                  </a:cubicBezTo>
                  <a:cubicBezTo>
                    <a:pt x="69" y="12"/>
                    <a:pt x="58" y="10"/>
                    <a:pt x="49" y="17"/>
                  </a:cubicBezTo>
                  <a:cubicBezTo>
                    <a:pt x="51" y="18"/>
                    <a:pt x="53" y="18"/>
                    <a:pt x="55" y="18"/>
                  </a:cubicBezTo>
                  <a:cubicBezTo>
                    <a:pt x="57" y="18"/>
                    <a:pt x="58" y="19"/>
                    <a:pt x="62" y="20"/>
                  </a:cubicBezTo>
                  <a:cubicBezTo>
                    <a:pt x="50" y="24"/>
                    <a:pt x="38" y="23"/>
                    <a:pt x="31" y="34"/>
                  </a:cubicBezTo>
                  <a:cubicBezTo>
                    <a:pt x="36" y="34"/>
                    <a:pt x="39" y="33"/>
                    <a:pt x="43" y="33"/>
                  </a:cubicBezTo>
                  <a:cubicBezTo>
                    <a:pt x="46" y="33"/>
                    <a:pt x="49" y="33"/>
                    <a:pt x="52" y="34"/>
                  </a:cubicBezTo>
                  <a:cubicBezTo>
                    <a:pt x="42" y="37"/>
                    <a:pt x="30" y="34"/>
                    <a:pt x="23" y="47"/>
                  </a:cubicBezTo>
                  <a:cubicBezTo>
                    <a:pt x="31" y="46"/>
                    <a:pt x="37" y="46"/>
                    <a:pt x="43" y="45"/>
                  </a:cubicBezTo>
                  <a:cubicBezTo>
                    <a:pt x="43" y="46"/>
                    <a:pt x="44" y="46"/>
                    <a:pt x="44" y="47"/>
                  </a:cubicBezTo>
                  <a:cubicBezTo>
                    <a:pt x="35" y="50"/>
                    <a:pt x="26" y="54"/>
                    <a:pt x="1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5E21D86E-E7F5-497C-B1C4-B0BD4D0B1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0262" y="1080198"/>
              <a:ext cx="410308" cy="510791"/>
            </a:xfrm>
            <a:custGeom>
              <a:avLst/>
              <a:gdLst>
                <a:gd name="T0" fmla="*/ 11 w 129"/>
                <a:gd name="T1" fmla="*/ 117 h 159"/>
                <a:gd name="T2" fmla="*/ 8 w 129"/>
                <a:gd name="T3" fmla="*/ 118 h 159"/>
                <a:gd name="T4" fmla="*/ 3 w 129"/>
                <a:gd name="T5" fmla="*/ 100 h 159"/>
                <a:gd name="T6" fmla="*/ 0 w 129"/>
                <a:gd name="T7" fmla="*/ 107 h 159"/>
                <a:gd name="T8" fmla="*/ 29 w 129"/>
                <a:gd name="T9" fmla="*/ 141 h 159"/>
                <a:gd name="T10" fmla="*/ 120 w 129"/>
                <a:gd name="T11" fmla="*/ 106 h 159"/>
                <a:gd name="T12" fmla="*/ 123 w 129"/>
                <a:gd name="T13" fmla="*/ 49 h 159"/>
                <a:gd name="T14" fmla="*/ 105 w 129"/>
                <a:gd name="T15" fmla="*/ 23 h 159"/>
                <a:gd name="T16" fmla="*/ 1 w 129"/>
                <a:gd name="T17" fmla="*/ 56 h 159"/>
                <a:gd name="T18" fmla="*/ 14 w 129"/>
                <a:gd name="T19" fmla="*/ 41 h 159"/>
                <a:gd name="T20" fmla="*/ 16 w 129"/>
                <a:gd name="T21" fmla="*/ 42 h 159"/>
                <a:gd name="T22" fmla="*/ 12 w 129"/>
                <a:gd name="T23" fmla="*/ 54 h 159"/>
                <a:gd name="T24" fmla="*/ 14 w 129"/>
                <a:gd name="T25" fmla="*/ 55 h 159"/>
                <a:gd name="T26" fmla="*/ 26 w 129"/>
                <a:gd name="T27" fmla="*/ 38 h 159"/>
                <a:gd name="T28" fmla="*/ 29 w 129"/>
                <a:gd name="T29" fmla="*/ 40 h 159"/>
                <a:gd name="T30" fmla="*/ 23 w 129"/>
                <a:gd name="T31" fmla="*/ 53 h 159"/>
                <a:gd name="T32" fmla="*/ 26 w 129"/>
                <a:gd name="T33" fmla="*/ 55 h 159"/>
                <a:gd name="T34" fmla="*/ 31 w 129"/>
                <a:gd name="T35" fmla="*/ 48 h 159"/>
                <a:gd name="T36" fmla="*/ 47 w 129"/>
                <a:gd name="T37" fmla="*/ 36 h 159"/>
                <a:gd name="T38" fmla="*/ 36 w 129"/>
                <a:gd name="T39" fmla="*/ 50 h 159"/>
                <a:gd name="T40" fmla="*/ 43 w 129"/>
                <a:gd name="T41" fmla="*/ 47 h 159"/>
                <a:gd name="T42" fmla="*/ 85 w 129"/>
                <a:gd name="T43" fmla="*/ 62 h 159"/>
                <a:gd name="T44" fmla="*/ 86 w 129"/>
                <a:gd name="T45" fmla="*/ 86 h 159"/>
                <a:gd name="T46" fmla="*/ 63 w 129"/>
                <a:gd name="T47" fmla="*/ 111 h 159"/>
                <a:gd name="T48" fmla="*/ 35 w 129"/>
                <a:gd name="T49" fmla="*/ 102 h 159"/>
                <a:gd name="T50" fmla="*/ 31 w 129"/>
                <a:gd name="T51" fmla="*/ 100 h 159"/>
                <a:gd name="T52" fmla="*/ 29 w 129"/>
                <a:gd name="T53" fmla="*/ 103 h 159"/>
                <a:gd name="T54" fmla="*/ 46 w 129"/>
                <a:gd name="T55" fmla="*/ 115 h 159"/>
                <a:gd name="T56" fmla="*/ 21 w 129"/>
                <a:gd name="T57" fmla="*/ 98 h 159"/>
                <a:gd name="T58" fmla="*/ 19 w 129"/>
                <a:gd name="T59" fmla="*/ 100 h 159"/>
                <a:gd name="T60" fmla="*/ 25 w 129"/>
                <a:gd name="T61" fmla="*/ 117 h 159"/>
                <a:gd name="T62" fmla="*/ 22 w 129"/>
                <a:gd name="T63" fmla="*/ 118 h 159"/>
                <a:gd name="T64" fmla="*/ 11 w 129"/>
                <a:gd name="T65" fmla="*/ 99 h 159"/>
                <a:gd name="T66" fmla="*/ 8 w 129"/>
                <a:gd name="T67" fmla="*/ 100 h 159"/>
                <a:gd name="T68" fmla="*/ 11 w 129"/>
                <a:gd name="T69" fmla="*/ 1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159">
                  <a:moveTo>
                    <a:pt x="11" y="117"/>
                  </a:moveTo>
                  <a:cubicBezTo>
                    <a:pt x="10" y="117"/>
                    <a:pt x="9" y="118"/>
                    <a:pt x="8" y="118"/>
                  </a:cubicBezTo>
                  <a:cubicBezTo>
                    <a:pt x="6" y="112"/>
                    <a:pt x="4" y="106"/>
                    <a:pt x="3" y="100"/>
                  </a:cubicBezTo>
                  <a:cubicBezTo>
                    <a:pt x="1" y="103"/>
                    <a:pt x="0" y="105"/>
                    <a:pt x="0" y="107"/>
                  </a:cubicBezTo>
                  <a:cubicBezTo>
                    <a:pt x="2" y="126"/>
                    <a:pt x="15" y="134"/>
                    <a:pt x="29" y="141"/>
                  </a:cubicBezTo>
                  <a:cubicBezTo>
                    <a:pt x="64" y="159"/>
                    <a:pt x="108" y="139"/>
                    <a:pt x="120" y="106"/>
                  </a:cubicBezTo>
                  <a:cubicBezTo>
                    <a:pt x="127" y="88"/>
                    <a:pt x="129" y="68"/>
                    <a:pt x="123" y="49"/>
                  </a:cubicBezTo>
                  <a:cubicBezTo>
                    <a:pt x="119" y="39"/>
                    <a:pt x="113" y="29"/>
                    <a:pt x="105" y="23"/>
                  </a:cubicBezTo>
                  <a:cubicBezTo>
                    <a:pt x="71" y="0"/>
                    <a:pt x="16" y="17"/>
                    <a:pt x="1" y="56"/>
                  </a:cubicBezTo>
                  <a:cubicBezTo>
                    <a:pt x="5" y="51"/>
                    <a:pt x="10" y="46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4" y="46"/>
                    <a:pt x="13" y="50"/>
                    <a:pt x="12" y="54"/>
                  </a:cubicBezTo>
                  <a:cubicBezTo>
                    <a:pt x="12" y="54"/>
                    <a:pt x="13" y="55"/>
                    <a:pt x="14" y="55"/>
                  </a:cubicBezTo>
                  <a:cubicBezTo>
                    <a:pt x="18" y="50"/>
                    <a:pt x="22" y="44"/>
                    <a:pt x="26" y="38"/>
                  </a:cubicBezTo>
                  <a:cubicBezTo>
                    <a:pt x="27" y="39"/>
                    <a:pt x="28" y="39"/>
                    <a:pt x="29" y="40"/>
                  </a:cubicBezTo>
                  <a:cubicBezTo>
                    <a:pt x="27" y="44"/>
                    <a:pt x="25" y="49"/>
                    <a:pt x="23" y="53"/>
                  </a:cubicBezTo>
                  <a:cubicBezTo>
                    <a:pt x="24" y="54"/>
                    <a:pt x="25" y="54"/>
                    <a:pt x="26" y="55"/>
                  </a:cubicBezTo>
                  <a:cubicBezTo>
                    <a:pt x="28" y="53"/>
                    <a:pt x="30" y="50"/>
                    <a:pt x="31" y="48"/>
                  </a:cubicBezTo>
                  <a:cubicBezTo>
                    <a:pt x="36" y="38"/>
                    <a:pt x="38" y="36"/>
                    <a:pt x="47" y="36"/>
                  </a:cubicBezTo>
                  <a:cubicBezTo>
                    <a:pt x="43" y="41"/>
                    <a:pt x="40" y="45"/>
                    <a:pt x="36" y="50"/>
                  </a:cubicBezTo>
                  <a:cubicBezTo>
                    <a:pt x="39" y="50"/>
                    <a:pt x="41" y="49"/>
                    <a:pt x="43" y="47"/>
                  </a:cubicBezTo>
                  <a:cubicBezTo>
                    <a:pt x="61" y="35"/>
                    <a:pt x="79" y="41"/>
                    <a:pt x="85" y="62"/>
                  </a:cubicBezTo>
                  <a:cubicBezTo>
                    <a:pt x="87" y="70"/>
                    <a:pt x="88" y="78"/>
                    <a:pt x="86" y="86"/>
                  </a:cubicBezTo>
                  <a:cubicBezTo>
                    <a:pt x="84" y="99"/>
                    <a:pt x="75" y="107"/>
                    <a:pt x="63" y="111"/>
                  </a:cubicBezTo>
                  <a:cubicBezTo>
                    <a:pt x="52" y="115"/>
                    <a:pt x="42" y="112"/>
                    <a:pt x="35" y="102"/>
                  </a:cubicBezTo>
                  <a:cubicBezTo>
                    <a:pt x="34" y="101"/>
                    <a:pt x="32" y="100"/>
                    <a:pt x="31" y="100"/>
                  </a:cubicBezTo>
                  <a:cubicBezTo>
                    <a:pt x="30" y="101"/>
                    <a:pt x="29" y="102"/>
                    <a:pt x="29" y="103"/>
                  </a:cubicBezTo>
                  <a:cubicBezTo>
                    <a:pt x="34" y="107"/>
                    <a:pt x="39" y="111"/>
                    <a:pt x="46" y="115"/>
                  </a:cubicBezTo>
                  <a:cubicBezTo>
                    <a:pt x="30" y="119"/>
                    <a:pt x="29" y="104"/>
                    <a:pt x="21" y="98"/>
                  </a:cubicBezTo>
                  <a:cubicBezTo>
                    <a:pt x="20" y="99"/>
                    <a:pt x="19" y="99"/>
                    <a:pt x="19" y="100"/>
                  </a:cubicBezTo>
                  <a:cubicBezTo>
                    <a:pt x="21" y="105"/>
                    <a:pt x="23" y="111"/>
                    <a:pt x="25" y="117"/>
                  </a:cubicBezTo>
                  <a:cubicBezTo>
                    <a:pt x="24" y="117"/>
                    <a:pt x="23" y="118"/>
                    <a:pt x="22" y="118"/>
                  </a:cubicBezTo>
                  <a:cubicBezTo>
                    <a:pt x="18" y="112"/>
                    <a:pt x="14" y="105"/>
                    <a:pt x="11" y="99"/>
                  </a:cubicBezTo>
                  <a:cubicBezTo>
                    <a:pt x="10" y="99"/>
                    <a:pt x="9" y="99"/>
                    <a:pt x="8" y="100"/>
                  </a:cubicBezTo>
                  <a:cubicBezTo>
                    <a:pt x="9" y="105"/>
                    <a:pt x="10" y="111"/>
                    <a:pt x="11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EA6C1888-D01C-46DD-8CD4-593EA869C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9845" y="669890"/>
              <a:ext cx="577780" cy="309824"/>
            </a:xfrm>
            <a:custGeom>
              <a:avLst/>
              <a:gdLst>
                <a:gd name="T0" fmla="*/ 171 w 181"/>
                <a:gd name="T1" fmla="*/ 97 h 99"/>
                <a:gd name="T2" fmla="*/ 173 w 181"/>
                <a:gd name="T3" fmla="*/ 99 h 99"/>
                <a:gd name="T4" fmla="*/ 177 w 181"/>
                <a:gd name="T5" fmla="*/ 91 h 99"/>
                <a:gd name="T6" fmla="*/ 162 w 181"/>
                <a:gd name="T7" fmla="*/ 47 h 99"/>
                <a:gd name="T8" fmla="*/ 100 w 181"/>
                <a:gd name="T9" fmla="*/ 13 h 99"/>
                <a:gd name="T10" fmla="*/ 100 w 181"/>
                <a:gd name="T11" fmla="*/ 16 h 99"/>
                <a:gd name="T12" fmla="*/ 76 w 181"/>
                <a:gd name="T13" fmla="*/ 3 h 99"/>
                <a:gd name="T14" fmla="*/ 78 w 181"/>
                <a:gd name="T15" fmla="*/ 17 h 99"/>
                <a:gd name="T16" fmla="*/ 73 w 181"/>
                <a:gd name="T17" fmla="*/ 11 h 99"/>
                <a:gd name="T18" fmla="*/ 66 w 181"/>
                <a:gd name="T19" fmla="*/ 3 h 99"/>
                <a:gd name="T20" fmla="*/ 64 w 181"/>
                <a:gd name="T21" fmla="*/ 8 h 99"/>
                <a:gd name="T22" fmla="*/ 52 w 181"/>
                <a:gd name="T23" fmla="*/ 2 h 99"/>
                <a:gd name="T24" fmla="*/ 42 w 181"/>
                <a:gd name="T25" fmla="*/ 7 h 99"/>
                <a:gd name="T26" fmla="*/ 32 w 181"/>
                <a:gd name="T27" fmla="*/ 0 h 99"/>
                <a:gd name="T28" fmla="*/ 35 w 181"/>
                <a:gd name="T29" fmla="*/ 13 h 99"/>
                <a:gd name="T30" fmla="*/ 0 w 181"/>
                <a:gd name="T31" fmla="*/ 6 h 99"/>
                <a:gd name="T32" fmla="*/ 52 w 181"/>
                <a:gd name="T33" fmla="*/ 38 h 99"/>
                <a:gd name="T34" fmla="*/ 61 w 181"/>
                <a:gd name="T35" fmla="*/ 38 h 99"/>
                <a:gd name="T36" fmla="*/ 65 w 181"/>
                <a:gd name="T37" fmla="*/ 48 h 99"/>
                <a:gd name="T38" fmla="*/ 67 w 181"/>
                <a:gd name="T39" fmla="*/ 47 h 99"/>
                <a:gd name="T40" fmla="*/ 68 w 181"/>
                <a:gd name="T41" fmla="*/ 37 h 99"/>
                <a:gd name="T42" fmla="*/ 86 w 181"/>
                <a:gd name="T43" fmla="*/ 60 h 99"/>
                <a:gd name="T44" fmla="*/ 87 w 181"/>
                <a:gd name="T45" fmla="*/ 49 h 99"/>
                <a:gd name="T46" fmla="*/ 91 w 181"/>
                <a:gd name="T47" fmla="*/ 61 h 99"/>
                <a:gd name="T48" fmla="*/ 100 w 181"/>
                <a:gd name="T49" fmla="*/ 70 h 99"/>
                <a:gd name="T50" fmla="*/ 101 w 181"/>
                <a:gd name="T51" fmla="*/ 54 h 99"/>
                <a:gd name="T52" fmla="*/ 104 w 181"/>
                <a:gd name="T53" fmla="*/ 52 h 99"/>
                <a:gd name="T54" fmla="*/ 128 w 181"/>
                <a:gd name="T55" fmla="*/ 82 h 99"/>
                <a:gd name="T56" fmla="*/ 129 w 181"/>
                <a:gd name="T57" fmla="*/ 64 h 99"/>
                <a:gd name="T58" fmla="*/ 134 w 181"/>
                <a:gd name="T59" fmla="*/ 79 h 99"/>
                <a:gd name="T60" fmla="*/ 144 w 181"/>
                <a:gd name="T61" fmla="*/ 88 h 99"/>
                <a:gd name="T62" fmla="*/ 142 w 181"/>
                <a:gd name="T63" fmla="*/ 68 h 99"/>
                <a:gd name="T64" fmla="*/ 145 w 181"/>
                <a:gd name="T65" fmla="*/ 68 h 99"/>
                <a:gd name="T66" fmla="*/ 152 w 181"/>
                <a:gd name="T67" fmla="*/ 93 h 99"/>
                <a:gd name="T68" fmla="*/ 155 w 181"/>
                <a:gd name="T69" fmla="*/ 92 h 99"/>
                <a:gd name="T70" fmla="*/ 151 w 181"/>
                <a:gd name="T71" fmla="*/ 62 h 99"/>
                <a:gd name="T72" fmla="*/ 154 w 181"/>
                <a:gd name="T73" fmla="*/ 62 h 99"/>
                <a:gd name="T74" fmla="*/ 162 w 181"/>
                <a:gd name="T75" fmla="*/ 96 h 99"/>
                <a:gd name="T76" fmla="*/ 165 w 181"/>
                <a:gd name="T77" fmla="*/ 95 h 99"/>
                <a:gd name="T78" fmla="*/ 166 w 181"/>
                <a:gd name="T79" fmla="*/ 74 h 99"/>
                <a:gd name="T80" fmla="*/ 169 w 181"/>
                <a:gd name="T81" fmla="*/ 74 h 99"/>
                <a:gd name="T82" fmla="*/ 171 w 181"/>
                <a:gd name="T83" fmla="*/ 9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99">
                  <a:moveTo>
                    <a:pt x="171" y="97"/>
                  </a:moveTo>
                  <a:cubicBezTo>
                    <a:pt x="172" y="98"/>
                    <a:pt x="172" y="98"/>
                    <a:pt x="173" y="99"/>
                  </a:cubicBezTo>
                  <a:cubicBezTo>
                    <a:pt x="175" y="96"/>
                    <a:pt x="177" y="94"/>
                    <a:pt x="177" y="91"/>
                  </a:cubicBezTo>
                  <a:cubicBezTo>
                    <a:pt x="181" y="73"/>
                    <a:pt x="174" y="59"/>
                    <a:pt x="162" y="47"/>
                  </a:cubicBezTo>
                  <a:cubicBezTo>
                    <a:pt x="144" y="30"/>
                    <a:pt x="123" y="21"/>
                    <a:pt x="100" y="13"/>
                  </a:cubicBezTo>
                  <a:cubicBezTo>
                    <a:pt x="100" y="15"/>
                    <a:pt x="100" y="17"/>
                    <a:pt x="100" y="16"/>
                  </a:cubicBezTo>
                  <a:cubicBezTo>
                    <a:pt x="93" y="13"/>
                    <a:pt x="85" y="8"/>
                    <a:pt x="76" y="3"/>
                  </a:cubicBezTo>
                  <a:cubicBezTo>
                    <a:pt x="77" y="10"/>
                    <a:pt x="77" y="14"/>
                    <a:pt x="78" y="17"/>
                  </a:cubicBezTo>
                  <a:cubicBezTo>
                    <a:pt x="75" y="16"/>
                    <a:pt x="74" y="13"/>
                    <a:pt x="73" y="11"/>
                  </a:cubicBezTo>
                  <a:cubicBezTo>
                    <a:pt x="71" y="8"/>
                    <a:pt x="68" y="6"/>
                    <a:pt x="66" y="3"/>
                  </a:cubicBezTo>
                  <a:cubicBezTo>
                    <a:pt x="65" y="6"/>
                    <a:pt x="64" y="8"/>
                    <a:pt x="64" y="8"/>
                  </a:cubicBezTo>
                  <a:cubicBezTo>
                    <a:pt x="59" y="6"/>
                    <a:pt x="56" y="3"/>
                    <a:pt x="52" y="2"/>
                  </a:cubicBezTo>
                  <a:cubicBezTo>
                    <a:pt x="49" y="2"/>
                    <a:pt x="46" y="5"/>
                    <a:pt x="42" y="7"/>
                  </a:cubicBezTo>
                  <a:cubicBezTo>
                    <a:pt x="40" y="5"/>
                    <a:pt x="37" y="3"/>
                    <a:pt x="32" y="0"/>
                  </a:cubicBezTo>
                  <a:cubicBezTo>
                    <a:pt x="33" y="6"/>
                    <a:pt x="34" y="9"/>
                    <a:pt x="35" y="13"/>
                  </a:cubicBezTo>
                  <a:cubicBezTo>
                    <a:pt x="24" y="2"/>
                    <a:pt x="14" y="0"/>
                    <a:pt x="0" y="6"/>
                  </a:cubicBezTo>
                  <a:cubicBezTo>
                    <a:pt x="17" y="16"/>
                    <a:pt x="34" y="28"/>
                    <a:pt x="52" y="38"/>
                  </a:cubicBezTo>
                  <a:cubicBezTo>
                    <a:pt x="55" y="40"/>
                    <a:pt x="58" y="38"/>
                    <a:pt x="61" y="38"/>
                  </a:cubicBezTo>
                  <a:cubicBezTo>
                    <a:pt x="62" y="41"/>
                    <a:pt x="64" y="45"/>
                    <a:pt x="65" y="48"/>
                  </a:cubicBezTo>
                  <a:cubicBezTo>
                    <a:pt x="66" y="48"/>
                    <a:pt x="66" y="48"/>
                    <a:pt x="67" y="47"/>
                  </a:cubicBezTo>
                  <a:cubicBezTo>
                    <a:pt x="67" y="44"/>
                    <a:pt x="68" y="41"/>
                    <a:pt x="68" y="37"/>
                  </a:cubicBezTo>
                  <a:cubicBezTo>
                    <a:pt x="73" y="46"/>
                    <a:pt x="72" y="59"/>
                    <a:pt x="86" y="60"/>
                  </a:cubicBezTo>
                  <a:cubicBezTo>
                    <a:pt x="87" y="57"/>
                    <a:pt x="87" y="53"/>
                    <a:pt x="87" y="49"/>
                  </a:cubicBezTo>
                  <a:cubicBezTo>
                    <a:pt x="90" y="53"/>
                    <a:pt x="90" y="57"/>
                    <a:pt x="91" y="61"/>
                  </a:cubicBezTo>
                  <a:cubicBezTo>
                    <a:pt x="92" y="64"/>
                    <a:pt x="96" y="66"/>
                    <a:pt x="100" y="70"/>
                  </a:cubicBezTo>
                  <a:cubicBezTo>
                    <a:pt x="100" y="63"/>
                    <a:pt x="101" y="58"/>
                    <a:pt x="101" y="54"/>
                  </a:cubicBezTo>
                  <a:cubicBezTo>
                    <a:pt x="102" y="53"/>
                    <a:pt x="103" y="53"/>
                    <a:pt x="104" y="52"/>
                  </a:cubicBezTo>
                  <a:cubicBezTo>
                    <a:pt x="102" y="71"/>
                    <a:pt x="112" y="79"/>
                    <a:pt x="128" y="82"/>
                  </a:cubicBezTo>
                  <a:cubicBezTo>
                    <a:pt x="128" y="76"/>
                    <a:pt x="129" y="70"/>
                    <a:pt x="129" y="64"/>
                  </a:cubicBezTo>
                  <a:cubicBezTo>
                    <a:pt x="132" y="69"/>
                    <a:pt x="134" y="74"/>
                    <a:pt x="134" y="79"/>
                  </a:cubicBezTo>
                  <a:cubicBezTo>
                    <a:pt x="133" y="87"/>
                    <a:pt x="137" y="88"/>
                    <a:pt x="144" y="88"/>
                  </a:cubicBezTo>
                  <a:cubicBezTo>
                    <a:pt x="144" y="81"/>
                    <a:pt x="143" y="75"/>
                    <a:pt x="142" y="68"/>
                  </a:cubicBezTo>
                  <a:cubicBezTo>
                    <a:pt x="143" y="68"/>
                    <a:pt x="144" y="68"/>
                    <a:pt x="145" y="68"/>
                  </a:cubicBezTo>
                  <a:cubicBezTo>
                    <a:pt x="147" y="76"/>
                    <a:pt x="149" y="85"/>
                    <a:pt x="152" y="93"/>
                  </a:cubicBezTo>
                  <a:cubicBezTo>
                    <a:pt x="153" y="93"/>
                    <a:pt x="154" y="92"/>
                    <a:pt x="155" y="92"/>
                  </a:cubicBezTo>
                  <a:cubicBezTo>
                    <a:pt x="154" y="82"/>
                    <a:pt x="152" y="72"/>
                    <a:pt x="151" y="62"/>
                  </a:cubicBezTo>
                  <a:cubicBezTo>
                    <a:pt x="152" y="62"/>
                    <a:pt x="153" y="62"/>
                    <a:pt x="154" y="62"/>
                  </a:cubicBezTo>
                  <a:cubicBezTo>
                    <a:pt x="157" y="73"/>
                    <a:pt x="159" y="84"/>
                    <a:pt x="162" y="96"/>
                  </a:cubicBezTo>
                  <a:cubicBezTo>
                    <a:pt x="163" y="96"/>
                    <a:pt x="164" y="95"/>
                    <a:pt x="165" y="95"/>
                  </a:cubicBezTo>
                  <a:cubicBezTo>
                    <a:pt x="165" y="88"/>
                    <a:pt x="166" y="81"/>
                    <a:pt x="166" y="74"/>
                  </a:cubicBezTo>
                  <a:cubicBezTo>
                    <a:pt x="167" y="74"/>
                    <a:pt x="168" y="74"/>
                    <a:pt x="169" y="74"/>
                  </a:cubicBezTo>
                  <a:cubicBezTo>
                    <a:pt x="169" y="82"/>
                    <a:pt x="170" y="89"/>
                    <a:pt x="171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7803B40D-6756-469F-89A5-8C927A2A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757" y="1247670"/>
              <a:ext cx="979714" cy="133978"/>
            </a:xfrm>
            <a:custGeom>
              <a:avLst/>
              <a:gdLst>
                <a:gd name="T0" fmla="*/ 298 w 310"/>
                <a:gd name="T1" fmla="*/ 3 h 41"/>
                <a:gd name="T2" fmla="*/ 297 w 310"/>
                <a:gd name="T3" fmla="*/ 0 h 41"/>
                <a:gd name="T4" fmla="*/ 285 w 310"/>
                <a:gd name="T5" fmla="*/ 2 h 41"/>
                <a:gd name="T6" fmla="*/ 230 w 310"/>
                <a:gd name="T7" fmla="*/ 12 h 41"/>
                <a:gd name="T8" fmla="*/ 55 w 310"/>
                <a:gd name="T9" fmla="*/ 24 h 41"/>
                <a:gd name="T10" fmla="*/ 0 w 310"/>
                <a:gd name="T11" fmla="*/ 36 h 41"/>
                <a:gd name="T12" fmla="*/ 0 w 310"/>
                <a:gd name="T13" fmla="*/ 38 h 41"/>
                <a:gd name="T14" fmla="*/ 15 w 310"/>
                <a:gd name="T15" fmla="*/ 37 h 41"/>
                <a:gd name="T16" fmla="*/ 180 w 310"/>
                <a:gd name="T17" fmla="*/ 40 h 41"/>
                <a:gd name="T18" fmla="*/ 300 w 310"/>
                <a:gd name="T19" fmla="*/ 31 h 41"/>
                <a:gd name="T20" fmla="*/ 307 w 310"/>
                <a:gd name="T21" fmla="*/ 18 h 41"/>
                <a:gd name="T22" fmla="*/ 294 w 310"/>
                <a:gd name="T23" fmla="*/ 20 h 41"/>
                <a:gd name="T24" fmla="*/ 297 w 310"/>
                <a:gd name="T25" fmla="*/ 17 h 41"/>
                <a:gd name="T26" fmla="*/ 304 w 310"/>
                <a:gd name="T27" fmla="*/ 8 h 41"/>
                <a:gd name="T28" fmla="*/ 294 w 310"/>
                <a:gd name="T29" fmla="*/ 11 h 41"/>
                <a:gd name="T30" fmla="*/ 259 w 310"/>
                <a:gd name="T31" fmla="*/ 21 h 41"/>
                <a:gd name="T32" fmla="*/ 298 w 310"/>
                <a:gd name="T33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41">
                  <a:moveTo>
                    <a:pt x="298" y="3"/>
                  </a:moveTo>
                  <a:cubicBezTo>
                    <a:pt x="297" y="2"/>
                    <a:pt x="297" y="1"/>
                    <a:pt x="297" y="0"/>
                  </a:cubicBezTo>
                  <a:cubicBezTo>
                    <a:pt x="293" y="1"/>
                    <a:pt x="289" y="1"/>
                    <a:pt x="285" y="2"/>
                  </a:cubicBezTo>
                  <a:cubicBezTo>
                    <a:pt x="268" y="10"/>
                    <a:pt x="249" y="11"/>
                    <a:pt x="230" y="12"/>
                  </a:cubicBezTo>
                  <a:cubicBezTo>
                    <a:pt x="171" y="16"/>
                    <a:pt x="113" y="19"/>
                    <a:pt x="55" y="24"/>
                  </a:cubicBezTo>
                  <a:cubicBezTo>
                    <a:pt x="36" y="25"/>
                    <a:pt x="18" y="32"/>
                    <a:pt x="0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5" y="38"/>
                    <a:pt x="10" y="37"/>
                    <a:pt x="15" y="37"/>
                  </a:cubicBezTo>
                  <a:cubicBezTo>
                    <a:pt x="70" y="38"/>
                    <a:pt x="125" y="38"/>
                    <a:pt x="180" y="40"/>
                  </a:cubicBezTo>
                  <a:cubicBezTo>
                    <a:pt x="220" y="41"/>
                    <a:pt x="260" y="40"/>
                    <a:pt x="300" y="31"/>
                  </a:cubicBezTo>
                  <a:cubicBezTo>
                    <a:pt x="308" y="29"/>
                    <a:pt x="310" y="26"/>
                    <a:pt x="307" y="18"/>
                  </a:cubicBezTo>
                  <a:cubicBezTo>
                    <a:pt x="303" y="19"/>
                    <a:pt x="299" y="19"/>
                    <a:pt x="294" y="20"/>
                  </a:cubicBezTo>
                  <a:cubicBezTo>
                    <a:pt x="295" y="18"/>
                    <a:pt x="296" y="17"/>
                    <a:pt x="297" y="17"/>
                  </a:cubicBezTo>
                  <a:cubicBezTo>
                    <a:pt x="300" y="14"/>
                    <a:pt x="302" y="11"/>
                    <a:pt x="304" y="8"/>
                  </a:cubicBezTo>
                  <a:cubicBezTo>
                    <a:pt x="301" y="9"/>
                    <a:pt x="297" y="9"/>
                    <a:pt x="294" y="11"/>
                  </a:cubicBezTo>
                  <a:cubicBezTo>
                    <a:pt x="284" y="17"/>
                    <a:pt x="273" y="22"/>
                    <a:pt x="259" y="21"/>
                  </a:cubicBezTo>
                  <a:cubicBezTo>
                    <a:pt x="273" y="15"/>
                    <a:pt x="285" y="9"/>
                    <a:pt x="29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F1969669-D023-432D-8861-AE23D8BF0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097" y="720132"/>
              <a:ext cx="494044" cy="309824"/>
            </a:xfrm>
            <a:custGeom>
              <a:avLst/>
              <a:gdLst>
                <a:gd name="T0" fmla="*/ 155 w 155"/>
                <a:gd name="T1" fmla="*/ 86 h 98"/>
                <a:gd name="T2" fmla="*/ 99 w 155"/>
                <a:gd name="T3" fmla="*/ 59 h 98"/>
                <a:gd name="T4" fmla="*/ 49 w 155"/>
                <a:gd name="T5" fmla="*/ 26 h 98"/>
                <a:gd name="T6" fmla="*/ 11 w 155"/>
                <a:gd name="T7" fmla="*/ 3 h 98"/>
                <a:gd name="T8" fmla="*/ 0 w 155"/>
                <a:gd name="T9" fmla="*/ 0 h 98"/>
                <a:gd name="T10" fmla="*/ 36 w 155"/>
                <a:gd name="T11" fmla="*/ 44 h 98"/>
                <a:gd name="T12" fmla="*/ 30 w 155"/>
                <a:gd name="T13" fmla="*/ 47 h 98"/>
                <a:gd name="T14" fmla="*/ 46 w 155"/>
                <a:gd name="T15" fmla="*/ 62 h 98"/>
                <a:gd name="T16" fmla="*/ 44 w 155"/>
                <a:gd name="T17" fmla="*/ 65 h 98"/>
                <a:gd name="T18" fmla="*/ 68 w 155"/>
                <a:gd name="T19" fmla="*/ 72 h 98"/>
                <a:gd name="T20" fmla="*/ 56 w 155"/>
                <a:gd name="T21" fmla="*/ 76 h 98"/>
                <a:gd name="T22" fmla="*/ 56 w 155"/>
                <a:gd name="T23" fmla="*/ 79 h 98"/>
                <a:gd name="T24" fmla="*/ 87 w 155"/>
                <a:gd name="T25" fmla="*/ 79 h 98"/>
                <a:gd name="T26" fmla="*/ 87 w 155"/>
                <a:gd name="T27" fmla="*/ 81 h 98"/>
                <a:gd name="T28" fmla="*/ 66 w 155"/>
                <a:gd name="T29" fmla="*/ 86 h 98"/>
                <a:gd name="T30" fmla="*/ 98 w 155"/>
                <a:gd name="T31" fmla="*/ 89 h 98"/>
                <a:gd name="T32" fmla="*/ 92 w 155"/>
                <a:gd name="T33" fmla="*/ 95 h 98"/>
                <a:gd name="T34" fmla="*/ 93 w 155"/>
                <a:gd name="T35" fmla="*/ 97 h 98"/>
                <a:gd name="T36" fmla="*/ 121 w 155"/>
                <a:gd name="T37" fmla="*/ 91 h 98"/>
                <a:gd name="T38" fmla="*/ 117 w 155"/>
                <a:gd name="T39" fmla="*/ 96 h 98"/>
                <a:gd name="T40" fmla="*/ 119 w 155"/>
                <a:gd name="T41" fmla="*/ 98 h 98"/>
                <a:gd name="T42" fmla="*/ 155 w 155"/>
                <a:gd name="T43" fmla="*/ 8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98">
                  <a:moveTo>
                    <a:pt x="155" y="86"/>
                  </a:moveTo>
                  <a:cubicBezTo>
                    <a:pt x="135" y="77"/>
                    <a:pt x="116" y="69"/>
                    <a:pt x="99" y="59"/>
                  </a:cubicBezTo>
                  <a:cubicBezTo>
                    <a:pt x="82" y="49"/>
                    <a:pt x="66" y="37"/>
                    <a:pt x="49" y="26"/>
                  </a:cubicBezTo>
                  <a:cubicBezTo>
                    <a:pt x="36" y="18"/>
                    <a:pt x="24" y="10"/>
                    <a:pt x="11" y="3"/>
                  </a:cubicBezTo>
                  <a:cubicBezTo>
                    <a:pt x="8" y="1"/>
                    <a:pt x="5" y="1"/>
                    <a:pt x="0" y="0"/>
                  </a:cubicBezTo>
                  <a:cubicBezTo>
                    <a:pt x="13" y="16"/>
                    <a:pt x="25" y="30"/>
                    <a:pt x="36" y="44"/>
                  </a:cubicBezTo>
                  <a:cubicBezTo>
                    <a:pt x="36" y="45"/>
                    <a:pt x="34" y="45"/>
                    <a:pt x="30" y="47"/>
                  </a:cubicBezTo>
                  <a:cubicBezTo>
                    <a:pt x="36" y="52"/>
                    <a:pt x="42" y="57"/>
                    <a:pt x="46" y="62"/>
                  </a:cubicBezTo>
                  <a:cubicBezTo>
                    <a:pt x="46" y="62"/>
                    <a:pt x="44" y="64"/>
                    <a:pt x="44" y="65"/>
                  </a:cubicBezTo>
                  <a:cubicBezTo>
                    <a:pt x="49" y="75"/>
                    <a:pt x="59" y="70"/>
                    <a:pt x="68" y="72"/>
                  </a:cubicBezTo>
                  <a:cubicBezTo>
                    <a:pt x="63" y="74"/>
                    <a:pt x="59" y="75"/>
                    <a:pt x="56" y="76"/>
                  </a:cubicBezTo>
                  <a:cubicBezTo>
                    <a:pt x="56" y="77"/>
                    <a:pt x="56" y="78"/>
                    <a:pt x="56" y="79"/>
                  </a:cubicBezTo>
                  <a:cubicBezTo>
                    <a:pt x="67" y="79"/>
                    <a:pt x="77" y="79"/>
                    <a:pt x="87" y="79"/>
                  </a:cubicBezTo>
                  <a:cubicBezTo>
                    <a:pt x="87" y="80"/>
                    <a:pt x="87" y="81"/>
                    <a:pt x="87" y="81"/>
                  </a:cubicBezTo>
                  <a:cubicBezTo>
                    <a:pt x="81" y="83"/>
                    <a:pt x="74" y="84"/>
                    <a:pt x="66" y="86"/>
                  </a:cubicBezTo>
                  <a:cubicBezTo>
                    <a:pt x="76" y="93"/>
                    <a:pt x="87" y="88"/>
                    <a:pt x="98" y="89"/>
                  </a:cubicBezTo>
                  <a:cubicBezTo>
                    <a:pt x="96" y="91"/>
                    <a:pt x="94" y="93"/>
                    <a:pt x="92" y="95"/>
                  </a:cubicBezTo>
                  <a:cubicBezTo>
                    <a:pt x="92" y="96"/>
                    <a:pt x="93" y="96"/>
                    <a:pt x="93" y="97"/>
                  </a:cubicBezTo>
                  <a:cubicBezTo>
                    <a:pt x="102" y="95"/>
                    <a:pt x="111" y="93"/>
                    <a:pt x="121" y="91"/>
                  </a:cubicBezTo>
                  <a:cubicBezTo>
                    <a:pt x="120" y="93"/>
                    <a:pt x="118" y="95"/>
                    <a:pt x="117" y="96"/>
                  </a:cubicBezTo>
                  <a:cubicBezTo>
                    <a:pt x="118" y="97"/>
                    <a:pt x="118" y="98"/>
                    <a:pt x="119" y="98"/>
                  </a:cubicBezTo>
                  <a:cubicBezTo>
                    <a:pt x="130" y="95"/>
                    <a:pt x="142" y="91"/>
                    <a:pt x="155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E76F4633-FACC-468C-8218-3AF6A1C7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361" y="1172308"/>
              <a:ext cx="226088" cy="117231"/>
            </a:xfrm>
            <a:custGeom>
              <a:avLst/>
              <a:gdLst>
                <a:gd name="T0" fmla="*/ 1 w 70"/>
                <a:gd name="T1" fmla="*/ 0 h 35"/>
                <a:gd name="T2" fmla="*/ 0 w 70"/>
                <a:gd name="T3" fmla="*/ 3 h 35"/>
                <a:gd name="T4" fmla="*/ 47 w 70"/>
                <a:gd name="T5" fmla="*/ 31 h 35"/>
                <a:gd name="T6" fmla="*/ 32 w 70"/>
                <a:gd name="T7" fmla="*/ 20 h 35"/>
                <a:gd name="T8" fmla="*/ 70 w 70"/>
                <a:gd name="T9" fmla="*/ 30 h 35"/>
                <a:gd name="T10" fmla="*/ 1 w 7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35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7" y="10"/>
                    <a:pt x="25" y="30"/>
                    <a:pt x="47" y="31"/>
                  </a:cubicBezTo>
                  <a:cubicBezTo>
                    <a:pt x="42" y="28"/>
                    <a:pt x="37" y="24"/>
                    <a:pt x="32" y="20"/>
                  </a:cubicBezTo>
                  <a:cubicBezTo>
                    <a:pt x="45" y="20"/>
                    <a:pt x="54" y="35"/>
                    <a:pt x="70" y="30"/>
                  </a:cubicBezTo>
                  <a:cubicBezTo>
                    <a:pt x="46" y="20"/>
                    <a:pt x="24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51AF8D9C-9AB8-46D1-9FC0-56A7222C7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1757" y="1465385"/>
              <a:ext cx="2018044" cy="2419978"/>
            </a:xfrm>
            <a:custGeom>
              <a:avLst/>
              <a:gdLst>
                <a:gd name="T0" fmla="*/ 614 w 634"/>
                <a:gd name="T1" fmla="*/ 259 h 761"/>
                <a:gd name="T2" fmla="*/ 530 w 634"/>
                <a:gd name="T3" fmla="*/ 314 h 761"/>
                <a:gd name="T4" fmla="*/ 438 w 634"/>
                <a:gd name="T5" fmla="*/ 328 h 761"/>
                <a:gd name="T6" fmla="*/ 562 w 634"/>
                <a:gd name="T7" fmla="*/ 283 h 761"/>
                <a:gd name="T8" fmla="*/ 587 w 634"/>
                <a:gd name="T9" fmla="*/ 200 h 761"/>
                <a:gd name="T10" fmla="*/ 416 w 634"/>
                <a:gd name="T11" fmla="*/ 223 h 761"/>
                <a:gd name="T12" fmla="*/ 514 w 634"/>
                <a:gd name="T13" fmla="*/ 192 h 761"/>
                <a:gd name="T14" fmla="*/ 451 w 634"/>
                <a:gd name="T15" fmla="*/ 68 h 761"/>
                <a:gd name="T16" fmla="*/ 370 w 634"/>
                <a:gd name="T17" fmla="*/ 112 h 761"/>
                <a:gd name="T18" fmla="*/ 431 w 634"/>
                <a:gd name="T19" fmla="*/ 70 h 761"/>
                <a:gd name="T20" fmla="*/ 367 w 634"/>
                <a:gd name="T21" fmla="*/ 2 h 761"/>
                <a:gd name="T22" fmla="*/ 280 w 634"/>
                <a:gd name="T23" fmla="*/ 36 h 761"/>
                <a:gd name="T24" fmla="*/ 185 w 634"/>
                <a:gd name="T25" fmla="*/ 30 h 761"/>
                <a:gd name="T26" fmla="*/ 177 w 634"/>
                <a:gd name="T27" fmla="*/ 85 h 761"/>
                <a:gd name="T28" fmla="*/ 202 w 634"/>
                <a:gd name="T29" fmla="*/ 102 h 761"/>
                <a:gd name="T30" fmla="*/ 150 w 634"/>
                <a:gd name="T31" fmla="*/ 84 h 761"/>
                <a:gd name="T32" fmla="*/ 100 w 634"/>
                <a:gd name="T33" fmla="*/ 164 h 761"/>
                <a:gd name="T34" fmla="*/ 148 w 634"/>
                <a:gd name="T35" fmla="*/ 204 h 761"/>
                <a:gd name="T36" fmla="*/ 88 w 634"/>
                <a:gd name="T37" fmla="*/ 171 h 761"/>
                <a:gd name="T38" fmla="*/ 61 w 634"/>
                <a:gd name="T39" fmla="*/ 184 h 761"/>
                <a:gd name="T40" fmla="*/ 69 w 634"/>
                <a:gd name="T41" fmla="*/ 296 h 761"/>
                <a:gd name="T42" fmla="*/ 35 w 634"/>
                <a:gd name="T43" fmla="*/ 281 h 761"/>
                <a:gd name="T44" fmla="*/ 52 w 634"/>
                <a:gd name="T45" fmla="*/ 420 h 761"/>
                <a:gd name="T46" fmla="*/ 28 w 634"/>
                <a:gd name="T47" fmla="*/ 416 h 761"/>
                <a:gd name="T48" fmla="*/ 75 w 634"/>
                <a:gd name="T49" fmla="*/ 537 h 761"/>
                <a:gd name="T50" fmla="*/ 160 w 634"/>
                <a:gd name="T51" fmla="*/ 583 h 761"/>
                <a:gd name="T52" fmla="*/ 72 w 634"/>
                <a:gd name="T53" fmla="*/ 570 h 761"/>
                <a:gd name="T54" fmla="*/ 228 w 634"/>
                <a:gd name="T55" fmla="*/ 698 h 761"/>
                <a:gd name="T56" fmla="*/ 268 w 634"/>
                <a:gd name="T57" fmla="*/ 706 h 761"/>
                <a:gd name="T58" fmla="*/ 214 w 634"/>
                <a:gd name="T59" fmla="*/ 725 h 761"/>
                <a:gd name="T60" fmla="*/ 319 w 634"/>
                <a:gd name="T61" fmla="*/ 755 h 761"/>
                <a:gd name="T62" fmla="*/ 343 w 634"/>
                <a:gd name="T63" fmla="*/ 760 h 761"/>
                <a:gd name="T64" fmla="*/ 412 w 634"/>
                <a:gd name="T65" fmla="*/ 736 h 761"/>
                <a:gd name="T66" fmla="*/ 435 w 634"/>
                <a:gd name="T67" fmla="*/ 714 h 761"/>
                <a:gd name="T68" fmla="*/ 371 w 634"/>
                <a:gd name="T69" fmla="*/ 718 h 761"/>
                <a:gd name="T70" fmla="*/ 540 w 634"/>
                <a:gd name="T71" fmla="*/ 613 h 761"/>
                <a:gd name="T72" fmla="*/ 399 w 634"/>
                <a:gd name="T73" fmla="*/ 617 h 761"/>
                <a:gd name="T74" fmla="*/ 444 w 634"/>
                <a:gd name="T75" fmla="*/ 603 h 761"/>
                <a:gd name="T76" fmla="*/ 608 w 634"/>
                <a:gd name="T77" fmla="*/ 464 h 761"/>
                <a:gd name="T78" fmla="*/ 545 w 634"/>
                <a:gd name="T79" fmla="*/ 448 h 761"/>
                <a:gd name="T80" fmla="*/ 499 w 634"/>
                <a:gd name="T81" fmla="*/ 457 h 761"/>
                <a:gd name="T82" fmla="*/ 243 w 634"/>
                <a:gd name="T83" fmla="*/ 489 h 761"/>
                <a:gd name="T84" fmla="*/ 128 w 634"/>
                <a:gd name="T85" fmla="*/ 473 h 761"/>
                <a:gd name="T86" fmla="*/ 102 w 634"/>
                <a:gd name="T87" fmla="*/ 451 h 761"/>
                <a:gd name="T88" fmla="*/ 111 w 634"/>
                <a:gd name="T89" fmla="*/ 446 h 761"/>
                <a:gd name="T90" fmla="*/ 143 w 634"/>
                <a:gd name="T91" fmla="*/ 402 h 761"/>
                <a:gd name="T92" fmla="*/ 239 w 634"/>
                <a:gd name="T93" fmla="*/ 473 h 761"/>
                <a:gd name="T94" fmla="*/ 258 w 634"/>
                <a:gd name="T95" fmla="*/ 484 h 761"/>
                <a:gd name="T96" fmla="*/ 243 w 634"/>
                <a:gd name="T97" fmla="*/ 489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4" h="761">
                  <a:moveTo>
                    <a:pt x="617" y="361"/>
                  </a:moveTo>
                  <a:cubicBezTo>
                    <a:pt x="634" y="326"/>
                    <a:pt x="634" y="292"/>
                    <a:pt x="614" y="259"/>
                  </a:cubicBezTo>
                  <a:cubicBezTo>
                    <a:pt x="610" y="254"/>
                    <a:pt x="606" y="250"/>
                    <a:pt x="601" y="244"/>
                  </a:cubicBezTo>
                  <a:cubicBezTo>
                    <a:pt x="586" y="278"/>
                    <a:pt x="561" y="300"/>
                    <a:pt x="530" y="314"/>
                  </a:cubicBezTo>
                  <a:cubicBezTo>
                    <a:pt x="498" y="327"/>
                    <a:pt x="465" y="333"/>
                    <a:pt x="431" y="331"/>
                  </a:cubicBezTo>
                  <a:cubicBezTo>
                    <a:pt x="433" y="329"/>
                    <a:pt x="435" y="328"/>
                    <a:pt x="438" y="328"/>
                  </a:cubicBezTo>
                  <a:cubicBezTo>
                    <a:pt x="456" y="324"/>
                    <a:pt x="474" y="320"/>
                    <a:pt x="492" y="316"/>
                  </a:cubicBezTo>
                  <a:cubicBezTo>
                    <a:pt x="517" y="309"/>
                    <a:pt x="542" y="300"/>
                    <a:pt x="562" y="283"/>
                  </a:cubicBezTo>
                  <a:cubicBezTo>
                    <a:pt x="576" y="271"/>
                    <a:pt x="589" y="258"/>
                    <a:pt x="592" y="240"/>
                  </a:cubicBezTo>
                  <a:cubicBezTo>
                    <a:pt x="594" y="227"/>
                    <a:pt x="591" y="213"/>
                    <a:pt x="587" y="200"/>
                  </a:cubicBezTo>
                  <a:cubicBezTo>
                    <a:pt x="582" y="183"/>
                    <a:pt x="568" y="170"/>
                    <a:pt x="550" y="164"/>
                  </a:cubicBezTo>
                  <a:cubicBezTo>
                    <a:pt x="524" y="213"/>
                    <a:pt x="461" y="225"/>
                    <a:pt x="416" y="223"/>
                  </a:cubicBezTo>
                  <a:cubicBezTo>
                    <a:pt x="428" y="219"/>
                    <a:pt x="440" y="216"/>
                    <a:pt x="452" y="213"/>
                  </a:cubicBezTo>
                  <a:cubicBezTo>
                    <a:pt x="474" y="209"/>
                    <a:pt x="496" y="204"/>
                    <a:pt x="514" y="192"/>
                  </a:cubicBezTo>
                  <a:cubicBezTo>
                    <a:pt x="550" y="168"/>
                    <a:pt x="554" y="134"/>
                    <a:pt x="523" y="105"/>
                  </a:cubicBezTo>
                  <a:cubicBezTo>
                    <a:pt x="502" y="86"/>
                    <a:pt x="479" y="73"/>
                    <a:pt x="451" y="68"/>
                  </a:cubicBezTo>
                  <a:cubicBezTo>
                    <a:pt x="444" y="67"/>
                    <a:pt x="442" y="67"/>
                    <a:pt x="439" y="74"/>
                  </a:cubicBezTo>
                  <a:cubicBezTo>
                    <a:pt x="430" y="99"/>
                    <a:pt x="394" y="118"/>
                    <a:pt x="370" y="112"/>
                  </a:cubicBezTo>
                  <a:cubicBezTo>
                    <a:pt x="385" y="105"/>
                    <a:pt x="400" y="98"/>
                    <a:pt x="415" y="91"/>
                  </a:cubicBezTo>
                  <a:cubicBezTo>
                    <a:pt x="424" y="86"/>
                    <a:pt x="430" y="80"/>
                    <a:pt x="431" y="70"/>
                  </a:cubicBezTo>
                  <a:cubicBezTo>
                    <a:pt x="434" y="54"/>
                    <a:pt x="430" y="39"/>
                    <a:pt x="418" y="28"/>
                  </a:cubicBezTo>
                  <a:cubicBezTo>
                    <a:pt x="404" y="14"/>
                    <a:pt x="386" y="7"/>
                    <a:pt x="367" y="2"/>
                  </a:cubicBezTo>
                  <a:cubicBezTo>
                    <a:pt x="358" y="0"/>
                    <a:pt x="352" y="2"/>
                    <a:pt x="346" y="10"/>
                  </a:cubicBezTo>
                  <a:cubicBezTo>
                    <a:pt x="328" y="28"/>
                    <a:pt x="307" y="40"/>
                    <a:pt x="280" y="36"/>
                  </a:cubicBezTo>
                  <a:cubicBezTo>
                    <a:pt x="258" y="33"/>
                    <a:pt x="239" y="24"/>
                    <a:pt x="223" y="6"/>
                  </a:cubicBezTo>
                  <a:cubicBezTo>
                    <a:pt x="210" y="14"/>
                    <a:pt x="196" y="20"/>
                    <a:pt x="185" y="30"/>
                  </a:cubicBezTo>
                  <a:cubicBezTo>
                    <a:pt x="177" y="37"/>
                    <a:pt x="170" y="48"/>
                    <a:pt x="166" y="58"/>
                  </a:cubicBezTo>
                  <a:cubicBezTo>
                    <a:pt x="161" y="70"/>
                    <a:pt x="165" y="78"/>
                    <a:pt x="177" y="85"/>
                  </a:cubicBezTo>
                  <a:cubicBezTo>
                    <a:pt x="181" y="87"/>
                    <a:pt x="185" y="89"/>
                    <a:pt x="189" y="91"/>
                  </a:cubicBezTo>
                  <a:cubicBezTo>
                    <a:pt x="193" y="95"/>
                    <a:pt x="198" y="99"/>
                    <a:pt x="202" y="102"/>
                  </a:cubicBezTo>
                  <a:cubicBezTo>
                    <a:pt x="187" y="102"/>
                    <a:pt x="174" y="99"/>
                    <a:pt x="163" y="88"/>
                  </a:cubicBezTo>
                  <a:cubicBezTo>
                    <a:pt x="160" y="85"/>
                    <a:pt x="153" y="83"/>
                    <a:pt x="150" y="84"/>
                  </a:cubicBezTo>
                  <a:cubicBezTo>
                    <a:pt x="127" y="92"/>
                    <a:pt x="109" y="106"/>
                    <a:pt x="97" y="128"/>
                  </a:cubicBezTo>
                  <a:cubicBezTo>
                    <a:pt x="91" y="140"/>
                    <a:pt x="91" y="153"/>
                    <a:pt x="100" y="164"/>
                  </a:cubicBezTo>
                  <a:cubicBezTo>
                    <a:pt x="107" y="173"/>
                    <a:pt x="116" y="180"/>
                    <a:pt x="125" y="188"/>
                  </a:cubicBezTo>
                  <a:cubicBezTo>
                    <a:pt x="132" y="194"/>
                    <a:pt x="140" y="199"/>
                    <a:pt x="148" y="204"/>
                  </a:cubicBezTo>
                  <a:cubicBezTo>
                    <a:pt x="130" y="203"/>
                    <a:pt x="117" y="195"/>
                    <a:pt x="105" y="184"/>
                  </a:cubicBezTo>
                  <a:cubicBezTo>
                    <a:pt x="100" y="179"/>
                    <a:pt x="94" y="171"/>
                    <a:pt x="88" y="171"/>
                  </a:cubicBezTo>
                  <a:cubicBezTo>
                    <a:pt x="81" y="170"/>
                    <a:pt x="74" y="177"/>
                    <a:pt x="67" y="181"/>
                  </a:cubicBezTo>
                  <a:cubicBezTo>
                    <a:pt x="65" y="182"/>
                    <a:pt x="63" y="183"/>
                    <a:pt x="61" y="184"/>
                  </a:cubicBezTo>
                  <a:cubicBezTo>
                    <a:pt x="42" y="197"/>
                    <a:pt x="29" y="213"/>
                    <a:pt x="31" y="237"/>
                  </a:cubicBezTo>
                  <a:cubicBezTo>
                    <a:pt x="32" y="264"/>
                    <a:pt x="47" y="283"/>
                    <a:pt x="69" y="296"/>
                  </a:cubicBezTo>
                  <a:cubicBezTo>
                    <a:pt x="82" y="303"/>
                    <a:pt x="95" y="311"/>
                    <a:pt x="108" y="318"/>
                  </a:cubicBezTo>
                  <a:cubicBezTo>
                    <a:pt x="78" y="315"/>
                    <a:pt x="55" y="300"/>
                    <a:pt x="35" y="281"/>
                  </a:cubicBezTo>
                  <a:cubicBezTo>
                    <a:pt x="20" y="289"/>
                    <a:pt x="8" y="309"/>
                    <a:pt x="5" y="329"/>
                  </a:cubicBezTo>
                  <a:cubicBezTo>
                    <a:pt x="0" y="367"/>
                    <a:pt x="18" y="402"/>
                    <a:pt x="52" y="420"/>
                  </a:cubicBezTo>
                  <a:cubicBezTo>
                    <a:pt x="62" y="425"/>
                    <a:pt x="72" y="431"/>
                    <a:pt x="84" y="437"/>
                  </a:cubicBezTo>
                  <a:cubicBezTo>
                    <a:pt x="59" y="442"/>
                    <a:pt x="46" y="424"/>
                    <a:pt x="28" y="416"/>
                  </a:cubicBezTo>
                  <a:cubicBezTo>
                    <a:pt x="19" y="435"/>
                    <a:pt x="19" y="454"/>
                    <a:pt x="25" y="472"/>
                  </a:cubicBezTo>
                  <a:cubicBezTo>
                    <a:pt x="34" y="500"/>
                    <a:pt x="52" y="521"/>
                    <a:pt x="75" y="537"/>
                  </a:cubicBezTo>
                  <a:cubicBezTo>
                    <a:pt x="97" y="552"/>
                    <a:pt x="123" y="563"/>
                    <a:pt x="147" y="576"/>
                  </a:cubicBezTo>
                  <a:cubicBezTo>
                    <a:pt x="151" y="579"/>
                    <a:pt x="156" y="581"/>
                    <a:pt x="160" y="583"/>
                  </a:cubicBezTo>
                  <a:cubicBezTo>
                    <a:pt x="128" y="581"/>
                    <a:pt x="101" y="565"/>
                    <a:pt x="72" y="549"/>
                  </a:cubicBezTo>
                  <a:cubicBezTo>
                    <a:pt x="72" y="557"/>
                    <a:pt x="71" y="564"/>
                    <a:pt x="72" y="570"/>
                  </a:cubicBezTo>
                  <a:cubicBezTo>
                    <a:pt x="74" y="599"/>
                    <a:pt x="89" y="622"/>
                    <a:pt x="109" y="642"/>
                  </a:cubicBezTo>
                  <a:cubicBezTo>
                    <a:pt x="142" y="675"/>
                    <a:pt x="182" y="692"/>
                    <a:pt x="228" y="698"/>
                  </a:cubicBezTo>
                  <a:cubicBezTo>
                    <a:pt x="241" y="700"/>
                    <a:pt x="255" y="702"/>
                    <a:pt x="268" y="704"/>
                  </a:cubicBezTo>
                  <a:cubicBezTo>
                    <a:pt x="268" y="705"/>
                    <a:pt x="268" y="705"/>
                    <a:pt x="268" y="706"/>
                  </a:cubicBezTo>
                  <a:cubicBezTo>
                    <a:pt x="246" y="706"/>
                    <a:pt x="225" y="706"/>
                    <a:pt x="202" y="706"/>
                  </a:cubicBezTo>
                  <a:cubicBezTo>
                    <a:pt x="206" y="712"/>
                    <a:pt x="209" y="719"/>
                    <a:pt x="214" y="725"/>
                  </a:cubicBezTo>
                  <a:cubicBezTo>
                    <a:pt x="224" y="738"/>
                    <a:pt x="233" y="749"/>
                    <a:pt x="252" y="749"/>
                  </a:cubicBezTo>
                  <a:cubicBezTo>
                    <a:pt x="274" y="748"/>
                    <a:pt x="296" y="753"/>
                    <a:pt x="319" y="755"/>
                  </a:cubicBezTo>
                  <a:cubicBezTo>
                    <a:pt x="316" y="756"/>
                    <a:pt x="315" y="757"/>
                    <a:pt x="310" y="760"/>
                  </a:cubicBezTo>
                  <a:cubicBezTo>
                    <a:pt x="323" y="760"/>
                    <a:pt x="333" y="761"/>
                    <a:pt x="343" y="760"/>
                  </a:cubicBezTo>
                  <a:cubicBezTo>
                    <a:pt x="352" y="759"/>
                    <a:pt x="362" y="758"/>
                    <a:pt x="371" y="756"/>
                  </a:cubicBezTo>
                  <a:cubicBezTo>
                    <a:pt x="385" y="752"/>
                    <a:pt x="400" y="748"/>
                    <a:pt x="412" y="736"/>
                  </a:cubicBezTo>
                  <a:cubicBezTo>
                    <a:pt x="412" y="736"/>
                    <a:pt x="412" y="736"/>
                    <a:pt x="412" y="736"/>
                  </a:cubicBezTo>
                  <a:cubicBezTo>
                    <a:pt x="419" y="729"/>
                    <a:pt x="427" y="722"/>
                    <a:pt x="435" y="714"/>
                  </a:cubicBezTo>
                  <a:cubicBezTo>
                    <a:pt x="410" y="717"/>
                    <a:pt x="388" y="720"/>
                    <a:pt x="365" y="722"/>
                  </a:cubicBezTo>
                  <a:cubicBezTo>
                    <a:pt x="367" y="719"/>
                    <a:pt x="369" y="718"/>
                    <a:pt x="371" y="718"/>
                  </a:cubicBezTo>
                  <a:cubicBezTo>
                    <a:pt x="390" y="713"/>
                    <a:pt x="408" y="708"/>
                    <a:pt x="427" y="704"/>
                  </a:cubicBezTo>
                  <a:cubicBezTo>
                    <a:pt x="479" y="692"/>
                    <a:pt x="519" y="665"/>
                    <a:pt x="540" y="613"/>
                  </a:cubicBezTo>
                  <a:cubicBezTo>
                    <a:pt x="547" y="596"/>
                    <a:pt x="552" y="579"/>
                    <a:pt x="553" y="559"/>
                  </a:cubicBezTo>
                  <a:cubicBezTo>
                    <a:pt x="506" y="592"/>
                    <a:pt x="457" y="616"/>
                    <a:pt x="399" y="617"/>
                  </a:cubicBezTo>
                  <a:cubicBezTo>
                    <a:pt x="402" y="615"/>
                    <a:pt x="404" y="614"/>
                    <a:pt x="407" y="613"/>
                  </a:cubicBezTo>
                  <a:cubicBezTo>
                    <a:pt x="419" y="610"/>
                    <a:pt x="432" y="607"/>
                    <a:pt x="444" y="603"/>
                  </a:cubicBezTo>
                  <a:cubicBezTo>
                    <a:pt x="473" y="593"/>
                    <a:pt x="502" y="582"/>
                    <a:pt x="528" y="565"/>
                  </a:cubicBezTo>
                  <a:cubicBezTo>
                    <a:pt x="566" y="540"/>
                    <a:pt x="596" y="509"/>
                    <a:pt x="608" y="464"/>
                  </a:cubicBezTo>
                  <a:cubicBezTo>
                    <a:pt x="614" y="443"/>
                    <a:pt x="613" y="422"/>
                    <a:pt x="607" y="403"/>
                  </a:cubicBezTo>
                  <a:cubicBezTo>
                    <a:pt x="586" y="418"/>
                    <a:pt x="567" y="435"/>
                    <a:pt x="545" y="448"/>
                  </a:cubicBezTo>
                  <a:cubicBezTo>
                    <a:pt x="523" y="462"/>
                    <a:pt x="498" y="468"/>
                    <a:pt x="472" y="468"/>
                  </a:cubicBezTo>
                  <a:cubicBezTo>
                    <a:pt x="481" y="464"/>
                    <a:pt x="490" y="460"/>
                    <a:pt x="499" y="457"/>
                  </a:cubicBezTo>
                  <a:cubicBezTo>
                    <a:pt x="551" y="441"/>
                    <a:pt x="593" y="412"/>
                    <a:pt x="617" y="361"/>
                  </a:cubicBezTo>
                  <a:close/>
                  <a:moveTo>
                    <a:pt x="243" y="489"/>
                  </a:moveTo>
                  <a:cubicBezTo>
                    <a:pt x="236" y="488"/>
                    <a:pt x="230" y="489"/>
                    <a:pt x="223" y="491"/>
                  </a:cubicBezTo>
                  <a:cubicBezTo>
                    <a:pt x="189" y="501"/>
                    <a:pt x="157" y="495"/>
                    <a:pt x="128" y="473"/>
                  </a:cubicBezTo>
                  <a:cubicBezTo>
                    <a:pt x="127" y="473"/>
                    <a:pt x="126" y="472"/>
                    <a:pt x="125" y="471"/>
                  </a:cubicBezTo>
                  <a:cubicBezTo>
                    <a:pt x="119" y="462"/>
                    <a:pt x="113" y="454"/>
                    <a:pt x="102" y="451"/>
                  </a:cubicBezTo>
                  <a:cubicBezTo>
                    <a:pt x="100" y="450"/>
                    <a:pt x="99" y="448"/>
                    <a:pt x="97" y="446"/>
                  </a:cubicBezTo>
                  <a:cubicBezTo>
                    <a:pt x="102" y="446"/>
                    <a:pt x="106" y="446"/>
                    <a:pt x="111" y="446"/>
                  </a:cubicBezTo>
                  <a:cubicBezTo>
                    <a:pt x="112" y="442"/>
                    <a:pt x="112" y="439"/>
                    <a:pt x="113" y="436"/>
                  </a:cubicBezTo>
                  <a:cubicBezTo>
                    <a:pt x="117" y="419"/>
                    <a:pt x="126" y="406"/>
                    <a:pt x="143" y="402"/>
                  </a:cubicBezTo>
                  <a:cubicBezTo>
                    <a:pt x="171" y="395"/>
                    <a:pt x="198" y="399"/>
                    <a:pt x="220" y="418"/>
                  </a:cubicBezTo>
                  <a:cubicBezTo>
                    <a:pt x="237" y="432"/>
                    <a:pt x="244" y="451"/>
                    <a:pt x="239" y="473"/>
                  </a:cubicBezTo>
                  <a:cubicBezTo>
                    <a:pt x="238" y="476"/>
                    <a:pt x="238" y="478"/>
                    <a:pt x="238" y="480"/>
                  </a:cubicBezTo>
                  <a:cubicBezTo>
                    <a:pt x="245" y="481"/>
                    <a:pt x="251" y="483"/>
                    <a:pt x="258" y="484"/>
                  </a:cubicBezTo>
                  <a:cubicBezTo>
                    <a:pt x="258" y="485"/>
                    <a:pt x="258" y="487"/>
                    <a:pt x="258" y="488"/>
                  </a:cubicBezTo>
                  <a:cubicBezTo>
                    <a:pt x="253" y="488"/>
                    <a:pt x="247" y="490"/>
                    <a:pt x="2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5245EB99-E95D-43C4-A398-C62CD964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570" y="2763297"/>
              <a:ext cx="301451" cy="251209"/>
            </a:xfrm>
            <a:custGeom>
              <a:avLst/>
              <a:gdLst>
                <a:gd name="T0" fmla="*/ 94 w 94"/>
                <a:gd name="T1" fmla="*/ 78 h 80"/>
                <a:gd name="T2" fmla="*/ 94 w 94"/>
                <a:gd name="T3" fmla="*/ 75 h 80"/>
                <a:gd name="T4" fmla="*/ 39 w 94"/>
                <a:gd name="T5" fmla="*/ 60 h 80"/>
                <a:gd name="T6" fmla="*/ 27 w 94"/>
                <a:gd name="T7" fmla="*/ 45 h 80"/>
                <a:gd name="T8" fmla="*/ 32 w 94"/>
                <a:gd name="T9" fmla="*/ 7 h 80"/>
                <a:gd name="T10" fmla="*/ 35 w 94"/>
                <a:gd name="T11" fmla="*/ 0 h 80"/>
                <a:gd name="T12" fmla="*/ 4 w 94"/>
                <a:gd name="T13" fmla="*/ 25 h 80"/>
                <a:gd name="T14" fmla="*/ 18 w 94"/>
                <a:gd name="T15" fmla="*/ 62 h 80"/>
                <a:gd name="T16" fmla="*/ 69 w 94"/>
                <a:gd name="T17" fmla="*/ 79 h 80"/>
                <a:gd name="T18" fmla="*/ 94 w 94"/>
                <a:gd name="T19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0">
                  <a:moveTo>
                    <a:pt x="94" y="78"/>
                  </a:moveTo>
                  <a:cubicBezTo>
                    <a:pt x="94" y="77"/>
                    <a:pt x="94" y="76"/>
                    <a:pt x="94" y="75"/>
                  </a:cubicBezTo>
                  <a:cubicBezTo>
                    <a:pt x="74" y="75"/>
                    <a:pt x="56" y="68"/>
                    <a:pt x="39" y="60"/>
                  </a:cubicBezTo>
                  <a:cubicBezTo>
                    <a:pt x="31" y="57"/>
                    <a:pt x="27" y="52"/>
                    <a:pt x="27" y="45"/>
                  </a:cubicBezTo>
                  <a:cubicBezTo>
                    <a:pt x="25" y="32"/>
                    <a:pt x="26" y="19"/>
                    <a:pt x="32" y="7"/>
                  </a:cubicBezTo>
                  <a:cubicBezTo>
                    <a:pt x="34" y="5"/>
                    <a:pt x="34" y="3"/>
                    <a:pt x="35" y="0"/>
                  </a:cubicBezTo>
                  <a:cubicBezTo>
                    <a:pt x="19" y="2"/>
                    <a:pt x="8" y="11"/>
                    <a:pt x="4" y="25"/>
                  </a:cubicBezTo>
                  <a:cubicBezTo>
                    <a:pt x="0" y="39"/>
                    <a:pt x="6" y="54"/>
                    <a:pt x="18" y="62"/>
                  </a:cubicBezTo>
                  <a:cubicBezTo>
                    <a:pt x="34" y="73"/>
                    <a:pt x="51" y="78"/>
                    <a:pt x="69" y="79"/>
                  </a:cubicBezTo>
                  <a:cubicBezTo>
                    <a:pt x="77" y="80"/>
                    <a:pt x="85" y="78"/>
                    <a:pt x="9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60">
              <a:extLst>
                <a:ext uri="{FF2B5EF4-FFF2-40B4-BE49-F238E27FC236}">
                  <a16:creationId xmlns:a16="http://schemas.microsoft.com/office/drawing/2014/main" id="{8BDD890F-E6E5-4790-8974-514C57CB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8218" y="1147187"/>
              <a:ext cx="1825450" cy="1817077"/>
            </a:xfrm>
            <a:prstGeom prst="ellipse">
              <a:avLst/>
            </a:prstGeom>
            <a:solidFill>
              <a:srgbClr val="FFFFFF"/>
            </a:solidFill>
            <a:ln w="7938" cap="flat">
              <a:solidFill>
                <a:srgbClr val="FED7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44AAAA8-1DC8-42D6-9140-13987BAA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0218" y="1498879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04E13B98-7C1E-4CEF-8044-8AEB2A0AD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5581" y="1741714"/>
              <a:ext cx="259582" cy="267956"/>
            </a:xfrm>
            <a:custGeom>
              <a:avLst/>
              <a:gdLst>
                <a:gd name="T0" fmla="*/ 12 w 31"/>
                <a:gd name="T1" fmla="*/ 32 h 32"/>
                <a:gd name="T2" fmla="*/ 0 w 31"/>
                <a:gd name="T3" fmla="*/ 20 h 32"/>
                <a:gd name="T4" fmla="*/ 4 w 31"/>
                <a:gd name="T5" fmla="*/ 5 h 32"/>
                <a:gd name="T6" fmla="*/ 20 w 31"/>
                <a:gd name="T7" fmla="*/ 0 h 32"/>
                <a:gd name="T8" fmla="*/ 31 w 31"/>
                <a:gd name="T9" fmla="*/ 12 h 32"/>
                <a:gd name="T10" fmla="*/ 27 w 31"/>
                <a:gd name="T11" fmla="*/ 27 h 32"/>
                <a:gd name="T12" fmla="*/ 12 w 31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47399BAB-2D87-4AC3-9170-60FE09374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801" y="1565868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A4694B91-A11C-46DE-8CE0-F07A58F8C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4372" y="1674725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BEC6E92-DA46-4A0E-9B13-2B397ACE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6790" y="1808703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DCD5DC71-4ADD-4327-B1E9-F114BC0D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2152" y="2059912"/>
              <a:ext cx="267956" cy="267956"/>
            </a:xfrm>
            <a:custGeom>
              <a:avLst/>
              <a:gdLst>
                <a:gd name="T0" fmla="*/ 12 w 32"/>
                <a:gd name="T1" fmla="*/ 32 h 32"/>
                <a:gd name="T2" fmla="*/ 0 w 32"/>
                <a:gd name="T3" fmla="*/ 20 h 32"/>
                <a:gd name="T4" fmla="*/ 4 w 32"/>
                <a:gd name="T5" fmla="*/ 5 h 32"/>
                <a:gd name="T6" fmla="*/ 20 w 32"/>
                <a:gd name="T7" fmla="*/ 0 h 32"/>
                <a:gd name="T8" fmla="*/ 32 w 32"/>
                <a:gd name="T9" fmla="*/ 12 h 32"/>
                <a:gd name="T10" fmla="*/ 27 w 32"/>
                <a:gd name="T11" fmla="*/ 27 h 32"/>
                <a:gd name="T12" fmla="*/ 12 w 32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12" y="32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75EEF52B-EB6A-4C9C-8374-84C3B8BD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6372" y="1884066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51D72393-1166-4017-9177-93F3B1CF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943" y="1992923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1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4C74CC18-0B03-4137-B968-320A9F04F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0152" y="1850571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86A1FC3C-1E5F-4F2B-8950-F07968ED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515" y="2101780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19 h 31"/>
                <a:gd name="T4" fmla="*/ 3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7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19"/>
                  </a:lnTo>
                  <a:lnTo>
                    <a:pt x="3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7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ECD8B919-8273-405D-B5C3-B0095D1B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361" y="1917560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20 w 31"/>
                <a:gd name="T7" fmla="*/ 0 h 31"/>
                <a:gd name="T8" fmla="*/ 31 w 31"/>
                <a:gd name="T9" fmla="*/ 12 h 31"/>
                <a:gd name="T10" fmla="*/ 27 w 31"/>
                <a:gd name="T11" fmla="*/ 27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1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4C1F9918-1425-47D3-830B-A0CBAD68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933" y="2034791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7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791CE5F3-809D-4BBC-B554-36AA9E3C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724" y="2168769"/>
              <a:ext cx="259582" cy="259582"/>
            </a:xfrm>
            <a:custGeom>
              <a:avLst/>
              <a:gdLst>
                <a:gd name="T0" fmla="*/ 11 w 31"/>
                <a:gd name="T1" fmla="*/ 31 h 31"/>
                <a:gd name="T2" fmla="*/ 0 w 31"/>
                <a:gd name="T3" fmla="*/ 20 h 31"/>
                <a:gd name="T4" fmla="*/ 4 w 31"/>
                <a:gd name="T5" fmla="*/ 5 h 31"/>
                <a:gd name="T6" fmla="*/ 19 w 31"/>
                <a:gd name="T7" fmla="*/ 0 h 31"/>
                <a:gd name="T8" fmla="*/ 31 w 31"/>
                <a:gd name="T9" fmla="*/ 12 h 31"/>
                <a:gd name="T10" fmla="*/ 26 w 31"/>
                <a:gd name="T11" fmla="*/ 26 h 31"/>
                <a:gd name="T12" fmla="*/ 11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1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19" y="0"/>
                  </a:lnTo>
                  <a:lnTo>
                    <a:pt x="31" y="12"/>
                  </a:lnTo>
                  <a:lnTo>
                    <a:pt x="26" y="26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7239C549-124F-4933-9936-1D38CF71A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086" y="2419978"/>
              <a:ext cx="259582" cy="259582"/>
            </a:xfrm>
            <a:custGeom>
              <a:avLst/>
              <a:gdLst>
                <a:gd name="T0" fmla="*/ 12 w 31"/>
                <a:gd name="T1" fmla="*/ 31 h 31"/>
                <a:gd name="T2" fmla="*/ 0 w 31"/>
                <a:gd name="T3" fmla="*/ 19 h 31"/>
                <a:gd name="T4" fmla="*/ 4 w 31"/>
                <a:gd name="T5" fmla="*/ 4 h 31"/>
                <a:gd name="T6" fmla="*/ 20 w 31"/>
                <a:gd name="T7" fmla="*/ 0 h 31"/>
                <a:gd name="T8" fmla="*/ 31 w 31"/>
                <a:gd name="T9" fmla="*/ 11 h 31"/>
                <a:gd name="T10" fmla="*/ 26 w 31"/>
                <a:gd name="T11" fmla="*/ 26 h 31"/>
                <a:gd name="T12" fmla="*/ 12 w 31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1" y="11"/>
                  </a:lnTo>
                  <a:lnTo>
                    <a:pt x="26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19F96B33-D6E8-45F5-B7B8-3C3C3758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932" y="2235758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20 h 31"/>
                <a:gd name="T4" fmla="*/ 4 w 32"/>
                <a:gd name="T5" fmla="*/ 5 h 31"/>
                <a:gd name="T6" fmla="*/ 20 w 32"/>
                <a:gd name="T7" fmla="*/ 0 h 31"/>
                <a:gd name="T8" fmla="*/ 32 w 32"/>
                <a:gd name="T9" fmla="*/ 12 h 31"/>
                <a:gd name="T10" fmla="*/ 27 w 32"/>
                <a:gd name="T11" fmla="*/ 27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20"/>
                  </a:lnTo>
                  <a:lnTo>
                    <a:pt x="4" y="5"/>
                  </a:lnTo>
                  <a:lnTo>
                    <a:pt x="20" y="0"/>
                  </a:lnTo>
                  <a:lnTo>
                    <a:pt x="32" y="12"/>
                  </a:lnTo>
                  <a:lnTo>
                    <a:pt x="27" y="2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FF60587A-DC8B-47A7-B07E-FE0D76E6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2504" y="2352989"/>
              <a:ext cx="267956" cy="259582"/>
            </a:xfrm>
            <a:custGeom>
              <a:avLst/>
              <a:gdLst>
                <a:gd name="T0" fmla="*/ 12 w 32"/>
                <a:gd name="T1" fmla="*/ 31 h 31"/>
                <a:gd name="T2" fmla="*/ 0 w 32"/>
                <a:gd name="T3" fmla="*/ 19 h 31"/>
                <a:gd name="T4" fmla="*/ 4 w 32"/>
                <a:gd name="T5" fmla="*/ 4 h 31"/>
                <a:gd name="T6" fmla="*/ 20 w 32"/>
                <a:gd name="T7" fmla="*/ 0 h 31"/>
                <a:gd name="T8" fmla="*/ 32 w 32"/>
                <a:gd name="T9" fmla="*/ 11 h 31"/>
                <a:gd name="T10" fmla="*/ 27 w 32"/>
                <a:gd name="T11" fmla="*/ 26 h 31"/>
                <a:gd name="T12" fmla="*/ 12 w 32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1">
                  <a:moveTo>
                    <a:pt x="12" y="31"/>
                  </a:moveTo>
                  <a:lnTo>
                    <a:pt x="0" y="19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2" y="11"/>
                  </a:lnTo>
                  <a:lnTo>
                    <a:pt x="27" y="26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5" name="Group 36">
            <a:extLst>
              <a:ext uri="{FF2B5EF4-FFF2-40B4-BE49-F238E27FC236}">
                <a16:creationId xmlns:a16="http://schemas.microsoft.com/office/drawing/2014/main" id="{F49D73A8-1EAD-4594-ACAD-1D4F105C5D7A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1A7DF1E2-EC63-4319-98BA-AD4B386C7A8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E06C8643-6A11-49E3-AAEA-A76D4E3ED60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2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1">
            <a:extLst>
              <a:ext uri="{FF2B5EF4-FFF2-40B4-BE49-F238E27FC236}">
                <a16:creationId xmlns:a16="http://schemas.microsoft.com/office/drawing/2014/main" id="{F0927549-7687-4EB6-AC1D-D4CD9A34D1A2}"/>
              </a:ext>
            </a:extLst>
          </p:cNvPr>
          <p:cNvCxnSpPr>
            <a:cxnSpLocks/>
          </p:cNvCxnSpPr>
          <p:nvPr/>
        </p:nvCxnSpPr>
        <p:spPr>
          <a:xfrm>
            <a:off x="792480" y="3950542"/>
            <a:ext cx="10668000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206375" y="5982620"/>
            <a:ext cx="11760200" cy="874713"/>
            <a:chOff x="206375" y="5982620"/>
            <a:chExt cx="11760200" cy="874713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11198225" y="5982620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206375" y="6319170"/>
              <a:ext cx="11496675" cy="204788"/>
            </a:xfrm>
            <a:prstGeom prst="rect">
              <a:avLst/>
            </a:pr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2340" y="2245309"/>
            <a:ext cx="1679015" cy="532729"/>
          </a:xfrm>
          <a:prstGeom prst="rect">
            <a:avLst/>
          </a:prstGeom>
        </p:spPr>
      </p:pic>
      <p:sp>
        <p:nvSpPr>
          <p:cNvPr id="63" name="Text Placeholder 1"/>
          <p:cNvSpPr txBox="1">
            <a:spLocks/>
          </p:cNvSpPr>
          <p:nvPr/>
        </p:nvSpPr>
        <p:spPr>
          <a:xfrm>
            <a:off x="744671" y="314408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Infographic Style</a:t>
            </a:r>
          </a:p>
        </p:txBody>
      </p:sp>
      <p:grpSp>
        <p:nvGrpSpPr>
          <p:cNvPr id="73" name="Group 17">
            <a:extLst>
              <a:ext uri="{FF2B5EF4-FFF2-40B4-BE49-F238E27FC236}">
                <a16:creationId xmlns:a16="http://schemas.microsoft.com/office/drawing/2014/main" id="{F3D992E6-CE9C-4F3A-A4F5-10DCC65F9D1A}"/>
              </a:ext>
            </a:extLst>
          </p:cNvPr>
          <p:cNvGrpSpPr/>
          <p:nvPr/>
        </p:nvGrpSpPr>
        <p:grpSpPr>
          <a:xfrm>
            <a:off x="1754003" y="1918855"/>
            <a:ext cx="2092554" cy="1008318"/>
            <a:chOff x="2079598" y="4324401"/>
            <a:chExt cx="3303211" cy="1008318"/>
          </a:xfrm>
        </p:grpSpPr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id="{44C2CA0A-5D34-43BC-A66C-BA7F5CED62E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5" name="TextBox 15">
              <a:extLst>
                <a:ext uri="{FF2B5EF4-FFF2-40B4-BE49-F238E27FC236}">
                  <a16:creationId xmlns:a16="http://schemas.microsoft.com/office/drawing/2014/main" id="{DE72A6CD-EF47-43B3-9A4C-AB0BCE2F1A7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:a16="http://schemas.microsoft.com/office/drawing/2014/main" id="{F080F221-8CC8-442B-B643-2CB9667F92BE}"/>
              </a:ext>
            </a:extLst>
          </p:cNvPr>
          <p:cNvGrpSpPr/>
          <p:nvPr/>
        </p:nvGrpSpPr>
        <p:grpSpPr>
          <a:xfrm>
            <a:off x="3722761" y="5006368"/>
            <a:ext cx="2092554" cy="1008318"/>
            <a:chOff x="2079598" y="4324401"/>
            <a:chExt cx="3303211" cy="1008318"/>
          </a:xfrm>
        </p:grpSpPr>
        <p:sp>
          <p:nvSpPr>
            <p:cNvPr id="77" name="TextBox 17">
              <a:extLst>
                <a:ext uri="{FF2B5EF4-FFF2-40B4-BE49-F238E27FC236}">
                  <a16:creationId xmlns:a16="http://schemas.microsoft.com/office/drawing/2014/main" id="{13263965-92D9-49C7-906A-9813B264ECB9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B4E5666F-3DF9-4BD0-A506-208FD355E65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23">
            <a:extLst>
              <a:ext uri="{FF2B5EF4-FFF2-40B4-BE49-F238E27FC236}">
                <a16:creationId xmlns:a16="http://schemas.microsoft.com/office/drawing/2014/main" id="{D4D6CC2D-6CCE-45BC-934F-8BB829FF475D}"/>
              </a:ext>
            </a:extLst>
          </p:cNvPr>
          <p:cNvGrpSpPr/>
          <p:nvPr/>
        </p:nvGrpSpPr>
        <p:grpSpPr>
          <a:xfrm>
            <a:off x="8269619" y="5006368"/>
            <a:ext cx="2092554" cy="1008318"/>
            <a:chOff x="2079598" y="4324401"/>
            <a:chExt cx="3303211" cy="1008318"/>
          </a:xfrm>
        </p:grpSpPr>
        <p:sp>
          <p:nvSpPr>
            <p:cNvPr id="80" name="TextBox 20">
              <a:extLst>
                <a:ext uri="{FF2B5EF4-FFF2-40B4-BE49-F238E27FC236}">
                  <a16:creationId xmlns:a16="http://schemas.microsoft.com/office/drawing/2014/main" id="{257C3E2E-384B-4198-A55D-D08AABCC1118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1CA3F1FD-8379-429B-96B7-87FDF4B6EFD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26">
            <a:extLst>
              <a:ext uri="{FF2B5EF4-FFF2-40B4-BE49-F238E27FC236}">
                <a16:creationId xmlns:a16="http://schemas.microsoft.com/office/drawing/2014/main" id="{575C0E79-0A07-42CD-B75D-8A1F62C89DBE}"/>
              </a:ext>
            </a:extLst>
          </p:cNvPr>
          <p:cNvGrpSpPr/>
          <p:nvPr/>
        </p:nvGrpSpPr>
        <p:grpSpPr>
          <a:xfrm>
            <a:off x="6173149" y="1918855"/>
            <a:ext cx="2092554" cy="1008318"/>
            <a:chOff x="2079598" y="4324401"/>
            <a:chExt cx="3303211" cy="1008318"/>
          </a:xfrm>
        </p:grpSpPr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5EA800C5-3DFF-4604-9E7F-A7478A9190E1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id="{37EC5141-4036-487E-9434-03E15E2C7CC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29">
            <a:extLst>
              <a:ext uri="{FF2B5EF4-FFF2-40B4-BE49-F238E27FC236}">
                <a16:creationId xmlns:a16="http://schemas.microsoft.com/office/drawing/2014/main" id="{9490A05C-2AA7-433B-8842-73DF7119230B}"/>
              </a:ext>
            </a:extLst>
          </p:cNvPr>
          <p:cNvGrpSpPr/>
          <p:nvPr/>
        </p:nvGrpSpPr>
        <p:grpSpPr>
          <a:xfrm>
            <a:off x="9159201" y="1918855"/>
            <a:ext cx="2092554" cy="1008318"/>
            <a:chOff x="2079598" y="4324401"/>
            <a:chExt cx="3303211" cy="1008318"/>
          </a:xfrm>
        </p:grpSpPr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090CF618-6C6E-4B11-BFB7-247F64AB5F87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66163D10-17C3-492C-958F-9EEF789AF97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2">
            <a:extLst>
              <a:ext uri="{FF2B5EF4-FFF2-40B4-BE49-F238E27FC236}">
                <a16:creationId xmlns:a16="http://schemas.microsoft.com/office/drawing/2014/main" id="{FF91F5B9-A47A-49D0-A260-B2D77B21922D}"/>
              </a:ext>
            </a:extLst>
          </p:cNvPr>
          <p:cNvGrpSpPr/>
          <p:nvPr/>
        </p:nvGrpSpPr>
        <p:grpSpPr>
          <a:xfrm>
            <a:off x="964819" y="5006368"/>
            <a:ext cx="2092554" cy="1008318"/>
            <a:chOff x="2079598" y="4324401"/>
            <a:chExt cx="3303211" cy="1008318"/>
          </a:xfrm>
        </p:grpSpPr>
        <p:sp>
          <p:nvSpPr>
            <p:cNvPr id="89" name="TextBox 29">
              <a:extLst>
                <a:ext uri="{FF2B5EF4-FFF2-40B4-BE49-F238E27FC236}">
                  <a16:creationId xmlns:a16="http://schemas.microsoft.com/office/drawing/2014/main" id="{9753D576-E5F5-452C-A383-E600E1FD18C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0" name="TextBox 30">
              <a:extLst>
                <a:ext uri="{FF2B5EF4-FFF2-40B4-BE49-F238E27FC236}">
                  <a16:creationId xmlns:a16="http://schemas.microsoft.com/office/drawing/2014/main" id="{7619A733-1386-453C-B289-07B19F93B25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408098" y="2890877"/>
            <a:ext cx="1664672" cy="1863539"/>
            <a:chOff x="6408098" y="2890877"/>
            <a:chExt cx="1664672" cy="1863539"/>
          </a:xfrm>
        </p:grpSpPr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91" name="Grupo 90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92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pic>
        <p:nvPicPr>
          <p:cNvPr id="116" name="Imagen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00" y="3722735"/>
            <a:ext cx="1526597" cy="532729"/>
          </a:xfrm>
          <a:prstGeom prst="rect">
            <a:avLst/>
          </a:prstGeom>
        </p:spPr>
      </p:pic>
      <p:grpSp>
        <p:nvGrpSpPr>
          <p:cNvPr id="55" name="Grupo 54"/>
          <p:cNvGrpSpPr/>
          <p:nvPr/>
        </p:nvGrpSpPr>
        <p:grpSpPr>
          <a:xfrm>
            <a:off x="3908529" y="2808098"/>
            <a:ext cx="1772907" cy="1984703"/>
            <a:chOff x="4323624" y="1783615"/>
            <a:chExt cx="796568" cy="891728"/>
          </a:xfrm>
          <a:solidFill>
            <a:srgbClr val="F8BA16"/>
          </a:solidFill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4323624" y="1783615"/>
              <a:ext cx="796568" cy="891728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4344421" y="2011746"/>
              <a:ext cx="758126" cy="640279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428237" y="1794328"/>
              <a:ext cx="594275" cy="206074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4436429" y="1958810"/>
              <a:ext cx="79405" cy="55457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4904035" y="2608542"/>
              <a:ext cx="70582" cy="27099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4430127" y="2148498"/>
              <a:ext cx="591124" cy="331483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4728840" y="1952508"/>
              <a:ext cx="288000" cy="92639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4129275" y="3758029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96" y="3031989"/>
            <a:ext cx="997768" cy="316578"/>
          </a:xfrm>
          <a:prstGeom prst="rect">
            <a:avLst/>
          </a:prstGeom>
        </p:spPr>
      </p:pic>
      <p:grpSp>
        <p:nvGrpSpPr>
          <p:cNvPr id="118" name="Grupo 117"/>
          <p:cNvGrpSpPr/>
          <p:nvPr/>
        </p:nvGrpSpPr>
        <p:grpSpPr>
          <a:xfrm>
            <a:off x="2307905" y="3378488"/>
            <a:ext cx="913674" cy="1022824"/>
            <a:chOff x="6408098" y="2890877"/>
            <a:chExt cx="1664672" cy="1863539"/>
          </a:xfrm>
        </p:grpSpPr>
        <p:pic>
          <p:nvPicPr>
            <p:cNvPr id="119" name="Imagen 1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3882" y="3776283"/>
              <a:ext cx="1458791" cy="310075"/>
            </a:xfrm>
            <a:prstGeom prst="rect">
              <a:avLst/>
            </a:prstGeom>
          </p:spPr>
        </p:pic>
        <p:grpSp>
          <p:nvGrpSpPr>
            <p:cNvPr id="120" name="Grupo 119"/>
            <p:cNvGrpSpPr/>
            <p:nvPr/>
          </p:nvGrpSpPr>
          <p:grpSpPr>
            <a:xfrm>
              <a:off x="6408098" y="2890877"/>
              <a:ext cx="1664672" cy="1863539"/>
              <a:chOff x="4323624" y="1783615"/>
              <a:chExt cx="796568" cy="891728"/>
            </a:xfrm>
            <a:solidFill>
              <a:srgbClr val="454545"/>
            </a:solidFill>
          </p:grpSpPr>
          <p:sp>
            <p:nvSpPr>
              <p:cNvPr id="121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28" name="Rectángulo 127"/>
          <p:cNvSpPr/>
          <p:nvPr/>
        </p:nvSpPr>
        <p:spPr>
          <a:xfrm>
            <a:off x="6744927" y="37742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sp>
        <p:nvSpPr>
          <p:cNvPr id="129" name="Rectángulo 128"/>
          <p:cNvSpPr/>
          <p:nvPr/>
        </p:nvSpPr>
        <p:spPr>
          <a:xfrm>
            <a:off x="2389415" y="3839105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45454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987601" y="3447747"/>
            <a:ext cx="833636" cy="933224"/>
            <a:chOff x="-805374" y="3599290"/>
            <a:chExt cx="716435" cy="802022"/>
          </a:xfrm>
        </p:grpSpPr>
        <p:pic>
          <p:nvPicPr>
            <p:cNvPr id="131" name="Imagen 1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32" name="Grupo 131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34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33" name="Rectángulo 132"/>
          <p:cNvSpPr/>
          <p:nvPr/>
        </p:nvSpPr>
        <p:spPr>
          <a:xfrm>
            <a:off x="9021141" y="3848621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  <p:grpSp>
        <p:nvGrpSpPr>
          <p:cNvPr id="142" name="Grupo 141"/>
          <p:cNvGrpSpPr/>
          <p:nvPr/>
        </p:nvGrpSpPr>
        <p:grpSpPr>
          <a:xfrm>
            <a:off x="999972" y="3437106"/>
            <a:ext cx="793113" cy="887860"/>
            <a:chOff x="-805374" y="3599290"/>
            <a:chExt cx="716435" cy="802022"/>
          </a:xfrm>
        </p:grpSpPr>
        <p:pic>
          <p:nvPicPr>
            <p:cNvPr id="143" name="Imagen 1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41517" y="3970618"/>
              <a:ext cx="616901" cy="215277"/>
            </a:xfrm>
            <a:prstGeom prst="rect">
              <a:avLst/>
            </a:prstGeom>
          </p:spPr>
        </p:pic>
        <p:grpSp>
          <p:nvGrpSpPr>
            <p:cNvPr id="144" name="Grupo 143"/>
            <p:cNvGrpSpPr/>
            <p:nvPr/>
          </p:nvGrpSpPr>
          <p:grpSpPr>
            <a:xfrm>
              <a:off x="-805374" y="3599290"/>
              <a:ext cx="716435" cy="802022"/>
              <a:chOff x="4323624" y="1783615"/>
              <a:chExt cx="796568" cy="891728"/>
            </a:xfrm>
            <a:solidFill>
              <a:srgbClr val="F8BA16"/>
            </a:solidFill>
          </p:grpSpPr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4323624" y="1783615"/>
                <a:ext cx="796568" cy="891728"/>
              </a:xfrm>
              <a:custGeom>
                <a:avLst/>
                <a:gdLst>
                  <a:gd name="T0" fmla="*/ 315 w 2623"/>
                  <a:gd name="T1" fmla="*/ 517 h 2938"/>
                  <a:gd name="T2" fmla="*/ 1997 w 2623"/>
                  <a:gd name="T3" fmla="*/ 109 h 2938"/>
                  <a:gd name="T4" fmla="*/ 2322 w 2623"/>
                  <a:gd name="T5" fmla="*/ 521 h 2938"/>
                  <a:gd name="T6" fmla="*/ 2517 w 2623"/>
                  <a:gd name="T7" fmla="*/ 2299 h 2938"/>
                  <a:gd name="T8" fmla="*/ 104 w 2623"/>
                  <a:gd name="T9" fmla="*/ 2235 h 2938"/>
                  <a:gd name="T10" fmla="*/ 501 w 2623"/>
                  <a:gd name="T11" fmla="*/ 566 h 2938"/>
                  <a:gd name="T12" fmla="*/ 653 w 2623"/>
                  <a:gd name="T13" fmla="*/ 619 h 2938"/>
                  <a:gd name="T14" fmla="*/ 1111 w 2623"/>
                  <a:gd name="T15" fmla="*/ 123 h 2938"/>
                  <a:gd name="T16" fmla="*/ 2078 w 2623"/>
                  <a:gd name="T17" fmla="*/ 354 h 2938"/>
                  <a:gd name="T18" fmla="*/ 1317 w 2623"/>
                  <a:gd name="T19" fmla="*/ 739 h 2938"/>
                  <a:gd name="T20" fmla="*/ 2116 w 2623"/>
                  <a:gd name="T21" fmla="*/ 579 h 2938"/>
                  <a:gd name="T22" fmla="*/ 2039 w 2623"/>
                  <a:gd name="T23" fmla="*/ 157 h 2938"/>
                  <a:gd name="T24" fmla="*/ 1050 w 2623"/>
                  <a:gd name="T25" fmla="*/ 51 h 2938"/>
                  <a:gd name="T26" fmla="*/ 367 w 2623"/>
                  <a:gd name="T27" fmla="*/ 455 h 2938"/>
                  <a:gd name="T28" fmla="*/ 2142 w 2623"/>
                  <a:gd name="T29" fmla="*/ 2718 h 2938"/>
                  <a:gd name="T30" fmla="*/ 2470 w 2623"/>
                  <a:gd name="T31" fmla="*/ 2347 h 2938"/>
                  <a:gd name="T32" fmla="*/ 2328 w 2623"/>
                  <a:gd name="T33" fmla="*/ 821 h 2938"/>
                  <a:gd name="T34" fmla="*/ 2131 w 2623"/>
                  <a:gd name="T35" fmla="*/ 794 h 2938"/>
                  <a:gd name="T36" fmla="*/ 1201 w 2623"/>
                  <a:gd name="T37" fmla="*/ 1121 h 2938"/>
                  <a:gd name="T38" fmla="*/ 1136 w 2623"/>
                  <a:gd name="T39" fmla="*/ 1242 h 2938"/>
                  <a:gd name="T40" fmla="*/ 1042 w 2623"/>
                  <a:gd name="T41" fmla="*/ 1103 h 2938"/>
                  <a:gd name="T42" fmla="*/ 958 w 2623"/>
                  <a:gd name="T43" fmla="*/ 1242 h 2938"/>
                  <a:gd name="T44" fmla="*/ 852 w 2623"/>
                  <a:gd name="T45" fmla="*/ 1201 h 2938"/>
                  <a:gd name="T46" fmla="*/ 708 w 2623"/>
                  <a:gd name="T47" fmla="*/ 980 h 2938"/>
                  <a:gd name="T48" fmla="*/ 556 w 2623"/>
                  <a:gd name="T49" fmla="*/ 1125 h 2938"/>
                  <a:gd name="T50" fmla="*/ 379 w 2623"/>
                  <a:gd name="T51" fmla="*/ 721 h 2938"/>
                  <a:gd name="T52" fmla="*/ 134 w 2623"/>
                  <a:gd name="T53" fmla="*/ 1211 h 2938"/>
                  <a:gd name="T54" fmla="*/ 143 w 2623"/>
                  <a:gd name="T55" fmla="*/ 2258 h 2938"/>
                  <a:gd name="T56" fmla="*/ 629 w 2623"/>
                  <a:gd name="T57" fmla="*/ 2779 h 2938"/>
                  <a:gd name="T58" fmla="*/ 1912 w 2623"/>
                  <a:gd name="T59" fmla="*/ 2807 h 2938"/>
                  <a:gd name="T60" fmla="*/ 372 w 2623"/>
                  <a:gd name="T61" fmla="*/ 641 h 2938"/>
                  <a:gd name="T62" fmla="*/ 499 w 2623"/>
                  <a:gd name="T63" fmla="*/ 609 h 2938"/>
                  <a:gd name="T64" fmla="*/ 329 w 2623"/>
                  <a:gd name="T65" fmla="*/ 501 h 2938"/>
                  <a:gd name="T66" fmla="*/ 1313 w 2623"/>
                  <a:gd name="T67" fmla="*/ 772 h 2938"/>
                  <a:gd name="T68" fmla="*/ 2209 w 2623"/>
                  <a:gd name="T69" fmla="*/ 705 h 2938"/>
                  <a:gd name="T70" fmla="*/ 2148 w 2623"/>
                  <a:gd name="T71" fmla="*/ 613 h 2938"/>
                  <a:gd name="T72" fmla="*/ 887 w 2623"/>
                  <a:gd name="T73" fmla="*/ 1133 h 2938"/>
                  <a:gd name="T74" fmla="*/ 930 w 2623"/>
                  <a:gd name="T75" fmla="*/ 1217 h 2938"/>
                  <a:gd name="T76" fmla="*/ 1064 w 2623"/>
                  <a:gd name="T77" fmla="*/ 1148 h 2938"/>
                  <a:gd name="T78" fmla="*/ 1153 w 2623"/>
                  <a:gd name="T79" fmla="*/ 1024 h 2938"/>
                  <a:gd name="T80" fmla="*/ 1275 w 2623"/>
                  <a:gd name="T81" fmla="*/ 1030 h 2938"/>
                  <a:gd name="T82" fmla="*/ 1725 w 2623"/>
                  <a:gd name="T83" fmla="*/ 573 h 2938"/>
                  <a:gd name="T84" fmla="*/ 1841 w 2623"/>
                  <a:gd name="T85" fmla="*/ 211 h 2938"/>
                  <a:gd name="T86" fmla="*/ 622 w 2623"/>
                  <a:gd name="T87" fmla="*/ 491 h 2938"/>
                  <a:gd name="T88" fmla="*/ 603 w 2623"/>
                  <a:gd name="T89" fmla="*/ 1106 h 2938"/>
                  <a:gd name="T90" fmla="*/ 679 w 2623"/>
                  <a:gd name="T91" fmla="*/ 920 h 2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3" h="2938">
                    <a:moveTo>
                      <a:pt x="351" y="695"/>
                    </a:moveTo>
                    <a:cubicBezTo>
                      <a:pt x="338" y="637"/>
                      <a:pt x="327" y="583"/>
                      <a:pt x="315" y="529"/>
                    </a:cubicBezTo>
                    <a:cubicBezTo>
                      <a:pt x="314" y="525"/>
                      <a:pt x="315" y="521"/>
                      <a:pt x="315" y="517"/>
                    </a:cubicBezTo>
                    <a:cubicBezTo>
                      <a:pt x="316" y="283"/>
                      <a:pt x="356" y="219"/>
                      <a:pt x="576" y="132"/>
                    </a:cubicBezTo>
                    <a:cubicBezTo>
                      <a:pt x="850" y="24"/>
                      <a:pt x="1139" y="0"/>
                      <a:pt x="1430" y="12"/>
                    </a:cubicBezTo>
                    <a:cubicBezTo>
                      <a:pt x="1623" y="19"/>
                      <a:pt x="1816" y="40"/>
                      <a:pt x="1997" y="109"/>
                    </a:cubicBezTo>
                    <a:cubicBezTo>
                      <a:pt x="2087" y="143"/>
                      <a:pt x="2171" y="194"/>
                      <a:pt x="2252" y="246"/>
                    </a:cubicBezTo>
                    <a:cubicBezTo>
                      <a:pt x="2306" y="281"/>
                      <a:pt x="2329" y="340"/>
                      <a:pt x="2323" y="407"/>
                    </a:cubicBezTo>
                    <a:cubicBezTo>
                      <a:pt x="2321" y="445"/>
                      <a:pt x="2327" y="484"/>
                      <a:pt x="2322" y="521"/>
                    </a:cubicBezTo>
                    <a:cubicBezTo>
                      <a:pt x="2315" y="580"/>
                      <a:pt x="2301" y="637"/>
                      <a:pt x="2287" y="713"/>
                    </a:cubicBezTo>
                    <a:cubicBezTo>
                      <a:pt x="2437" y="907"/>
                      <a:pt x="2543" y="1146"/>
                      <a:pt x="2581" y="1413"/>
                    </a:cubicBezTo>
                    <a:cubicBezTo>
                      <a:pt x="2623" y="1712"/>
                      <a:pt x="2609" y="2009"/>
                      <a:pt x="2517" y="2299"/>
                    </a:cubicBezTo>
                    <a:cubicBezTo>
                      <a:pt x="2430" y="2575"/>
                      <a:pt x="2239" y="2752"/>
                      <a:pt x="1962" y="2825"/>
                    </a:cubicBezTo>
                    <a:cubicBezTo>
                      <a:pt x="1534" y="2937"/>
                      <a:pt x="1102" y="2938"/>
                      <a:pt x="675" y="2824"/>
                    </a:cubicBezTo>
                    <a:cubicBezTo>
                      <a:pt x="372" y="2742"/>
                      <a:pt x="179" y="2540"/>
                      <a:pt x="104" y="2235"/>
                    </a:cubicBezTo>
                    <a:cubicBezTo>
                      <a:pt x="8" y="1840"/>
                      <a:pt x="0" y="1446"/>
                      <a:pt x="158" y="1063"/>
                    </a:cubicBezTo>
                    <a:cubicBezTo>
                      <a:pt x="211" y="933"/>
                      <a:pt x="288" y="813"/>
                      <a:pt x="351" y="695"/>
                    </a:cubicBezTo>
                    <a:close/>
                    <a:moveTo>
                      <a:pt x="501" y="566"/>
                    </a:moveTo>
                    <a:cubicBezTo>
                      <a:pt x="499" y="565"/>
                      <a:pt x="499" y="565"/>
                      <a:pt x="499" y="565"/>
                    </a:cubicBezTo>
                    <a:cubicBezTo>
                      <a:pt x="545" y="589"/>
                      <a:pt x="592" y="612"/>
                      <a:pt x="639" y="636"/>
                    </a:cubicBezTo>
                    <a:cubicBezTo>
                      <a:pt x="643" y="630"/>
                      <a:pt x="648" y="625"/>
                      <a:pt x="653" y="619"/>
                    </a:cubicBezTo>
                    <a:cubicBezTo>
                      <a:pt x="628" y="569"/>
                      <a:pt x="602" y="519"/>
                      <a:pt x="576" y="469"/>
                    </a:cubicBezTo>
                    <a:cubicBezTo>
                      <a:pt x="523" y="348"/>
                      <a:pt x="555" y="272"/>
                      <a:pt x="678" y="229"/>
                    </a:cubicBezTo>
                    <a:cubicBezTo>
                      <a:pt x="814" y="160"/>
                      <a:pt x="962" y="134"/>
                      <a:pt x="1111" y="123"/>
                    </a:cubicBezTo>
                    <a:cubicBezTo>
                      <a:pt x="1365" y="104"/>
                      <a:pt x="1618" y="108"/>
                      <a:pt x="1864" y="191"/>
                    </a:cubicBezTo>
                    <a:cubicBezTo>
                      <a:pt x="1888" y="198"/>
                      <a:pt x="1914" y="201"/>
                      <a:pt x="1936" y="213"/>
                    </a:cubicBezTo>
                    <a:cubicBezTo>
                      <a:pt x="1996" y="246"/>
                      <a:pt x="2066" y="272"/>
                      <a:pt x="2078" y="354"/>
                    </a:cubicBezTo>
                    <a:cubicBezTo>
                      <a:pt x="2087" y="426"/>
                      <a:pt x="2053" y="475"/>
                      <a:pt x="1991" y="507"/>
                    </a:cubicBezTo>
                    <a:cubicBezTo>
                      <a:pt x="1807" y="619"/>
                      <a:pt x="1602" y="628"/>
                      <a:pt x="1397" y="625"/>
                    </a:cubicBezTo>
                    <a:cubicBezTo>
                      <a:pt x="1313" y="624"/>
                      <a:pt x="1295" y="640"/>
                      <a:pt x="1317" y="739"/>
                    </a:cubicBezTo>
                    <a:cubicBezTo>
                      <a:pt x="1462" y="725"/>
                      <a:pt x="1610" y="720"/>
                      <a:pt x="1753" y="692"/>
                    </a:cubicBezTo>
                    <a:cubicBezTo>
                      <a:pt x="1878" y="668"/>
                      <a:pt x="1997" y="617"/>
                      <a:pt x="2119" y="578"/>
                    </a:cubicBezTo>
                    <a:cubicBezTo>
                      <a:pt x="2116" y="579"/>
                      <a:pt x="2116" y="579"/>
                      <a:pt x="2116" y="579"/>
                    </a:cubicBezTo>
                    <a:cubicBezTo>
                      <a:pt x="2155" y="555"/>
                      <a:pt x="2198" y="536"/>
                      <a:pt x="2232" y="506"/>
                    </a:cubicBezTo>
                    <a:cubicBezTo>
                      <a:pt x="2317" y="432"/>
                      <a:pt x="2321" y="338"/>
                      <a:pt x="2235" y="268"/>
                    </a:cubicBezTo>
                    <a:cubicBezTo>
                      <a:pt x="2177" y="221"/>
                      <a:pt x="2105" y="193"/>
                      <a:pt x="2039" y="157"/>
                    </a:cubicBezTo>
                    <a:cubicBezTo>
                      <a:pt x="2042" y="159"/>
                      <a:pt x="2042" y="159"/>
                      <a:pt x="2042" y="159"/>
                    </a:cubicBezTo>
                    <a:cubicBezTo>
                      <a:pt x="2001" y="143"/>
                      <a:pt x="1961" y="123"/>
                      <a:pt x="1919" y="112"/>
                    </a:cubicBezTo>
                    <a:cubicBezTo>
                      <a:pt x="1633" y="36"/>
                      <a:pt x="1343" y="20"/>
                      <a:pt x="1050" y="51"/>
                    </a:cubicBezTo>
                    <a:cubicBezTo>
                      <a:pt x="871" y="70"/>
                      <a:pt x="694" y="102"/>
                      <a:pt x="531" y="184"/>
                    </a:cubicBezTo>
                    <a:cubicBezTo>
                      <a:pt x="481" y="226"/>
                      <a:pt x="430" y="268"/>
                      <a:pt x="380" y="310"/>
                    </a:cubicBezTo>
                    <a:cubicBezTo>
                      <a:pt x="325" y="354"/>
                      <a:pt x="332" y="411"/>
                      <a:pt x="367" y="455"/>
                    </a:cubicBezTo>
                    <a:cubicBezTo>
                      <a:pt x="403" y="500"/>
                      <a:pt x="456" y="530"/>
                      <a:pt x="501" y="566"/>
                    </a:cubicBezTo>
                    <a:close/>
                    <a:moveTo>
                      <a:pt x="2144" y="2717"/>
                    </a:moveTo>
                    <a:cubicBezTo>
                      <a:pt x="2142" y="2718"/>
                      <a:pt x="2142" y="2718"/>
                      <a:pt x="2142" y="2718"/>
                    </a:cubicBezTo>
                    <a:cubicBezTo>
                      <a:pt x="2276" y="2650"/>
                      <a:pt x="2376" y="2549"/>
                      <a:pt x="2437" y="2411"/>
                    </a:cubicBezTo>
                    <a:cubicBezTo>
                      <a:pt x="2435" y="2413"/>
                      <a:pt x="2435" y="2413"/>
                      <a:pt x="2435" y="2413"/>
                    </a:cubicBezTo>
                    <a:cubicBezTo>
                      <a:pt x="2447" y="2391"/>
                      <a:pt x="2461" y="2370"/>
                      <a:pt x="2470" y="2347"/>
                    </a:cubicBezTo>
                    <a:cubicBezTo>
                      <a:pt x="2528" y="2202"/>
                      <a:pt x="2551" y="2051"/>
                      <a:pt x="2564" y="1896"/>
                    </a:cubicBezTo>
                    <a:cubicBezTo>
                      <a:pt x="2592" y="1572"/>
                      <a:pt x="2559" y="1259"/>
                      <a:pt x="2410" y="965"/>
                    </a:cubicBezTo>
                    <a:cubicBezTo>
                      <a:pt x="2383" y="917"/>
                      <a:pt x="2356" y="869"/>
                      <a:pt x="2328" y="821"/>
                    </a:cubicBezTo>
                    <a:cubicBezTo>
                      <a:pt x="2304" y="787"/>
                      <a:pt x="2280" y="753"/>
                      <a:pt x="2255" y="718"/>
                    </a:cubicBezTo>
                    <a:cubicBezTo>
                      <a:pt x="2210" y="746"/>
                      <a:pt x="2169" y="771"/>
                      <a:pt x="2129" y="795"/>
                    </a:cubicBezTo>
                    <a:cubicBezTo>
                      <a:pt x="2131" y="794"/>
                      <a:pt x="2131" y="794"/>
                      <a:pt x="2131" y="794"/>
                    </a:cubicBezTo>
                    <a:cubicBezTo>
                      <a:pt x="1870" y="887"/>
                      <a:pt x="1598" y="916"/>
                      <a:pt x="1329" y="915"/>
                    </a:cubicBezTo>
                    <a:cubicBezTo>
                      <a:pt x="1299" y="991"/>
                      <a:pt x="1325" y="1079"/>
                      <a:pt x="1244" y="1126"/>
                    </a:cubicBezTo>
                    <a:cubicBezTo>
                      <a:pt x="1230" y="1124"/>
                      <a:pt x="1215" y="1122"/>
                      <a:pt x="1201" y="1121"/>
                    </a:cubicBezTo>
                    <a:cubicBezTo>
                      <a:pt x="1187" y="1098"/>
                      <a:pt x="1174" y="1076"/>
                      <a:pt x="1160" y="1054"/>
                    </a:cubicBezTo>
                    <a:cubicBezTo>
                      <a:pt x="1150" y="1080"/>
                      <a:pt x="1135" y="1104"/>
                      <a:pt x="1132" y="1131"/>
                    </a:cubicBezTo>
                    <a:cubicBezTo>
                      <a:pt x="1128" y="1167"/>
                      <a:pt x="1134" y="1205"/>
                      <a:pt x="1136" y="1242"/>
                    </a:cubicBezTo>
                    <a:cubicBezTo>
                      <a:pt x="1138" y="1239"/>
                      <a:pt x="1138" y="1239"/>
                      <a:pt x="1138" y="1239"/>
                    </a:cubicBezTo>
                    <a:cubicBezTo>
                      <a:pt x="1076" y="1275"/>
                      <a:pt x="1034" y="1254"/>
                      <a:pt x="1033" y="1184"/>
                    </a:cubicBezTo>
                    <a:cubicBezTo>
                      <a:pt x="1032" y="1157"/>
                      <a:pt x="1043" y="1130"/>
                      <a:pt x="1042" y="1103"/>
                    </a:cubicBezTo>
                    <a:cubicBezTo>
                      <a:pt x="1042" y="1086"/>
                      <a:pt x="1029" y="1070"/>
                      <a:pt x="1022" y="1054"/>
                    </a:cubicBezTo>
                    <a:cubicBezTo>
                      <a:pt x="1008" y="1065"/>
                      <a:pt x="985" y="1073"/>
                      <a:pt x="982" y="1087"/>
                    </a:cubicBezTo>
                    <a:cubicBezTo>
                      <a:pt x="971" y="1138"/>
                      <a:pt x="965" y="1190"/>
                      <a:pt x="958" y="1242"/>
                    </a:cubicBezTo>
                    <a:cubicBezTo>
                      <a:pt x="959" y="1239"/>
                      <a:pt x="959" y="1239"/>
                      <a:pt x="959" y="1239"/>
                    </a:cubicBezTo>
                    <a:cubicBezTo>
                      <a:pt x="936" y="1253"/>
                      <a:pt x="913" y="1266"/>
                      <a:pt x="890" y="1280"/>
                    </a:cubicBezTo>
                    <a:cubicBezTo>
                      <a:pt x="876" y="1254"/>
                      <a:pt x="853" y="1228"/>
                      <a:pt x="852" y="1201"/>
                    </a:cubicBezTo>
                    <a:cubicBezTo>
                      <a:pt x="849" y="1156"/>
                      <a:pt x="864" y="1110"/>
                      <a:pt x="864" y="1064"/>
                    </a:cubicBezTo>
                    <a:cubicBezTo>
                      <a:pt x="865" y="1032"/>
                      <a:pt x="847" y="1000"/>
                      <a:pt x="809" y="1023"/>
                    </a:cubicBezTo>
                    <a:cubicBezTo>
                      <a:pt x="749" y="1061"/>
                      <a:pt x="726" y="1032"/>
                      <a:pt x="708" y="980"/>
                    </a:cubicBezTo>
                    <a:cubicBezTo>
                      <a:pt x="704" y="967"/>
                      <a:pt x="695" y="956"/>
                      <a:pt x="688" y="945"/>
                    </a:cubicBezTo>
                    <a:cubicBezTo>
                      <a:pt x="676" y="967"/>
                      <a:pt x="674" y="987"/>
                      <a:pt x="676" y="1006"/>
                    </a:cubicBezTo>
                    <a:cubicBezTo>
                      <a:pt x="686" y="1107"/>
                      <a:pt x="655" y="1139"/>
                      <a:pt x="556" y="1125"/>
                    </a:cubicBezTo>
                    <a:cubicBezTo>
                      <a:pt x="553" y="1113"/>
                      <a:pt x="549" y="1101"/>
                      <a:pt x="545" y="1088"/>
                    </a:cubicBezTo>
                    <a:cubicBezTo>
                      <a:pt x="551" y="998"/>
                      <a:pt x="556" y="908"/>
                      <a:pt x="561" y="813"/>
                    </a:cubicBezTo>
                    <a:cubicBezTo>
                      <a:pt x="511" y="788"/>
                      <a:pt x="448" y="756"/>
                      <a:pt x="379" y="721"/>
                    </a:cubicBezTo>
                    <a:cubicBezTo>
                      <a:pt x="364" y="748"/>
                      <a:pt x="349" y="775"/>
                      <a:pt x="334" y="802"/>
                    </a:cubicBezTo>
                    <a:cubicBezTo>
                      <a:pt x="258" y="909"/>
                      <a:pt x="191" y="1020"/>
                      <a:pt x="163" y="1150"/>
                    </a:cubicBezTo>
                    <a:cubicBezTo>
                      <a:pt x="153" y="1170"/>
                      <a:pt x="141" y="1190"/>
                      <a:pt x="134" y="1211"/>
                    </a:cubicBezTo>
                    <a:cubicBezTo>
                      <a:pt x="59" y="1437"/>
                      <a:pt x="59" y="1670"/>
                      <a:pt x="76" y="1902"/>
                    </a:cubicBezTo>
                    <a:cubicBezTo>
                      <a:pt x="85" y="2022"/>
                      <a:pt x="121" y="2141"/>
                      <a:pt x="144" y="2260"/>
                    </a:cubicBezTo>
                    <a:cubicBezTo>
                      <a:pt x="143" y="2258"/>
                      <a:pt x="143" y="2258"/>
                      <a:pt x="143" y="2258"/>
                    </a:cubicBezTo>
                    <a:cubicBezTo>
                      <a:pt x="198" y="2461"/>
                      <a:pt x="308" y="2622"/>
                      <a:pt x="501" y="2718"/>
                    </a:cubicBezTo>
                    <a:cubicBezTo>
                      <a:pt x="499" y="2717"/>
                      <a:pt x="499" y="2717"/>
                      <a:pt x="499" y="2717"/>
                    </a:cubicBezTo>
                    <a:cubicBezTo>
                      <a:pt x="542" y="2738"/>
                      <a:pt x="584" y="2764"/>
                      <a:pt x="629" y="2779"/>
                    </a:cubicBezTo>
                    <a:cubicBezTo>
                      <a:pt x="956" y="2891"/>
                      <a:pt x="1293" y="2886"/>
                      <a:pt x="1631" y="2859"/>
                    </a:cubicBezTo>
                    <a:cubicBezTo>
                      <a:pt x="1726" y="2851"/>
                      <a:pt x="1820" y="2824"/>
                      <a:pt x="1915" y="2806"/>
                    </a:cubicBezTo>
                    <a:cubicBezTo>
                      <a:pt x="1912" y="2807"/>
                      <a:pt x="1912" y="2807"/>
                      <a:pt x="1912" y="2807"/>
                    </a:cubicBezTo>
                    <a:cubicBezTo>
                      <a:pt x="1989" y="2777"/>
                      <a:pt x="2067" y="2747"/>
                      <a:pt x="2144" y="2717"/>
                    </a:cubicBezTo>
                    <a:close/>
                    <a:moveTo>
                      <a:pt x="374" y="643"/>
                    </a:moveTo>
                    <a:cubicBezTo>
                      <a:pt x="372" y="641"/>
                      <a:pt x="372" y="641"/>
                      <a:pt x="372" y="641"/>
                    </a:cubicBezTo>
                    <a:cubicBezTo>
                      <a:pt x="424" y="727"/>
                      <a:pt x="513" y="753"/>
                      <a:pt x="606" y="786"/>
                    </a:cubicBezTo>
                    <a:cubicBezTo>
                      <a:pt x="622" y="747"/>
                      <a:pt x="635" y="713"/>
                      <a:pt x="649" y="678"/>
                    </a:cubicBezTo>
                    <a:cubicBezTo>
                      <a:pt x="595" y="653"/>
                      <a:pt x="547" y="631"/>
                      <a:pt x="499" y="609"/>
                    </a:cubicBezTo>
                    <a:cubicBezTo>
                      <a:pt x="494" y="607"/>
                      <a:pt x="488" y="606"/>
                      <a:pt x="482" y="604"/>
                    </a:cubicBezTo>
                    <a:cubicBezTo>
                      <a:pt x="436" y="569"/>
                      <a:pt x="390" y="534"/>
                      <a:pt x="343" y="499"/>
                    </a:cubicBezTo>
                    <a:cubicBezTo>
                      <a:pt x="338" y="500"/>
                      <a:pt x="334" y="501"/>
                      <a:pt x="329" y="501"/>
                    </a:cubicBezTo>
                    <a:cubicBezTo>
                      <a:pt x="344" y="549"/>
                      <a:pt x="359" y="596"/>
                      <a:pt x="374" y="643"/>
                    </a:cubicBezTo>
                    <a:close/>
                    <a:moveTo>
                      <a:pt x="2148" y="613"/>
                    </a:moveTo>
                    <a:cubicBezTo>
                      <a:pt x="1883" y="732"/>
                      <a:pt x="1601" y="762"/>
                      <a:pt x="1313" y="772"/>
                    </a:cubicBezTo>
                    <a:cubicBezTo>
                      <a:pt x="1317" y="812"/>
                      <a:pt x="1321" y="845"/>
                      <a:pt x="1326" y="893"/>
                    </a:cubicBezTo>
                    <a:cubicBezTo>
                      <a:pt x="1505" y="873"/>
                      <a:pt x="1680" y="857"/>
                      <a:pt x="1853" y="832"/>
                    </a:cubicBezTo>
                    <a:cubicBezTo>
                      <a:pt x="1979" y="814"/>
                      <a:pt x="2102" y="778"/>
                      <a:pt x="2209" y="705"/>
                    </a:cubicBezTo>
                    <a:cubicBezTo>
                      <a:pt x="2288" y="651"/>
                      <a:pt x="2306" y="604"/>
                      <a:pt x="2286" y="509"/>
                    </a:cubicBezTo>
                    <a:cubicBezTo>
                      <a:pt x="2240" y="544"/>
                      <a:pt x="2193" y="579"/>
                      <a:pt x="2146" y="615"/>
                    </a:cubicBezTo>
                    <a:lnTo>
                      <a:pt x="2148" y="613"/>
                    </a:lnTo>
                    <a:close/>
                    <a:moveTo>
                      <a:pt x="754" y="1016"/>
                    </a:moveTo>
                    <a:cubicBezTo>
                      <a:pt x="854" y="971"/>
                      <a:pt x="902" y="999"/>
                      <a:pt x="896" y="1090"/>
                    </a:cubicBezTo>
                    <a:cubicBezTo>
                      <a:pt x="895" y="1105"/>
                      <a:pt x="890" y="1119"/>
                      <a:pt x="887" y="1133"/>
                    </a:cubicBezTo>
                    <a:cubicBezTo>
                      <a:pt x="882" y="1160"/>
                      <a:pt x="875" y="1188"/>
                      <a:pt x="876" y="1215"/>
                    </a:cubicBezTo>
                    <a:cubicBezTo>
                      <a:pt x="876" y="1227"/>
                      <a:pt x="893" y="1239"/>
                      <a:pt x="902" y="1252"/>
                    </a:cubicBezTo>
                    <a:cubicBezTo>
                      <a:pt x="912" y="1240"/>
                      <a:pt x="927" y="1230"/>
                      <a:pt x="930" y="1217"/>
                    </a:cubicBezTo>
                    <a:cubicBezTo>
                      <a:pt x="936" y="1188"/>
                      <a:pt x="930" y="1156"/>
                      <a:pt x="938" y="1129"/>
                    </a:cubicBezTo>
                    <a:cubicBezTo>
                      <a:pt x="952" y="1082"/>
                      <a:pt x="960" y="1012"/>
                      <a:pt x="1026" y="1026"/>
                    </a:cubicBezTo>
                    <a:cubicBezTo>
                      <a:pt x="1087" y="1038"/>
                      <a:pt x="1071" y="1099"/>
                      <a:pt x="1064" y="1148"/>
                    </a:cubicBezTo>
                    <a:cubicBezTo>
                      <a:pt x="1060" y="1180"/>
                      <a:pt x="1049" y="1220"/>
                      <a:pt x="1109" y="1237"/>
                    </a:cubicBezTo>
                    <a:cubicBezTo>
                      <a:pt x="1109" y="1185"/>
                      <a:pt x="1104" y="1139"/>
                      <a:pt x="1111" y="1094"/>
                    </a:cubicBezTo>
                    <a:cubicBezTo>
                      <a:pt x="1114" y="1069"/>
                      <a:pt x="1138" y="1047"/>
                      <a:pt x="1153" y="1024"/>
                    </a:cubicBezTo>
                    <a:cubicBezTo>
                      <a:pt x="1174" y="1040"/>
                      <a:pt x="1196" y="1055"/>
                      <a:pt x="1217" y="1071"/>
                    </a:cubicBezTo>
                    <a:cubicBezTo>
                      <a:pt x="1226" y="1078"/>
                      <a:pt x="1231" y="1089"/>
                      <a:pt x="1245" y="1107"/>
                    </a:cubicBezTo>
                    <a:cubicBezTo>
                      <a:pt x="1258" y="1075"/>
                      <a:pt x="1274" y="1053"/>
                      <a:pt x="1275" y="1030"/>
                    </a:cubicBezTo>
                    <a:cubicBezTo>
                      <a:pt x="1277" y="922"/>
                      <a:pt x="1275" y="815"/>
                      <a:pt x="1275" y="708"/>
                    </a:cubicBezTo>
                    <a:cubicBezTo>
                      <a:pt x="1275" y="622"/>
                      <a:pt x="1300" y="601"/>
                      <a:pt x="1384" y="598"/>
                    </a:cubicBezTo>
                    <a:cubicBezTo>
                      <a:pt x="1498" y="594"/>
                      <a:pt x="1614" y="594"/>
                      <a:pt x="1725" y="573"/>
                    </a:cubicBezTo>
                    <a:cubicBezTo>
                      <a:pt x="1817" y="555"/>
                      <a:pt x="1908" y="518"/>
                      <a:pt x="1989" y="471"/>
                    </a:cubicBezTo>
                    <a:cubicBezTo>
                      <a:pt x="2081" y="418"/>
                      <a:pt x="2075" y="332"/>
                      <a:pt x="1985" y="276"/>
                    </a:cubicBezTo>
                    <a:cubicBezTo>
                      <a:pt x="1940" y="249"/>
                      <a:pt x="1891" y="227"/>
                      <a:pt x="1841" y="211"/>
                    </a:cubicBezTo>
                    <a:cubicBezTo>
                      <a:pt x="1600" y="135"/>
                      <a:pt x="1351" y="129"/>
                      <a:pt x="1104" y="154"/>
                    </a:cubicBezTo>
                    <a:cubicBezTo>
                      <a:pt x="965" y="167"/>
                      <a:pt x="826" y="206"/>
                      <a:pt x="694" y="254"/>
                    </a:cubicBezTo>
                    <a:cubicBezTo>
                      <a:pt x="581" y="295"/>
                      <a:pt x="535" y="363"/>
                      <a:pt x="622" y="491"/>
                    </a:cubicBezTo>
                    <a:cubicBezTo>
                      <a:pt x="690" y="590"/>
                      <a:pt x="686" y="691"/>
                      <a:pt x="628" y="801"/>
                    </a:cubicBezTo>
                    <a:cubicBezTo>
                      <a:pt x="590" y="875"/>
                      <a:pt x="582" y="965"/>
                      <a:pt x="567" y="1049"/>
                    </a:cubicBezTo>
                    <a:cubicBezTo>
                      <a:pt x="564" y="1066"/>
                      <a:pt x="590" y="1087"/>
                      <a:pt x="603" y="1106"/>
                    </a:cubicBezTo>
                    <a:cubicBezTo>
                      <a:pt x="619" y="1087"/>
                      <a:pt x="642" y="1071"/>
                      <a:pt x="648" y="1049"/>
                    </a:cubicBezTo>
                    <a:cubicBezTo>
                      <a:pt x="656" y="1022"/>
                      <a:pt x="646" y="990"/>
                      <a:pt x="650" y="961"/>
                    </a:cubicBezTo>
                    <a:cubicBezTo>
                      <a:pt x="652" y="945"/>
                      <a:pt x="666" y="922"/>
                      <a:pt x="679" y="920"/>
                    </a:cubicBezTo>
                    <a:cubicBezTo>
                      <a:pt x="691" y="917"/>
                      <a:pt x="713" y="932"/>
                      <a:pt x="722" y="946"/>
                    </a:cubicBezTo>
                    <a:cubicBezTo>
                      <a:pt x="736" y="965"/>
                      <a:pt x="743" y="990"/>
                      <a:pt x="754" y="10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Freeform 6"/>
              <p:cNvSpPr>
                <a:spLocks/>
              </p:cNvSpPr>
              <p:nvPr/>
            </p:nvSpPr>
            <p:spPr bwMode="auto">
              <a:xfrm>
                <a:off x="4344421" y="2011746"/>
                <a:ext cx="758126" cy="640279"/>
              </a:xfrm>
              <a:custGeom>
                <a:avLst/>
                <a:gdLst>
                  <a:gd name="T0" fmla="*/ 1174 w 2494"/>
                  <a:gd name="T1" fmla="*/ 374 h 2109"/>
                  <a:gd name="T2" fmla="*/ 1341 w 2494"/>
                  <a:gd name="T3" fmla="*/ 181 h 2109"/>
                  <a:gd name="T4" fmla="*/ 2061 w 2494"/>
                  <a:gd name="T5" fmla="*/ 42 h 2109"/>
                  <a:gd name="T6" fmla="*/ 2071 w 2494"/>
                  <a:gd name="T7" fmla="*/ 44 h 2109"/>
                  <a:gd name="T8" fmla="*/ 2340 w 2494"/>
                  <a:gd name="T9" fmla="*/ 213 h 2109"/>
                  <a:gd name="T10" fmla="*/ 2487 w 2494"/>
                  <a:gd name="T11" fmla="*/ 966 h 2109"/>
                  <a:gd name="T12" fmla="*/ 2365 w 2494"/>
                  <a:gd name="T13" fmla="*/ 1661 h 2109"/>
                  <a:gd name="T14" fmla="*/ 2195 w 2494"/>
                  <a:gd name="T15" fmla="*/ 1860 h 2109"/>
                  <a:gd name="T16" fmla="*/ 2074 w 2494"/>
                  <a:gd name="T17" fmla="*/ 1965 h 2109"/>
                  <a:gd name="T18" fmla="*/ 1845 w 2494"/>
                  <a:gd name="T19" fmla="*/ 2054 h 2109"/>
                  <a:gd name="T20" fmla="*/ 1113 w 2494"/>
                  <a:gd name="T21" fmla="*/ 2102 h 2109"/>
                  <a:gd name="T22" fmla="*/ 429 w 2494"/>
                  <a:gd name="T23" fmla="*/ 1965 h 2109"/>
                  <a:gd name="T24" fmla="*/ 390 w 2494"/>
                  <a:gd name="T25" fmla="*/ 1929 h 2109"/>
                  <a:gd name="T26" fmla="*/ 73 w 2494"/>
                  <a:gd name="T27" fmla="*/ 1506 h 2109"/>
                  <a:gd name="T28" fmla="*/ 66 w 2494"/>
                  <a:gd name="T29" fmla="*/ 1440 h 2109"/>
                  <a:gd name="T30" fmla="*/ 93 w 2494"/>
                  <a:gd name="T31" fmla="*/ 398 h 2109"/>
                  <a:gd name="T32" fmla="*/ 327 w 2494"/>
                  <a:gd name="T33" fmla="*/ 5 h 2109"/>
                  <a:gd name="T34" fmla="*/ 461 w 2494"/>
                  <a:gd name="T35" fmla="*/ 168 h 2109"/>
                  <a:gd name="T36" fmla="*/ 486 w 2494"/>
                  <a:gd name="T37" fmla="*/ 373 h 2109"/>
                  <a:gd name="T38" fmla="*/ 723 w 2494"/>
                  <a:gd name="T39" fmla="*/ 296 h 2109"/>
                  <a:gd name="T40" fmla="*/ 766 w 2494"/>
                  <a:gd name="T41" fmla="*/ 482 h 2109"/>
                  <a:gd name="T42" fmla="*/ 414 w 2494"/>
                  <a:gd name="T43" fmla="*/ 465 h 2109"/>
                  <a:gd name="T44" fmla="*/ 342 w 2494"/>
                  <a:gd name="T45" fmla="*/ 474 h 2109"/>
                  <a:gd name="T46" fmla="*/ 280 w 2494"/>
                  <a:gd name="T47" fmla="*/ 1233 h 2109"/>
                  <a:gd name="T48" fmla="*/ 607 w 2494"/>
                  <a:gd name="T49" fmla="*/ 1436 h 2109"/>
                  <a:gd name="T50" fmla="*/ 1566 w 2494"/>
                  <a:gd name="T51" fmla="*/ 1519 h 2109"/>
                  <a:gd name="T52" fmla="*/ 1976 w 2494"/>
                  <a:gd name="T53" fmla="*/ 1422 h 2109"/>
                  <a:gd name="T54" fmla="*/ 2216 w 2494"/>
                  <a:gd name="T55" fmla="*/ 1257 h 2109"/>
                  <a:gd name="T56" fmla="*/ 2148 w 2494"/>
                  <a:gd name="T57" fmla="*/ 449 h 2109"/>
                  <a:gd name="T58" fmla="*/ 2097 w 2494"/>
                  <a:gd name="T59" fmla="*/ 447 h 2109"/>
                  <a:gd name="T60" fmla="*/ 889 w 2494"/>
                  <a:gd name="T61" fmla="*/ 487 h 2109"/>
                  <a:gd name="T62" fmla="*/ 924 w 2494"/>
                  <a:gd name="T63" fmla="*/ 372 h 2109"/>
                  <a:gd name="T64" fmla="*/ 954 w 2494"/>
                  <a:gd name="T65" fmla="*/ 456 h 2109"/>
                  <a:gd name="T66" fmla="*/ 1068 w 2494"/>
                  <a:gd name="T67" fmla="*/ 487 h 2109"/>
                  <a:gd name="T68" fmla="*/ 1082 w 2494"/>
                  <a:gd name="T69" fmla="*/ 388 h 2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94" h="2109">
                    <a:moveTo>
                      <a:pt x="1131" y="369"/>
                    </a:moveTo>
                    <a:cubicBezTo>
                      <a:pt x="1145" y="370"/>
                      <a:pt x="1160" y="372"/>
                      <a:pt x="1174" y="374"/>
                    </a:cubicBezTo>
                    <a:cubicBezTo>
                      <a:pt x="1246" y="366"/>
                      <a:pt x="1249" y="304"/>
                      <a:pt x="1255" y="255"/>
                    </a:cubicBezTo>
                    <a:cubicBezTo>
                      <a:pt x="1261" y="197"/>
                      <a:pt x="1288" y="186"/>
                      <a:pt x="1341" y="181"/>
                    </a:cubicBezTo>
                    <a:cubicBezTo>
                      <a:pt x="1511" y="166"/>
                      <a:pt x="1681" y="147"/>
                      <a:pt x="1850" y="119"/>
                    </a:cubicBezTo>
                    <a:cubicBezTo>
                      <a:pt x="1923" y="107"/>
                      <a:pt x="1991" y="68"/>
                      <a:pt x="2061" y="42"/>
                    </a:cubicBezTo>
                    <a:cubicBezTo>
                      <a:pt x="2061" y="42"/>
                      <a:pt x="2059" y="43"/>
                      <a:pt x="2059" y="43"/>
                    </a:cubicBezTo>
                    <a:cubicBezTo>
                      <a:pt x="2063" y="43"/>
                      <a:pt x="2068" y="45"/>
                      <a:pt x="2071" y="44"/>
                    </a:cubicBezTo>
                    <a:cubicBezTo>
                      <a:pt x="2140" y="1"/>
                      <a:pt x="2204" y="0"/>
                      <a:pt x="2258" y="69"/>
                    </a:cubicBezTo>
                    <a:cubicBezTo>
                      <a:pt x="2286" y="117"/>
                      <a:pt x="2313" y="165"/>
                      <a:pt x="2340" y="213"/>
                    </a:cubicBezTo>
                    <a:cubicBezTo>
                      <a:pt x="2347" y="240"/>
                      <a:pt x="2350" y="267"/>
                      <a:pt x="2360" y="292"/>
                    </a:cubicBezTo>
                    <a:cubicBezTo>
                      <a:pt x="2452" y="507"/>
                      <a:pt x="2494" y="734"/>
                      <a:pt x="2487" y="966"/>
                    </a:cubicBezTo>
                    <a:cubicBezTo>
                      <a:pt x="2481" y="1188"/>
                      <a:pt x="2465" y="1410"/>
                      <a:pt x="2373" y="1618"/>
                    </a:cubicBezTo>
                    <a:cubicBezTo>
                      <a:pt x="2368" y="1631"/>
                      <a:pt x="2368" y="1647"/>
                      <a:pt x="2365" y="1661"/>
                    </a:cubicBezTo>
                    <a:cubicBezTo>
                      <a:pt x="2365" y="1661"/>
                      <a:pt x="2367" y="1659"/>
                      <a:pt x="2367" y="1659"/>
                    </a:cubicBezTo>
                    <a:cubicBezTo>
                      <a:pt x="2310" y="1726"/>
                      <a:pt x="2255" y="1795"/>
                      <a:pt x="2195" y="1860"/>
                    </a:cubicBezTo>
                    <a:cubicBezTo>
                      <a:pt x="2158" y="1899"/>
                      <a:pt x="2113" y="1931"/>
                      <a:pt x="2072" y="1966"/>
                    </a:cubicBezTo>
                    <a:cubicBezTo>
                      <a:pt x="2074" y="1965"/>
                      <a:pt x="2074" y="1965"/>
                      <a:pt x="2074" y="1965"/>
                    </a:cubicBezTo>
                    <a:cubicBezTo>
                      <a:pt x="1997" y="1995"/>
                      <a:pt x="1919" y="2025"/>
                      <a:pt x="1842" y="2055"/>
                    </a:cubicBezTo>
                    <a:cubicBezTo>
                      <a:pt x="1842" y="2055"/>
                      <a:pt x="1845" y="2054"/>
                      <a:pt x="1845" y="2054"/>
                    </a:cubicBezTo>
                    <a:cubicBezTo>
                      <a:pt x="1830" y="2054"/>
                      <a:pt x="1815" y="2051"/>
                      <a:pt x="1801" y="2055"/>
                    </a:cubicBezTo>
                    <a:cubicBezTo>
                      <a:pt x="1574" y="2107"/>
                      <a:pt x="1344" y="2109"/>
                      <a:pt x="1113" y="2102"/>
                    </a:cubicBezTo>
                    <a:cubicBezTo>
                      <a:pt x="891" y="2095"/>
                      <a:pt x="671" y="2070"/>
                      <a:pt x="465" y="1972"/>
                    </a:cubicBezTo>
                    <a:cubicBezTo>
                      <a:pt x="455" y="1967"/>
                      <a:pt x="441" y="1967"/>
                      <a:pt x="429" y="1965"/>
                    </a:cubicBezTo>
                    <a:cubicBezTo>
                      <a:pt x="431" y="1966"/>
                      <a:pt x="431" y="1966"/>
                      <a:pt x="431" y="1966"/>
                    </a:cubicBezTo>
                    <a:cubicBezTo>
                      <a:pt x="418" y="1954"/>
                      <a:pt x="405" y="1939"/>
                      <a:pt x="390" y="1929"/>
                    </a:cubicBezTo>
                    <a:cubicBezTo>
                      <a:pt x="252" y="1839"/>
                      <a:pt x="160" y="1713"/>
                      <a:pt x="103" y="1560"/>
                    </a:cubicBezTo>
                    <a:cubicBezTo>
                      <a:pt x="96" y="1541"/>
                      <a:pt x="83" y="1524"/>
                      <a:pt x="73" y="1506"/>
                    </a:cubicBezTo>
                    <a:cubicBezTo>
                      <a:pt x="73" y="1506"/>
                      <a:pt x="74" y="1508"/>
                      <a:pt x="74" y="1508"/>
                    </a:cubicBezTo>
                    <a:cubicBezTo>
                      <a:pt x="71" y="1486"/>
                      <a:pt x="69" y="1463"/>
                      <a:pt x="66" y="1440"/>
                    </a:cubicBezTo>
                    <a:cubicBezTo>
                      <a:pt x="49" y="1291"/>
                      <a:pt x="26" y="1142"/>
                      <a:pt x="15" y="993"/>
                    </a:cubicBezTo>
                    <a:cubicBezTo>
                      <a:pt x="0" y="790"/>
                      <a:pt x="39" y="593"/>
                      <a:pt x="93" y="398"/>
                    </a:cubicBezTo>
                    <a:cubicBezTo>
                      <a:pt x="121" y="268"/>
                      <a:pt x="188" y="157"/>
                      <a:pt x="264" y="50"/>
                    </a:cubicBezTo>
                    <a:cubicBezTo>
                      <a:pt x="285" y="34"/>
                      <a:pt x="312" y="0"/>
                      <a:pt x="327" y="5"/>
                    </a:cubicBezTo>
                    <a:cubicBezTo>
                      <a:pt x="374" y="20"/>
                      <a:pt x="423" y="42"/>
                      <a:pt x="459" y="75"/>
                    </a:cubicBezTo>
                    <a:cubicBezTo>
                      <a:pt x="475" y="90"/>
                      <a:pt x="464" y="136"/>
                      <a:pt x="461" y="168"/>
                    </a:cubicBezTo>
                    <a:cubicBezTo>
                      <a:pt x="457" y="225"/>
                      <a:pt x="431" y="283"/>
                      <a:pt x="475" y="336"/>
                    </a:cubicBezTo>
                    <a:cubicBezTo>
                      <a:pt x="479" y="349"/>
                      <a:pt x="483" y="361"/>
                      <a:pt x="486" y="373"/>
                    </a:cubicBezTo>
                    <a:cubicBezTo>
                      <a:pt x="558" y="415"/>
                      <a:pt x="573" y="408"/>
                      <a:pt x="635" y="297"/>
                    </a:cubicBezTo>
                    <a:cubicBezTo>
                      <a:pt x="666" y="297"/>
                      <a:pt x="695" y="302"/>
                      <a:pt x="723" y="296"/>
                    </a:cubicBezTo>
                    <a:cubicBezTo>
                      <a:pt x="773" y="286"/>
                      <a:pt x="784" y="306"/>
                      <a:pt x="779" y="350"/>
                    </a:cubicBezTo>
                    <a:cubicBezTo>
                      <a:pt x="773" y="394"/>
                      <a:pt x="763" y="438"/>
                      <a:pt x="766" y="482"/>
                    </a:cubicBezTo>
                    <a:cubicBezTo>
                      <a:pt x="770" y="531"/>
                      <a:pt x="751" y="537"/>
                      <a:pt x="711" y="528"/>
                    </a:cubicBezTo>
                    <a:cubicBezTo>
                      <a:pt x="612" y="506"/>
                      <a:pt x="513" y="483"/>
                      <a:pt x="414" y="465"/>
                    </a:cubicBezTo>
                    <a:cubicBezTo>
                      <a:pt x="391" y="460"/>
                      <a:pt x="364" y="472"/>
                      <a:pt x="340" y="476"/>
                    </a:cubicBezTo>
                    <a:cubicBezTo>
                      <a:pt x="342" y="474"/>
                      <a:pt x="342" y="474"/>
                      <a:pt x="342" y="474"/>
                    </a:cubicBezTo>
                    <a:cubicBezTo>
                      <a:pt x="335" y="489"/>
                      <a:pt x="326" y="504"/>
                      <a:pt x="322" y="520"/>
                    </a:cubicBezTo>
                    <a:cubicBezTo>
                      <a:pt x="272" y="755"/>
                      <a:pt x="265" y="993"/>
                      <a:pt x="280" y="1233"/>
                    </a:cubicBezTo>
                    <a:cubicBezTo>
                      <a:pt x="281" y="1263"/>
                      <a:pt x="295" y="1293"/>
                      <a:pt x="303" y="1323"/>
                    </a:cubicBezTo>
                    <a:cubicBezTo>
                      <a:pt x="405" y="1361"/>
                      <a:pt x="506" y="1399"/>
                      <a:pt x="607" y="1436"/>
                    </a:cubicBezTo>
                    <a:cubicBezTo>
                      <a:pt x="645" y="1452"/>
                      <a:pt x="682" y="1475"/>
                      <a:pt x="721" y="1483"/>
                    </a:cubicBezTo>
                    <a:cubicBezTo>
                      <a:pt x="1000" y="1543"/>
                      <a:pt x="1283" y="1553"/>
                      <a:pt x="1566" y="1519"/>
                    </a:cubicBezTo>
                    <a:cubicBezTo>
                      <a:pt x="1678" y="1505"/>
                      <a:pt x="1787" y="1469"/>
                      <a:pt x="1897" y="1443"/>
                    </a:cubicBezTo>
                    <a:cubicBezTo>
                      <a:pt x="1923" y="1436"/>
                      <a:pt x="1951" y="1432"/>
                      <a:pt x="1976" y="1422"/>
                    </a:cubicBezTo>
                    <a:cubicBezTo>
                      <a:pt x="2051" y="1391"/>
                      <a:pt x="2125" y="1357"/>
                      <a:pt x="2200" y="1324"/>
                    </a:cubicBezTo>
                    <a:cubicBezTo>
                      <a:pt x="2205" y="1302"/>
                      <a:pt x="2213" y="1279"/>
                      <a:pt x="2216" y="1257"/>
                    </a:cubicBezTo>
                    <a:cubicBezTo>
                      <a:pt x="2245" y="1019"/>
                      <a:pt x="2224" y="783"/>
                      <a:pt x="2185" y="548"/>
                    </a:cubicBezTo>
                    <a:cubicBezTo>
                      <a:pt x="2180" y="514"/>
                      <a:pt x="2161" y="482"/>
                      <a:pt x="2148" y="449"/>
                    </a:cubicBezTo>
                    <a:cubicBezTo>
                      <a:pt x="2150" y="451"/>
                      <a:pt x="2150" y="451"/>
                      <a:pt x="2150" y="451"/>
                    </a:cubicBezTo>
                    <a:cubicBezTo>
                      <a:pt x="2132" y="449"/>
                      <a:pt x="2113" y="442"/>
                      <a:pt x="2097" y="447"/>
                    </a:cubicBezTo>
                    <a:cubicBezTo>
                      <a:pt x="1723" y="560"/>
                      <a:pt x="1343" y="599"/>
                      <a:pt x="954" y="563"/>
                    </a:cubicBezTo>
                    <a:cubicBezTo>
                      <a:pt x="900" y="558"/>
                      <a:pt x="876" y="543"/>
                      <a:pt x="889" y="487"/>
                    </a:cubicBezTo>
                    <a:cubicBezTo>
                      <a:pt x="888" y="490"/>
                      <a:pt x="888" y="490"/>
                      <a:pt x="888" y="490"/>
                    </a:cubicBezTo>
                    <a:cubicBezTo>
                      <a:pt x="900" y="450"/>
                      <a:pt x="912" y="411"/>
                      <a:pt x="924" y="372"/>
                    </a:cubicBezTo>
                    <a:cubicBezTo>
                      <a:pt x="929" y="373"/>
                      <a:pt x="935" y="373"/>
                      <a:pt x="941" y="374"/>
                    </a:cubicBezTo>
                    <a:cubicBezTo>
                      <a:pt x="945" y="401"/>
                      <a:pt x="942" y="432"/>
                      <a:pt x="954" y="456"/>
                    </a:cubicBezTo>
                    <a:cubicBezTo>
                      <a:pt x="966" y="482"/>
                      <a:pt x="989" y="506"/>
                      <a:pt x="1014" y="521"/>
                    </a:cubicBezTo>
                    <a:cubicBezTo>
                      <a:pt x="1022" y="525"/>
                      <a:pt x="1049" y="499"/>
                      <a:pt x="1068" y="487"/>
                    </a:cubicBezTo>
                    <a:cubicBezTo>
                      <a:pt x="1068" y="487"/>
                      <a:pt x="1066" y="490"/>
                      <a:pt x="1066" y="490"/>
                    </a:cubicBezTo>
                    <a:cubicBezTo>
                      <a:pt x="1071" y="456"/>
                      <a:pt x="1079" y="422"/>
                      <a:pt x="1082" y="388"/>
                    </a:cubicBezTo>
                    <a:cubicBezTo>
                      <a:pt x="1085" y="342"/>
                      <a:pt x="1102" y="343"/>
                      <a:pt x="1131" y="3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7"/>
              <p:cNvSpPr>
                <a:spLocks/>
              </p:cNvSpPr>
              <p:nvPr/>
            </p:nvSpPr>
            <p:spPr bwMode="auto">
              <a:xfrm>
                <a:off x="4428237" y="1794328"/>
                <a:ext cx="594275" cy="206074"/>
              </a:xfrm>
              <a:custGeom>
                <a:avLst/>
                <a:gdLst>
                  <a:gd name="T0" fmla="*/ 332 w 1955"/>
                  <a:gd name="T1" fmla="*/ 195 h 680"/>
                  <a:gd name="T2" fmla="*/ 230 w 1955"/>
                  <a:gd name="T3" fmla="*/ 435 h 680"/>
                  <a:gd name="T4" fmla="*/ 266 w 1955"/>
                  <a:gd name="T5" fmla="*/ 562 h 680"/>
                  <a:gd name="T6" fmla="*/ 153 w 1955"/>
                  <a:gd name="T7" fmla="*/ 531 h 680"/>
                  <a:gd name="T8" fmla="*/ 155 w 1955"/>
                  <a:gd name="T9" fmla="*/ 532 h 680"/>
                  <a:gd name="T10" fmla="*/ 87 w 1955"/>
                  <a:gd name="T11" fmla="*/ 469 h 680"/>
                  <a:gd name="T12" fmla="*/ 34 w 1955"/>
                  <a:gd name="T13" fmla="*/ 276 h 680"/>
                  <a:gd name="T14" fmla="*/ 185 w 1955"/>
                  <a:gd name="T15" fmla="*/ 150 h 680"/>
                  <a:gd name="T16" fmla="*/ 240 w 1955"/>
                  <a:gd name="T17" fmla="*/ 140 h 680"/>
                  <a:gd name="T18" fmla="*/ 1337 w 1955"/>
                  <a:gd name="T19" fmla="*/ 47 h 680"/>
                  <a:gd name="T20" fmla="*/ 1696 w 1955"/>
                  <a:gd name="T21" fmla="*/ 125 h 680"/>
                  <a:gd name="T22" fmla="*/ 1693 w 1955"/>
                  <a:gd name="T23" fmla="*/ 123 h 680"/>
                  <a:gd name="T24" fmla="*/ 1867 w 1955"/>
                  <a:gd name="T25" fmla="*/ 237 h 680"/>
                  <a:gd name="T26" fmla="*/ 1876 w 1955"/>
                  <a:gd name="T27" fmla="*/ 457 h 680"/>
                  <a:gd name="T28" fmla="*/ 1770 w 1955"/>
                  <a:gd name="T29" fmla="*/ 545 h 680"/>
                  <a:gd name="T30" fmla="*/ 1773 w 1955"/>
                  <a:gd name="T31" fmla="*/ 544 h 680"/>
                  <a:gd name="T32" fmla="*/ 1707 w 1955"/>
                  <a:gd name="T33" fmla="*/ 562 h 680"/>
                  <a:gd name="T34" fmla="*/ 1022 w 1955"/>
                  <a:gd name="T35" fmla="*/ 679 h 680"/>
                  <a:gd name="T36" fmla="*/ 976 w 1955"/>
                  <a:gd name="T37" fmla="*/ 651 h 680"/>
                  <a:gd name="T38" fmla="*/ 1025 w 1955"/>
                  <a:gd name="T39" fmla="*/ 612 h 680"/>
                  <a:gd name="T40" fmla="*/ 1081 w 1955"/>
                  <a:gd name="T41" fmla="*/ 610 h 680"/>
                  <a:gd name="T42" fmla="*/ 1531 w 1955"/>
                  <a:gd name="T43" fmla="*/ 544 h 680"/>
                  <a:gd name="T44" fmla="*/ 1645 w 1955"/>
                  <a:gd name="T45" fmla="*/ 473 h 680"/>
                  <a:gd name="T46" fmla="*/ 1732 w 1955"/>
                  <a:gd name="T47" fmla="*/ 320 h 680"/>
                  <a:gd name="T48" fmla="*/ 1590 w 1955"/>
                  <a:gd name="T49" fmla="*/ 179 h 680"/>
                  <a:gd name="T50" fmla="*/ 1518 w 1955"/>
                  <a:gd name="T51" fmla="*/ 157 h 680"/>
                  <a:gd name="T52" fmla="*/ 1455 w 1955"/>
                  <a:gd name="T53" fmla="*/ 121 h 680"/>
                  <a:gd name="T54" fmla="*/ 1040 w 1955"/>
                  <a:gd name="T55" fmla="*/ 68 h 680"/>
                  <a:gd name="T56" fmla="*/ 397 w 1955"/>
                  <a:gd name="T57" fmla="*/ 150 h 680"/>
                  <a:gd name="T58" fmla="*/ 332 w 1955"/>
                  <a:gd name="T59" fmla="*/ 195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55" h="680">
                    <a:moveTo>
                      <a:pt x="332" y="195"/>
                    </a:moveTo>
                    <a:cubicBezTo>
                      <a:pt x="209" y="238"/>
                      <a:pt x="177" y="314"/>
                      <a:pt x="230" y="435"/>
                    </a:cubicBezTo>
                    <a:cubicBezTo>
                      <a:pt x="241" y="473"/>
                      <a:pt x="252" y="512"/>
                      <a:pt x="266" y="562"/>
                    </a:cubicBezTo>
                    <a:cubicBezTo>
                      <a:pt x="220" y="549"/>
                      <a:pt x="186" y="540"/>
                      <a:pt x="153" y="531"/>
                    </a:cubicBezTo>
                    <a:cubicBezTo>
                      <a:pt x="155" y="532"/>
                      <a:pt x="155" y="532"/>
                      <a:pt x="155" y="532"/>
                    </a:cubicBezTo>
                    <a:cubicBezTo>
                      <a:pt x="133" y="511"/>
                      <a:pt x="111" y="489"/>
                      <a:pt x="87" y="469"/>
                    </a:cubicBezTo>
                    <a:cubicBezTo>
                      <a:pt x="21" y="417"/>
                      <a:pt x="0" y="354"/>
                      <a:pt x="34" y="276"/>
                    </a:cubicBezTo>
                    <a:cubicBezTo>
                      <a:pt x="84" y="234"/>
                      <a:pt x="135" y="192"/>
                      <a:pt x="185" y="150"/>
                    </a:cubicBezTo>
                    <a:cubicBezTo>
                      <a:pt x="203" y="146"/>
                      <a:pt x="223" y="146"/>
                      <a:pt x="240" y="140"/>
                    </a:cubicBezTo>
                    <a:cubicBezTo>
                      <a:pt x="597" y="7"/>
                      <a:pt x="966" y="0"/>
                      <a:pt x="1337" y="47"/>
                    </a:cubicBezTo>
                    <a:cubicBezTo>
                      <a:pt x="1458" y="63"/>
                      <a:pt x="1577" y="98"/>
                      <a:pt x="1696" y="125"/>
                    </a:cubicBezTo>
                    <a:cubicBezTo>
                      <a:pt x="1693" y="123"/>
                      <a:pt x="1693" y="123"/>
                      <a:pt x="1693" y="123"/>
                    </a:cubicBezTo>
                    <a:cubicBezTo>
                      <a:pt x="1752" y="161"/>
                      <a:pt x="1813" y="195"/>
                      <a:pt x="1867" y="237"/>
                    </a:cubicBezTo>
                    <a:cubicBezTo>
                      <a:pt x="1953" y="306"/>
                      <a:pt x="1955" y="382"/>
                      <a:pt x="1876" y="457"/>
                    </a:cubicBezTo>
                    <a:cubicBezTo>
                      <a:pt x="1842" y="488"/>
                      <a:pt x="1805" y="516"/>
                      <a:pt x="1770" y="545"/>
                    </a:cubicBezTo>
                    <a:cubicBezTo>
                      <a:pt x="1773" y="544"/>
                      <a:pt x="1773" y="544"/>
                      <a:pt x="1773" y="544"/>
                    </a:cubicBezTo>
                    <a:cubicBezTo>
                      <a:pt x="1751" y="550"/>
                      <a:pt x="1728" y="554"/>
                      <a:pt x="1707" y="562"/>
                    </a:cubicBezTo>
                    <a:cubicBezTo>
                      <a:pt x="1486" y="646"/>
                      <a:pt x="1256" y="676"/>
                      <a:pt x="1022" y="679"/>
                    </a:cubicBezTo>
                    <a:cubicBezTo>
                      <a:pt x="1007" y="680"/>
                      <a:pt x="991" y="661"/>
                      <a:pt x="976" y="651"/>
                    </a:cubicBezTo>
                    <a:cubicBezTo>
                      <a:pt x="992" y="637"/>
                      <a:pt x="1006" y="619"/>
                      <a:pt x="1025" y="612"/>
                    </a:cubicBezTo>
                    <a:cubicBezTo>
                      <a:pt x="1041" y="605"/>
                      <a:pt x="1062" y="610"/>
                      <a:pt x="1081" y="610"/>
                    </a:cubicBezTo>
                    <a:cubicBezTo>
                      <a:pt x="1234" y="612"/>
                      <a:pt x="1386" y="598"/>
                      <a:pt x="1531" y="544"/>
                    </a:cubicBezTo>
                    <a:cubicBezTo>
                      <a:pt x="1572" y="529"/>
                      <a:pt x="1607" y="497"/>
                      <a:pt x="1645" y="473"/>
                    </a:cubicBezTo>
                    <a:cubicBezTo>
                      <a:pt x="1707" y="441"/>
                      <a:pt x="1741" y="392"/>
                      <a:pt x="1732" y="320"/>
                    </a:cubicBezTo>
                    <a:cubicBezTo>
                      <a:pt x="1720" y="238"/>
                      <a:pt x="1650" y="212"/>
                      <a:pt x="1590" y="179"/>
                    </a:cubicBezTo>
                    <a:cubicBezTo>
                      <a:pt x="1568" y="167"/>
                      <a:pt x="1542" y="164"/>
                      <a:pt x="1518" y="157"/>
                    </a:cubicBezTo>
                    <a:cubicBezTo>
                      <a:pt x="1497" y="144"/>
                      <a:pt x="1477" y="124"/>
                      <a:pt x="1455" y="121"/>
                    </a:cubicBezTo>
                    <a:cubicBezTo>
                      <a:pt x="1317" y="100"/>
                      <a:pt x="1179" y="78"/>
                      <a:pt x="1040" y="68"/>
                    </a:cubicBezTo>
                    <a:cubicBezTo>
                      <a:pt x="821" y="51"/>
                      <a:pt x="606" y="77"/>
                      <a:pt x="397" y="150"/>
                    </a:cubicBezTo>
                    <a:cubicBezTo>
                      <a:pt x="373" y="158"/>
                      <a:pt x="353" y="180"/>
                      <a:pt x="332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8"/>
              <p:cNvSpPr>
                <a:spLocks/>
              </p:cNvSpPr>
              <p:nvPr/>
            </p:nvSpPr>
            <p:spPr bwMode="auto">
              <a:xfrm>
                <a:off x="4436429" y="1958810"/>
                <a:ext cx="79405" cy="55457"/>
              </a:xfrm>
              <a:custGeom>
                <a:avLst/>
                <a:gdLst>
                  <a:gd name="T0" fmla="*/ 110 w 261"/>
                  <a:gd name="T1" fmla="*/ 27 h 182"/>
                  <a:gd name="T2" fmla="*/ 127 w 261"/>
                  <a:gd name="T3" fmla="*/ 32 h 182"/>
                  <a:gd name="T4" fmla="*/ 196 w 261"/>
                  <a:gd name="T5" fmla="*/ 82 h 182"/>
                  <a:gd name="T6" fmla="*/ 244 w 261"/>
                  <a:gd name="T7" fmla="*/ 140 h 182"/>
                  <a:gd name="T8" fmla="*/ 160 w 261"/>
                  <a:gd name="T9" fmla="*/ 163 h 182"/>
                  <a:gd name="T10" fmla="*/ 0 w 261"/>
                  <a:gd name="T11" fmla="*/ 64 h 182"/>
                  <a:gd name="T12" fmla="*/ 2 w 261"/>
                  <a:gd name="T13" fmla="*/ 66 h 182"/>
                  <a:gd name="T14" fmla="*/ 1 w 261"/>
                  <a:gd name="T15" fmla="*/ 0 h 182"/>
                  <a:gd name="T16" fmla="*/ 68 w 261"/>
                  <a:gd name="T17" fmla="*/ 17 h 182"/>
                  <a:gd name="T18" fmla="*/ 110 w 261"/>
                  <a:gd name="T19" fmla="*/ 2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82">
                    <a:moveTo>
                      <a:pt x="110" y="27"/>
                    </a:moveTo>
                    <a:cubicBezTo>
                      <a:pt x="116" y="29"/>
                      <a:pt x="122" y="30"/>
                      <a:pt x="127" y="32"/>
                    </a:cubicBezTo>
                    <a:cubicBezTo>
                      <a:pt x="150" y="49"/>
                      <a:pt x="172" y="67"/>
                      <a:pt x="196" y="82"/>
                    </a:cubicBezTo>
                    <a:cubicBezTo>
                      <a:pt x="219" y="97"/>
                      <a:pt x="261" y="96"/>
                      <a:pt x="244" y="140"/>
                    </a:cubicBezTo>
                    <a:cubicBezTo>
                      <a:pt x="227" y="182"/>
                      <a:pt x="193" y="182"/>
                      <a:pt x="160" y="163"/>
                    </a:cubicBezTo>
                    <a:cubicBezTo>
                      <a:pt x="105" y="132"/>
                      <a:pt x="53" y="97"/>
                      <a:pt x="0" y="64"/>
                    </a:cubicBezTo>
                    <a:cubicBezTo>
                      <a:pt x="0" y="64"/>
                      <a:pt x="2" y="66"/>
                      <a:pt x="2" y="66"/>
                    </a:cubicBezTo>
                    <a:cubicBezTo>
                      <a:pt x="1" y="44"/>
                      <a:pt x="1" y="22"/>
                      <a:pt x="1" y="0"/>
                    </a:cubicBezTo>
                    <a:cubicBezTo>
                      <a:pt x="24" y="6"/>
                      <a:pt x="46" y="12"/>
                      <a:pt x="68" y="17"/>
                    </a:cubicBezTo>
                    <a:cubicBezTo>
                      <a:pt x="82" y="21"/>
                      <a:pt x="96" y="24"/>
                      <a:pt x="11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9"/>
              <p:cNvSpPr>
                <a:spLocks/>
              </p:cNvSpPr>
              <p:nvPr/>
            </p:nvSpPr>
            <p:spPr bwMode="auto">
              <a:xfrm>
                <a:off x="4904035" y="2608542"/>
                <a:ext cx="70582" cy="27099"/>
              </a:xfrm>
              <a:custGeom>
                <a:avLst/>
                <a:gdLst>
                  <a:gd name="T0" fmla="*/ 0 w 232"/>
                  <a:gd name="T1" fmla="*/ 90 h 90"/>
                  <a:gd name="T2" fmla="*/ 232 w 232"/>
                  <a:gd name="T3" fmla="*/ 0 h 90"/>
                  <a:gd name="T4" fmla="*/ 0 w 232"/>
                  <a:gd name="T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90">
                    <a:moveTo>
                      <a:pt x="0" y="90"/>
                    </a:moveTo>
                    <a:cubicBezTo>
                      <a:pt x="77" y="60"/>
                      <a:pt x="155" y="30"/>
                      <a:pt x="232" y="0"/>
                    </a:cubicBezTo>
                    <a:cubicBezTo>
                      <a:pt x="155" y="30"/>
                      <a:pt x="77" y="60"/>
                      <a:pt x="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0"/>
              <p:cNvSpPr>
                <a:spLocks noEditPoints="1"/>
              </p:cNvSpPr>
              <p:nvPr/>
            </p:nvSpPr>
            <p:spPr bwMode="auto">
              <a:xfrm>
                <a:off x="4430127" y="2148498"/>
                <a:ext cx="591124" cy="331483"/>
              </a:xfrm>
              <a:custGeom>
                <a:avLst/>
                <a:gdLst>
                  <a:gd name="T0" fmla="*/ 58 w 1944"/>
                  <a:gd name="T1" fmla="*/ 27 h 1092"/>
                  <a:gd name="T2" fmla="*/ 163 w 1944"/>
                  <a:gd name="T3" fmla="*/ 38 h 1092"/>
                  <a:gd name="T4" fmla="*/ 1180 w 1944"/>
                  <a:gd name="T5" fmla="*/ 133 h 1092"/>
                  <a:gd name="T6" fmla="*/ 1801 w 1944"/>
                  <a:gd name="T7" fmla="*/ 18 h 1092"/>
                  <a:gd name="T8" fmla="*/ 1868 w 1944"/>
                  <a:gd name="T9" fmla="*/ 2 h 1092"/>
                  <a:gd name="T10" fmla="*/ 1866 w 1944"/>
                  <a:gd name="T11" fmla="*/ 0 h 1092"/>
                  <a:gd name="T12" fmla="*/ 1918 w 1944"/>
                  <a:gd name="T13" fmla="*/ 875 h 1092"/>
                  <a:gd name="T14" fmla="*/ 1694 w 1944"/>
                  <a:gd name="T15" fmla="*/ 973 h 1092"/>
                  <a:gd name="T16" fmla="*/ 1615 w 1944"/>
                  <a:gd name="T17" fmla="*/ 994 h 1092"/>
                  <a:gd name="T18" fmla="*/ 1140 w 1944"/>
                  <a:gd name="T19" fmla="*/ 1065 h 1092"/>
                  <a:gd name="T20" fmla="*/ 325 w 1944"/>
                  <a:gd name="T21" fmla="*/ 987 h 1092"/>
                  <a:gd name="T22" fmla="*/ 21 w 1944"/>
                  <a:gd name="T23" fmla="*/ 874 h 1092"/>
                  <a:gd name="T24" fmla="*/ 6 w 1944"/>
                  <a:gd name="T25" fmla="*/ 565 h 1092"/>
                  <a:gd name="T26" fmla="*/ 60 w 1944"/>
                  <a:gd name="T27" fmla="*/ 25 h 1092"/>
                  <a:gd name="T28" fmla="*/ 58 w 1944"/>
                  <a:gd name="T29" fmla="*/ 27 h 1092"/>
                  <a:gd name="T30" fmla="*/ 96 w 1944"/>
                  <a:gd name="T31" fmla="*/ 47 h 1092"/>
                  <a:gd name="T32" fmla="*/ 84 w 1944"/>
                  <a:gd name="T33" fmla="*/ 62 h 1092"/>
                  <a:gd name="T34" fmla="*/ 47 w 1944"/>
                  <a:gd name="T35" fmla="*/ 832 h 1092"/>
                  <a:gd name="T36" fmla="*/ 87 w 1944"/>
                  <a:gd name="T37" fmla="*/ 873 h 1092"/>
                  <a:gd name="T38" fmla="*/ 348 w 1944"/>
                  <a:gd name="T39" fmla="*/ 968 h 1092"/>
                  <a:gd name="T40" fmla="*/ 1286 w 1944"/>
                  <a:gd name="T41" fmla="*/ 1030 h 1092"/>
                  <a:gd name="T42" fmla="*/ 1841 w 1944"/>
                  <a:gd name="T43" fmla="*/ 880 h 1092"/>
                  <a:gd name="T44" fmla="*/ 1895 w 1944"/>
                  <a:gd name="T45" fmla="*/ 801 h 1092"/>
                  <a:gd name="T46" fmla="*/ 1903 w 1944"/>
                  <a:gd name="T47" fmla="*/ 490 h 1092"/>
                  <a:gd name="T48" fmla="*/ 1857 w 1944"/>
                  <a:gd name="T49" fmla="*/ 26 h 1092"/>
                  <a:gd name="T50" fmla="*/ 96 w 1944"/>
                  <a:gd name="T51" fmla="*/ 47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4" h="1092">
                    <a:moveTo>
                      <a:pt x="58" y="27"/>
                    </a:moveTo>
                    <a:cubicBezTo>
                      <a:pt x="93" y="31"/>
                      <a:pt x="129" y="30"/>
                      <a:pt x="163" y="38"/>
                    </a:cubicBezTo>
                    <a:cubicBezTo>
                      <a:pt x="497" y="124"/>
                      <a:pt x="837" y="165"/>
                      <a:pt x="1180" y="133"/>
                    </a:cubicBezTo>
                    <a:cubicBezTo>
                      <a:pt x="1389" y="113"/>
                      <a:pt x="1594" y="57"/>
                      <a:pt x="1801" y="18"/>
                    </a:cubicBezTo>
                    <a:cubicBezTo>
                      <a:pt x="1824" y="13"/>
                      <a:pt x="1846" y="7"/>
                      <a:pt x="1868" y="2"/>
                    </a:cubicBezTo>
                    <a:cubicBezTo>
                      <a:pt x="1868" y="2"/>
                      <a:pt x="1866" y="0"/>
                      <a:pt x="1866" y="0"/>
                    </a:cubicBezTo>
                    <a:cubicBezTo>
                      <a:pt x="1934" y="289"/>
                      <a:pt x="1944" y="581"/>
                      <a:pt x="1918" y="875"/>
                    </a:cubicBezTo>
                    <a:cubicBezTo>
                      <a:pt x="1843" y="908"/>
                      <a:pt x="1769" y="942"/>
                      <a:pt x="1694" y="973"/>
                    </a:cubicBezTo>
                    <a:cubicBezTo>
                      <a:pt x="1669" y="983"/>
                      <a:pt x="1641" y="987"/>
                      <a:pt x="1615" y="994"/>
                    </a:cubicBezTo>
                    <a:cubicBezTo>
                      <a:pt x="1457" y="1018"/>
                      <a:pt x="1299" y="1049"/>
                      <a:pt x="1140" y="1065"/>
                    </a:cubicBezTo>
                    <a:cubicBezTo>
                      <a:pt x="864" y="1092"/>
                      <a:pt x="592" y="1065"/>
                      <a:pt x="325" y="987"/>
                    </a:cubicBezTo>
                    <a:cubicBezTo>
                      <a:pt x="224" y="950"/>
                      <a:pt x="123" y="912"/>
                      <a:pt x="21" y="874"/>
                    </a:cubicBezTo>
                    <a:cubicBezTo>
                      <a:pt x="16" y="771"/>
                      <a:pt x="0" y="668"/>
                      <a:pt x="6" y="565"/>
                    </a:cubicBezTo>
                    <a:cubicBezTo>
                      <a:pt x="17" y="385"/>
                      <a:pt x="41" y="205"/>
                      <a:pt x="60" y="25"/>
                    </a:cubicBezTo>
                    <a:lnTo>
                      <a:pt x="58" y="27"/>
                    </a:lnTo>
                    <a:close/>
                    <a:moveTo>
                      <a:pt x="96" y="47"/>
                    </a:moveTo>
                    <a:cubicBezTo>
                      <a:pt x="89" y="55"/>
                      <a:pt x="85" y="58"/>
                      <a:pt x="84" y="62"/>
                    </a:cubicBezTo>
                    <a:cubicBezTo>
                      <a:pt x="29" y="317"/>
                      <a:pt x="19" y="574"/>
                      <a:pt x="47" y="832"/>
                    </a:cubicBezTo>
                    <a:cubicBezTo>
                      <a:pt x="49" y="848"/>
                      <a:pt x="70" y="867"/>
                      <a:pt x="87" y="873"/>
                    </a:cubicBezTo>
                    <a:cubicBezTo>
                      <a:pt x="173" y="907"/>
                      <a:pt x="259" y="943"/>
                      <a:pt x="348" y="968"/>
                    </a:cubicBezTo>
                    <a:cubicBezTo>
                      <a:pt x="656" y="1056"/>
                      <a:pt x="971" y="1063"/>
                      <a:pt x="1286" y="1030"/>
                    </a:cubicBezTo>
                    <a:cubicBezTo>
                      <a:pt x="1478" y="1009"/>
                      <a:pt x="1663" y="959"/>
                      <a:pt x="1841" y="880"/>
                    </a:cubicBezTo>
                    <a:cubicBezTo>
                      <a:pt x="1879" y="863"/>
                      <a:pt x="1895" y="844"/>
                      <a:pt x="1895" y="801"/>
                    </a:cubicBezTo>
                    <a:cubicBezTo>
                      <a:pt x="1895" y="697"/>
                      <a:pt x="1909" y="593"/>
                      <a:pt x="1903" y="490"/>
                    </a:cubicBezTo>
                    <a:cubicBezTo>
                      <a:pt x="1894" y="337"/>
                      <a:pt x="1873" y="185"/>
                      <a:pt x="1857" y="26"/>
                    </a:cubicBezTo>
                    <a:cubicBezTo>
                      <a:pt x="1261" y="217"/>
                      <a:pt x="677" y="205"/>
                      <a:pt x="9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11"/>
              <p:cNvSpPr>
                <a:spLocks/>
              </p:cNvSpPr>
              <p:nvPr/>
            </p:nvSpPr>
            <p:spPr bwMode="auto">
              <a:xfrm>
                <a:off x="4728840" y="1952508"/>
                <a:ext cx="288000" cy="92639"/>
              </a:xfrm>
              <a:custGeom>
                <a:avLst/>
                <a:gdLst>
                  <a:gd name="T0" fmla="*/ 811 w 947"/>
                  <a:gd name="T1" fmla="*/ 59 h 305"/>
                  <a:gd name="T2" fmla="*/ 947 w 947"/>
                  <a:gd name="T3" fmla="*/ 0 h 305"/>
                  <a:gd name="T4" fmla="*/ 914 w 947"/>
                  <a:gd name="T5" fmla="*/ 84 h 305"/>
                  <a:gd name="T6" fmla="*/ 717 w 947"/>
                  <a:gd name="T7" fmla="*/ 206 h 305"/>
                  <a:gd name="T8" fmla="*/ 55 w 947"/>
                  <a:gd name="T9" fmla="*/ 304 h 305"/>
                  <a:gd name="T10" fmla="*/ 0 w 947"/>
                  <a:gd name="T11" fmla="*/ 256 h 305"/>
                  <a:gd name="T12" fmla="*/ 55 w 947"/>
                  <a:gd name="T13" fmla="*/ 230 h 305"/>
                  <a:gd name="T14" fmla="*/ 715 w 947"/>
                  <a:gd name="T15" fmla="*/ 112 h 305"/>
                  <a:gd name="T16" fmla="*/ 813 w 947"/>
                  <a:gd name="T17" fmla="*/ 57 h 305"/>
                  <a:gd name="T18" fmla="*/ 811 w 947"/>
                  <a:gd name="T19" fmla="*/ 5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7" h="305">
                    <a:moveTo>
                      <a:pt x="811" y="59"/>
                    </a:moveTo>
                    <a:cubicBezTo>
                      <a:pt x="849" y="42"/>
                      <a:pt x="887" y="26"/>
                      <a:pt x="947" y="0"/>
                    </a:cubicBezTo>
                    <a:cubicBezTo>
                      <a:pt x="933" y="39"/>
                      <a:pt x="931" y="71"/>
                      <a:pt x="914" y="84"/>
                    </a:cubicBezTo>
                    <a:cubicBezTo>
                      <a:pt x="851" y="129"/>
                      <a:pt x="788" y="179"/>
                      <a:pt x="717" y="206"/>
                    </a:cubicBezTo>
                    <a:cubicBezTo>
                      <a:pt x="505" y="287"/>
                      <a:pt x="279" y="298"/>
                      <a:pt x="55" y="304"/>
                    </a:cubicBezTo>
                    <a:cubicBezTo>
                      <a:pt x="37" y="305"/>
                      <a:pt x="18" y="273"/>
                      <a:pt x="0" y="256"/>
                    </a:cubicBezTo>
                    <a:cubicBezTo>
                      <a:pt x="18" y="247"/>
                      <a:pt x="36" y="230"/>
                      <a:pt x="55" y="230"/>
                    </a:cubicBezTo>
                    <a:cubicBezTo>
                      <a:pt x="281" y="222"/>
                      <a:pt x="502" y="193"/>
                      <a:pt x="715" y="112"/>
                    </a:cubicBezTo>
                    <a:cubicBezTo>
                      <a:pt x="749" y="99"/>
                      <a:pt x="780" y="76"/>
                      <a:pt x="813" y="57"/>
                    </a:cubicBezTo>
                    <a:cubicBezTo>
                      <a:pt x="813" y="57"/>
                      <a:pt x="811" y="59"/>
                      <a:pt x="81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52" name="Rectángulo 151"/>
          <p:cNvSpPr/>
          <p:nvPr/>
        </p:nvSpPr>
        <p:spPr>
          <a:xfrm>
            <a:off x="1033512" y="3837981"/>
            <a:ext cx="729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ED715"/>
                </a:solidFill>
                <a:cs typeface="Arial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44563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23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5806" y="26988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206375" y="5905501"/>
            <a:ext cx="11760200" cy="874713"/>
            <a:chOff x="206375" y="5905501"/>
            <a:chExt cx="11760200" cy="87471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4" name="Freeform 25"/>
          <p:cNvSpPr>
            <a:spLocks/>
          </p:cNvSpPr>
          <p:nvPr/>
        </p:nvSpPr>
        <p:spPr bwMode="auto">
          <a:xfrm>
            <a:off x="6013273" y="5252685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6096000" y="4071016"/>
            <a:ext cx="675169" cy="675169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Text Placeholder 1"/>
          <p:cNvSpPr txBox="1">
            <a:spLocks/>
          </p:cNvSpPr>
          <p:nvPr/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grpSp>
        <p:nvGrpSpPr>
          <p:cNvPr id="40" name="Group 27">
            <a:extLst>
              <a:ext uri="{FF2B5EF4-FFF2-40B4-BE49-F238E27FC236}">
                <a16:creationId xmlns:a16="http://schemas.microsoft.com/office/drawing/2014/main" id="{F36F1C94-7BB5-4181-877C-5FDD0EBAC799}"/>
              </a:ext>
            </a:extLst>
          </p:cNvPr>
          <p:cNvGrpSpPr/>
          <p:nvPr/>
        </p:nvGrpSpPr>
        <p:grpSpPr>
          <a:xfrm>
            <a:off x="6013273" y="1745157"/>
            <a:ext cx="3212208" cy="683529"/>
            <a:chOff x="6324699" y="2356411"/>
            <a:chExt cx="2736305" cy="683529"/>
          </a:xfrm>
        </p:grpSpPr>
        <p:sp>
          <p:nvSpPr>
            <p:cNvPr id="41" name="TextBox 71">
              <a:extLst>
                <a:ext uri="{FF2B5EF4-FFF2-40B4-BE49-F238E27FC236}">
                  <a16:creationId xmlns:a16="http://schemas.microsoft.com/office/drawing/2014/main" id="{B3B3FAAF-3BF5-4431-B08E-76F023EC1C0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2" name="TextBox 72">
              <a:extLst>
                <a:ext uri="{FF2B5EF4-FFF2-40B4-BE49-F238E27FC236}">
                  <a16:creationId xmlns:a16="http://schemas.microsoft.com/office/drawing/2014/main" id="{D4617C07-319F-4D14-80BB-4591629F78A7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0">
            <a:extLst>
              <a:ext uri="{FF2B5EF4-FFF2-40B4-BE49-F238E27FC236}">
                <a16:creationId xmlns:a16="http://schemas.microsoft.com/office/drawing/2014/main" id="{61C93402-454C-4877-977A-7C398AE3DC42}"/>
              </a:ext>
            </a:extLst>
          </p:cNvPr>
          <p:cNvGrpSpPr/>
          <p:nvPr/>
        </p:nvGrpSpPr>
        <p:grpSpPr>
          <a:xfrm>
            <a:off x="6013273" y="2468960"/>
            <a:ext cx="5412200" cy="1136719"/>
            <a:chOff x="4932040" y="3944244"/>
            <a:chExt cx="3456384" cy="1136719"/>
          </a:xfrm>
        </p:grpSpPr>
        <p:sp>
          <p:nvSpPr>
            <p:cNvPr id="44" name="TextBox 74">
              <a:extLst>
                <a:ext uri="{FF2B5EF4-FFF2-40B4-BE49-F238E27FC236}">
                  <a16:creationId xmlns:a16="http://schemas.microsoft.com/office/drawing/2014/main" id="{6EC991DD-80D2-4ED6-86CA-9A7E15AE1234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75">
              <a:extLst>
                <a:ext uri="{FF2B5EF4-FFF2-40B4-BE49-F238E27FC236}">
                  <a16:creationId xmlns:a16="http://schemas.microsoft.com/office/drawing/2014/main" id="{F0FFB70B-A74F-4BF4-85AB-FA7D623822C0}"/>
                </a:ext>
              </a:extLst>
            </p:cNvPr>
            <p:cNvSpPr txBox="1"/>
            <p:nvPr/>
          </p:nvSpPr>
          <p:spPr>
            <a:xfrm>
              <a:off x="4932040" y="3944244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36">
            <a:extLst>
              <a:ext uri="{FF2B5EF4-FFF2-40B4-BE49-F238E27FC236}">
                <a16:creationId xmlns:a16="http://schemas.microsoft.com/office/drawing/2014/main" id="{BD226B91-63E5-44D1-AF4C-F71E68B845D7}"/>
              </a:ext>
            </a:extLst>
          </p:cNvPr>
          <p:cNvGrpSpPr/>
          <p:nvPr/>
        </p:nvGrpSpPr>
        <p:grpSpPr>
          <a:xfrm>
            <a:off x="6793522" y="3964826"/>
            <a:ext cx="4559524" cy="871880"/>
            <a:chOff x="-475010" y="1114177"/>
            <a:chExt cx="3859356" cy="871880"/>
          </a:xfrm>
        </p:grpSpPr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A8CEF2F6-8573-4633-91AF-02FCF3BA226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81">
              <a:extLst>
                <a:ext uri="{FF2B5EF4-FFF2-40B4-BE49-F238E27FC236}">
                  <a16:creationId xmlns:a16="http://schemas.microsoft.com/office/drawing/2014/main" id="{D1704E4D-4846-4C16-9B35-35764998081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49" name="Group 42">
            <a:extLst>
              <a:ext uri="{FF2B5EF4-FFF2-40B4-BE49-F238E27FC236}">
                <a16:creationId xmlns:a16="http://schemas.microsoft.com/office/drawing/2014/main" id="{68733FEC-B060-4028-8103-C05300C1E039}"/>
              </a:ext>
            </a:extLst>
          </p:cNvPr>
          <p:cNvGrpSpPr/>
          <p:nvPr/>
        </p:nvGrpSpPr>
        <p:grpSpPr>
          <a:xfrm>
            <a:off x="6793522" y="5237396"/>
            <a:ext cx="4559524" cy="871880"/>
            <a:chOff x="-475010" y="1114177"/>
            <a:chExt cx="3859356" cy="871880"/>
          </a:xfrm>
        </p:grpSpPr>
        <p:sp>
          <p:nvSpPr>
            <p:cNvPr id="50" name="TextBox 83">
              <a:extLst>
                <a:ext uri="{FF2B5EF4-FFF2-40B4-BE49-F238E27FC236}">
                  <a16:creationId xmlns:a16="http://schemas.microsoft.com/office/drawing/2014/main" id="{1956B8D7-1E55-43A1-A83A-E9A16BCCCD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84">
              <a:extLst>
                <a:ext uri="{FF2B5EF4-FFF2-40B4-BE49-F238E27FC236}">
                  <a16:creationId xmlns:a16="http://schemas.microsoft.com/office/drawing/2014/main" id="{97DE21CC-152C-4261-930A-02E70893062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2054272" y="4121302"/>
            <a:ext cx="2605793" cy="1389168"/>
            <a:chOff x="1946367" y="4569251"/>
            <a:chExt cx="2605793" cy="1389168"/>
          </a:xfrm>
        </p:grpSpPr>
        <p:sp>
          <p:nvSpPr>
            <p:cNvPr id="96" name="Rectangle 10">
              <a:extLst>
                <a:ext uri="{FF2B5EF4-FFF2-40B4-BE49-F238E27FC236}">
                  <a16:creationId xmlns:a16="http://schemas.microsoft.com/office/drawing/2014/main" id="{2DF7B9D3-ECDC-4B56-AD88-5FB524868ABD}"/>
                </a:ext>
              </a:extLst>
            </p:cNvPr>
            <p:cNvSpPr/>
            <p:nvPr/>
          </p:nvSpPr>
          <p:spPr>
            <a:xfrm>
              <a:off x="1946367" y="4617965"/>
              <a:ext cx="64122" cy="891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7" name="Rectangle 13">
              <a:extLst>
                <a:ext uri="{FF2B5EF4-FFF2-40B4-BE49-F238E27FC236}">
                  <a16:creationId xmlns:a16="http://schemas.microsoft.com/office/drawing/2014/main" id="{9836FE54-0A27-4BC3-A73D-29BDF1CB99F9}"/>
                </a:ext>
              </a:extLst>
            </p:cNvPr>
            <p:cNvSpPr/>
            <p:nvPr/>
          </p:nvSpPr>
          <p:spPr>
            <a:xfrm>
              <a:off x="3219760" y="5051755"/>
              <a:ext cx="63384" cy="4260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8" name="Block Arc 2">
              <a:extLst>
                <a:ext uri="{FF2B5EF4-FFF2-40B4-BE49-F238E27FC236}">
                  <a16:creationId xmlns:a16="http://schemas.microsoft.com/office/drawing/2014/main" id="{6C8E25DB-8637-49EC-95BA-50E299495760}"/>
                </a:ext>
              </a:extLst>
            </p:cNvPr>
            <p:cNvSpPr/>
            <p:nvPr/>
          </p:nvSpPr>
          <p:spPr>
            <a:xfrm rot="10800000">
              <a:off x="1946367" y="4980379"/>
              <a:ext cx="1336779" cy="978040"/>
            </a:xfrm>
            <a:prstGeom prst="blockArc">
              <a:avLst>
                <a:gd name="adj1" fmla="val 10800000"/>
                <a:gd name="adj2" fmla="val 22514"/>
                <a:gd name="adj3" fmla="val 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Block Arc 2">
              <a:extLst>
                <a:ext uri="{FF2B5EF4-FFF2-40B4-BE49-F238E27FC236}">
                  <a16:creationId xmlns:a16="http://schemas.microsoft.com/office/drawing/2014/main" id="{01BC2DB0-1E21-4584-AB92-6BB480E3890A}"/>
                </a:ext>
              </a:extLst>
            </p:cNvPr>
            <p:cNvSpPr/>
            <p:nvPr/>
          </p:nvSpPr>
          <p:spPr>
            <a:xfrm>
              <a:off x="3215381" y="4569251"/>
              <a:ext cx="1336779" cy="978040"/>
            </a:xfrm>
            <a:prstGeom prst="blockArc">
              <a:avLst>
                <a:gd name="adj1" fmla="val 10800000"/>
                <a:gd name="adj2" fmla="val 16553861"/>
                <a:gd name="adj3" fmla="val 685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" name="Imagen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45" y="2515820"/>
            <a:ext cx="1694389" cy="1916604"/>
          </a:xfrm>
          <a:prstGeom prst="rect">
            <a:avLst/>
          </a:prstGeom>
        </p:spPr>
      </p:pic>
      <p:grpSp>
        <p:nvGrpSpPr>
          <p:cNvPr id="94" name="Grupo 93"/>
          <p:cNvGrpSpPr/>
          <p:nvPr/>
        </p:nvGrpSpPr>
        <p:grpSpPr>
          <a:xfrm>
            <a:off x="3129499" y="2827820"/>
            <a:ext cx="2778694" cy="2024273"/>
            <a:chOff x="-3549476" y="3000457"/>
            <a:chExt cx="2124104" cy="1392278"/>
          </a:xfrm>
          <a:solidFill>
            <a:srgbClr val="454545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-3549476" y="3000457"/>
              <a:ext cx="2124104" cy="139227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-2623951" y="4175241"/>
              <a:ext cx="322267" cy="141292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-2689039" y="4067288"/>
              <a:ext cx="127002" cy="125416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2604901" y="4060938"/>
              <a:ext cx="73026" cy="34926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2598551" y="3962510"/>
              <a:ext cx="58738" cy="31751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-3444700" y="3290978"/>
              <a:ext cx="427043" cy="98428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-3349448" y="3244939"/>
              <a:ext cx="146052" cy="39689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-3330398" y="3340192"/>
              <a:ext cx="33338" cy="23813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-2336609" y="3406869"/>
              <a:ext cx="44451" cy="15875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-2563625" y="3586262"/>
              <a:ext cx="26988" cy="26988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-2376297" y="3348130"/>
              <a:ext cx="28575" cy="19051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-2349310" y="3381468"/>
              <a:ext cx="30163" cy="19051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-2477899" y="3552923"/>
              <a:ext cx="19050" cy="25401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-2363597" y="3365593"/>
              <a:ext cx="28575" cy="19051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-2604901" y="3571974"/>
              <a:ext cx="25400" cy="28576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-2590613" y="3632300"/>
              <a:ext cx="20638" cy="26988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-2514412" y="3554511"/>
              <a:ext cx="15875" cy="28576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-2616013" y="3559273"/>
              <a:ext cx="22225" cy="22226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-2568388" y="3635475"/>
              <a:ext cx="20638" cy="26988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-2644589" y="3581499"/>
              <a:ext cx="20638" cy="28576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-2636651" y="3387818"/>
              <a:ext cx="23813" cy="15875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-2587438" y="3579911"/>
              <a:ext cx="19050" cy="26988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-2590613" y="3352892"/>
              <a:ext cx="26988" cy="17463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-2646176" y="3403694"/>
              <a:ext cx="26988" cy="19051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-2425511" y="3627538"/>
              <a:ext cx="20638" cy="238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-2373122" y="3618012"/>
              <a:ext cx="23813" cy="22226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-2398523" y="3624363"/>
              <a:ext cx="19050" cy="25401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-2541400" y="3552923"/>
              <a:ext cx="12700" cy="19051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-2476311" y="3335429"/>
              <a:ext cx="14288" cy="23813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-2541400" y="3351305"/>
              <a:ext cx="15875" cy="20638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-2514412" y="3332254"/>
              <a:ext cx="17463" cy="17463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6"/>
            <p:cNvSpPr>
              <a:spLocks/>
            </p:cNvSpPr>
            <p:nvPr/>
          </p:nvSpPr>
          <p:spPr bwMode="auto">
            <a:xfrm>
              <a:off x="-2466786" y="3591024"/>
              <a:ext cx="17463" cy="17463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-2582675" y="3435445"/>
              <a:ext cx="15875" cy="17463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8"/>
            <p:cNvSpPr>
              <a:spLocks/>
            </p:cNvSpPr>
            <p:nvPr/>
          </p:nvSpPr>
          <p:spPr bwMode="auto">
            <a:xfrm>
              <a:off x="-2619188" y="3370355"/>
              <a:ext cx="19050" cy="17463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9"/>
            <p:cNvSpPr>
              <a:spLocks/>
            </p:cNvSpPr>
            <p:nvPr/>
          </p:nvSpPr>
          <p:spPr bwMode="auto">
            <a:xfrm>
              <a:off x="-2433448" y="3592612"/>
              <a:ext cx="15875" cy="20638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0"/>
            <p:cNvSpPr>
              <a:spLocks/>
            </p:cNvSpPr>
            <p:nvPr/>
          </p:nvSpPr>
          <p:spPr bwMode="auto">
            <a:xfrm>
              <a:off x="-1841303" y="3408456"/>
              <a:ext cx="25400" cy="53977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1"/>
            <p:cNvSpPr>
              <a:spLocks/>
            </p:cNvSpPr>
            <p:nvPr/>
          </p:nvSpPr>
          <p:spPr bwMode="auto">
            <a:xfrm>
              <a:off x="-3077982" y="3673577"/>
              <a:ext cx="14288" cy="23813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2"/>
            <p:cNvSpPr>
              <a:spLocks/>
            </p:cNvSpPr>
            <p:nvPr/>
          </p:nvSpPr>
          <p:spPr bwMode="auto">
            <a:xfrm>
              <a:off x="-3101795" y="3616425"/>
              <a:ext cx="19050" cy="17463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3"/>
            <p:cNvSpPr>
              <a:spLocks/>
            </p:cNvSpPr>
            <p:nvPr/>
          </p:nvSpPr>
          <p:spPr bwMode="auto">
            <a:xfrm>
              <a:off x="-2855729" y="3651351"/>
              <a:ext cx="20638" cy="952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4"/>
            <p:cNvSpPr>
              <a:spLocks/>
            </p:cNvSpPr>
            <p:nvPr/>
          </p:nvSpPr>
          <p:spPr bwMode="auto">
            <a:xfrm>
              <a:off x="-2238183" y="3587849"/>
              <a:ext cx="257179" cy="139704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5"/>
            <p:cNvSpPr>
              <a:spLocks/>
            </p:cNvSpPr>
            <p:nvPr/>
          </p:nvSpPr>
          <p:spPr bwMode="auto">
            <a:xfrm>
              <a:off x="-2109594" y="3405281"/>
              <a:ext cx="20638" cy="20638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6"/>
            <p:cNvSpPr>
              <a:spLocks/>
            </p:cNvSpPr>
            <p:nvPr/>
          </p:nvSpPr>
          <p:spPr bwMode="auto">
            <a:xfrm>
              <a:off x="-2146107" y="3422744"/>
              <a:ext cx="19050" cy="22226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7"/>
            <p:cNvSpPr>
              <a:spLocks/>
            </p:cNvSpPr>
            <p:nvPr/>
          </p:nvSpPr>
          <p:spPr bwMode="auto">
            <a:xfrm>
              <a:off x="-1965129" y="3371943"/>
              <a:ext cx="12700" cy="22226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8"/>
            <p:cNvSpPr>
              <a:spLocks/>
            </p:cNvSpPr>
            <p:nvPr/>
          </p:nvSpPr>
          <p:spPr bwMode="auto">
            <a:xfrm>
              <a:off x="-2063556" y="3389406"/>
              <a:ext cx="23813" cy="20638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2" name="Heart 3">
            <a:extLst>
              <a:ext uri="{FF2B5EF4-FFF2-40B4-BE49-F238E27FC236}">
                <a16:creationId xmlns:a16="http://schemas.microsoft.com/office/drawing/2014/main" id="{C728406B-47F9-48CD-8EBC-ECD1210F6765}"/>
              </a:ext>
            </a:extLst>
          </p:cNvPr>
          <p:cNvSpPr>
            <a:spLocks noChangeAspect="1"/>
          </p:cNvSpPr>
          <p:nvPr/>
        </p:nvSpPr>
        <p:spPr>
          <a:xfrm>
            <a:off x="4295741" y="4118032"/>
            <a:ext cx="489822" cy="4432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06" name="Grupo 105"/>
          <p:cNvGrpSpPr/>
          <p:nvPr/>
        </p:nvGrpSpPr>
        <p:grpSpPr>
          <a:xfrm>
            <a:off x="6215732" y="4270113"/>
            <a:ext cx="472710" cy="296367"/>
            <a:chOff x="-5125474" y="2125310"/>
            <a:chExt cx="4008182" cy="2512945"/>
          </a:xfrm>
        </p:grpSpPr>
        <p:sp>
          <p:nvSpPr>
            <p:cNvPr id="104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7" name="Grupo 106"/>
          <p:cNvGrpSpPr/>
          <p:nvPr/>
        </p:nvGrpSpPr>
        <p:grpSpPr>
          <a:xfrm>
            <a:off x="6128994" y="5462945"/>
            <a:ext cx="472710" cy="296367"/>
            <a:chOff x="-5125474" y="2125310"/>
            <a:chExt cx="4008182" cy="2512945"/>
          </a:xfrm>
          <a:solidFill>
            <a:srgbClr val="454545"/>
          </a:solidFill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"/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11390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F862902-577A-4543-AF3F-121831D84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8D81C62-2F99-4BFB-A5FF-DCF45FE16950}"/>
              </a:ext>
            </a:extLst>
          </p:cNvPr>
          <p:cNvSpPr>
            <a:spLocks/>
          </p:cNvSpPr>
          <p:nvPr/>
        </p:nvSpPr>
        <p:spPr bwMode="auto">
          <a:xfrm>
            <a:off x="2193890" y="2738176"/>
            <a:ext cx="887604" cy="887604"/>
          </a:xfrm>
          <a:custGeom>
            <a:avLst/>
            <a:gdLst>
              <a:gd name="T0" fmla="*/ 125 w 279"/>
              <a:gd name="T1" fmla="*/ 273 h 281"/>
              <a:gd name="T2" fmla="*/ 146 w 279"/>
              <a:gd name="T3" fmla="*/ 275 h 281"/>
              <a:gd name="T4" fmla="*/ 166 w 279"/>
              <a:gd name="T5" fmla="*/ 231 h 281"/>
              <a:gd name="T6" fmla="*/ 166 w 279"/>
              <a:gd name="T7" fmla="*/ 218 h 281"/>
              <a:gd name="T8" fmla="*/ 197 w 279"/>
              <a:gd name="T9" fmla="*/ 188 h 281"/>
              <a:gd name="T10" fmla="*/ 207 w 279"/>
              <a:gd name="T11" fmla="*/ 190 h 281"/>
              <a:gd name="T12" fmla="*/ 213 w 279"/>
              <a:gd name="T13" fmla="*/ 227 h 281"/>
              <a:gd name="T14" fmla="*/ 210 w 279"/>
              <a:gd name="T15" fmla="*/ 246 h 281"/>
              <a:gd name="T16" fmla="*/ 197 w 279"/>
              <a:gd name="T17" fmla="*/ 265 h 281"/>
              <a:gd name="T18" fmla="*/ 196 w 279"/>
              <a:gd name="T19" fmla="*/ 269 h 281"/>
              <a:gd name="T20" fmla="*/ 210 w 279"/>
              <a:gd name="T21" fmla="*/ 255 h 281"/>
              <a:gd name="T22" fmla="*/ 228 w 279"/>
              <a:gd name="T23" fmla="*/ 228 h 281"/>
              <a:gd name="T24" fmla="*/ 227 w 279"/>
              <a:gd name="T25" fmla="*/ 227 h 281"/>
              <a:gd name="T26" fmla="*/ 224 w 279"/>
              <a:gd name="T27" fmla="*/ 191 h 281"/>
              <a:gd name="T28" fmla="*/ 236 w 279"/>
              <a:gd name="T29" fmla="*/ 187 h 281"/>
              <a:gd name="T30" fmla="*/ 237 w 279"/>
              <a:gd name="T31" fmla="*/ 191 h 281"/>
              <a:gd name="T32" fmla="*/ 254 w 279"/>
              <a:gd name="T33" fmla="*/ 202 h 281"/>
              <a:gd name="T34" fmla="*/ 267 w 279"/>
              <a:gd name="T35" fmla="*/ 204 h 281"/>
              <a:gd name="T36" fmla="*/ 263 w 279"/>
              <a:gd name="T37" fmla="*/ 216 h 281"/>
              <a:gd name="T38" fmla="*/ 256 w 279"/>
              <a:gd name="T39" fmla="*/ 224 h 281"/>
              <a:gd name="T40" fmla="*/ 254 w 279"/>
              <a:gd name="T41" fmla="*/ 229 h 281"/>
              <a:gd name="T42" fmla="*/ 259 w 279"/>
              <a:gd name="T43" fmla="*/ 230 h 281"/>
              <a:gd name="T44" fmla="*/ 268 w 279"/>
              <a:gd name="T45" fmla="*/ 222 h 281"/>
              <a:gd name="T46" fmla="*/ 272 w 279"/>
              <a:gd name="T47" fmla="*/ 209 h 281"/>
              <a:gd name="T48" fmla="*/ 274 w 279"/>
              <a:gd name="T49" fmla="*/ 205 h 281"/>
              <a:gd name="T50" fmla="*/ 278 w 279"/>
              <a:gd name="T51" fmla="*/ 197 h 281"/>
              <a:gd name="T52" fmla="*/ 271 w 279"/>
              <a:gd name="T53" fmla="*/ 190 h 281"/>
              <a:gd name="T54" fmla="*/ 261 w 279"/>
              <a:gd name="T55" fmla="*/ 188 h 281"/>
              <a:gd name="T56" fmla="*/ 253 w 279"/>
              <a:gd name="T57" fmla="*/ 188 h 281"/>
              <a:gd name="T58" fmla="*/ 256 w 279"/>
              <a:gd name="T59" fmla="*/ 170 h 281"/>
              <a:gd name="T60" fmla="*/ 258 w 279"/>
              <a:gd name="T61" fmla="*/ 123 h 281"/>
              <a:gd name="T62" fmla="*/ 222 w 279"/>
              <a:gd name="T63" fmla="*/ 105 h 281"/>
              <a:gd name="T64" fmla="*/ 206 w 279"/>
              <a:gd name="T65" fmla="*/ 101 h 281"/>
              <a:gd name="T66" fmla="*/ 70 w 279"/>
              <a:gd name="T67" fmla="*/ 18 h 281"/>
              <a:gd name="T68" fmla="*/ 32 w 279"/>
              <a:gd name="T69" fmla="*/ 3 h 281"/>
              <a:gd name="T70" fmla="*/ 2 w 279"/>
              <a:gd name="T71" fmla="*/ 31 h 281"/>
              <a:gd name="T72" fmla="*/ 86 w 279"/>
              <a:gd name="T73" fmla="*/ 114 h 281"/>
              <a:gd name="T74" fmla="*/ 175 w 279"/>
              <a:gd name="T75" fmla="*/ 124 h 281"/>
              <a:gd name="T76" fmla="*/ 179 w 279"/>
              <a:gd name="T77" fmla="*/ 125 h 281"/>
              <a:gd name="T78" fmla="*/ 176 w 279"/>
              <a:gd name="T79" fmla="*/ 154 h 281"/>
              <a:gd name="T80" fmla="*/ 180 w 279"/>
              <a:gd name="T81" fmla="*/ 163 h 281"/>
              <a:gd name="T82" fmla="*/ 180 w 279"/>
              <a:gd name="T83" fmla="*/ 188 h 281"/>
              <a:gd name="T84" fmla="*/ 165 w 279"/>
              <a:gd name="T85" fmla="*/ 208 h 281"/>
              <a:gd name="T86" fmla="*/ 155 w 279"/>
              <a:gd name="T87" fmla="*/ 225 h 281"/>
              <a:gd name="T88" fmla="*/ 152 w 279"/>
              <a:gd name="T89" fmla="*/ 247 h 281"/>
              <a:gd name="T90" fmla="*/ 149 w 279"/>
              <a:gd name="T91" fmla="*/ 252 h 281"/>
              <a:gd name="T92" fmla="*/ 132 w 279"/>
              <a:gd name="T93" fmla="*/ 260 h 281"/>
              <a:gd name="T94" fmla="*/ 125 w 279"/>
              <a:gd name="T95" fmla="*/ 273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9" h="281">
                <a:moveTo>
                  <a:pt x="125" y="273"/>
                </a:moveTo>
                <a:cubicBezTo>
                  <a:pt x="132" y="281"/>
                  <a:pt x="138" y="281"/>
                  <a:pt x="146" y="275"/>
                </a:cubicBezTo>
                <a:cubicBezTo>
                  <a:pt x="170" y="255"/>
                  <a:pt x="166" y="257"/>
                  <a:pt x="166" y="231"/>
                </a:cubicBezTo>
                <a:cubicBezTo>
                  <a:pt x="166" y="226"/>
                  <a:pt x="166" y="222"/>
                  <a:pt x="166" y="218"/>
                </a:cubicBezTo>
                <a:cubicBezTo>
                  <a:pt x="181" y="212"/>
                  <a:pt x="189" y="200"/>
                  <a:pt x="197" y="188"/>
                </a:cubicBezTo>
                <a:cubicBezTo>
                  <a:pt x="200" y="189"/>
                  <a:pt x="204" y="189"/>
                  <a:pt x="207" y="190"/>
                </a:cubicBezTo>
                <a:cubicBezTo>
                  <a:pt x="209" y="202"/>
                  <a:pt x="210" y="215"/>
                  <a:pt x="213" y="227"/>
                </a:cubicBezTo>
                <a:cubicBezTo>
                  <a:pt x="216" y="235"/>
                  <a:pt x="214" y="240"/>
                  <a:pt x="210" y="246"/>
                </a:cubicBezTo>
                <a:cubicBezTo>
                  <a:pt x="205" y="252"/>
                  <a:pt x="201" y="259"/>
                  <a:pt x="197" y="265"/>
                </a:cubicBezTo>
                <a:cubicBezTo>
                  <a:pt x="196" y="266"/>
                  <a:pt x="196" y="267"/>
                  <a:pt x="196" y="269"/>
                </a:cubicBezTo>
                <a:cubicBezTo>
                  <a:pt x="203" y="268"/>
                  <a:pt x="205" y="266"/>
                  <a:pt x="210" y="255"/>
                </a:cubicBezTo>
                <a:cubicBezTo>
                  <a:pt x="223" y="254"/>
                  <a:pt x="232" y="241"/>
                  <a:pt x="228" y="228"/>
                </a:cubicBezTo>
                <a:cubicBezTo>
                  <a:pt x="227" y="227"/>
                  <a:pt x="227" y="227"/>
                  <a:pt x="227" y="227"/>
                </a:cubicBezTo>
                <a:cubicBezTo>
                  <a:pt x="222" y="215"/>
                  <a:pt x="217" y="204"/>
                  <a:pt x="224" y="191"/>
                </a:cubicBezTo>
                <a:cubicBezTo>
                  <a:pt x="227" y="190"/>
                  <a:pt x="232" y="189"/>
                  <a:pt x="236" y="187"/>
                </a:cubicBezTo>
                <a:cubicBezTo>
                  <a:pt x="236" y="189"/>
                  <a:pt x="237" y="190"/>
                  <a:pt x="237" y="191"/>
                </a:cubicBezTo>
                <a:cubicBezTo>
                  <a:pt x="241" y="203"/>
                  <a:pt x="242" y="203"/>
                  <a:pt x="254" y="202"/>
                </a:cubicBezTo>
                <a:cubicBezTo>
                  <a:pt x="259" y="201"/>
                  <a:pt x="263" y="203"/>
                  <a:pt x="267" y="204"/>
                </a:cubicBezTo>
                <a:cubicBezTo>
                  <a:pt x="266" y="208"/>
                  <a:pt x="265" y="213"/>
                  <a:pt x="263" y="216"/>
                </a:cubicBezTo>
                <a:cubicBezTo>
                  <a:pt x="261" y="219"/>
                  <a:pt x="258" y="221"/>
                  <a:pt x="256" y="224"/>
                </a:cubicBezTo>
                <a:cubicBezTo>
                  <a:pt x="255" y="226"/>
                  <a:pt x="255" y="227"/>
                  <a:pt x="254" y="229"/>
                </a:cubicBezTo>
                <a:cubicBezTo>
                  <a:pt x="256" y="229"/>
                  <a:pt x="258" y="230"/>
                  <a:pt x="259" y="230"/>
                </a:cubicBezTo>
                <a:cubicBezTo>
                  <a:pt x="262" y="228"/>
                  <a:pt x="266" y="225"/>
                  <a:pt x="268" y="222"/>
                </a:cubicBezTo>
                <a:cubicBezTo>
                  <a:pt x="270" y="218"/>
                  <a:pt x="270" y="213"/>
                  <a:pt x="272" y="209"/>
                </a:cubicBezTo>
                <a:cubicBezTo>
                  <a:pt x="272" y="208"/>
                  <a:pt x="273" y="206"/>
                  <a:pt x="274" y="205"/>
                </a:cubicBezTo>
                <a:cubicBezTo>
                  <a:pt x="278" y="204"/>
                  <a:pt x="279" y="201"/>
                  <a:pt x="278" y="197"/>
                </a:cubicBezTo>
                <a:cubicBezTo>
                  <a:pt x="277" y="194"/>
                  <a:pt x="274" y="191"/>
                  <a:pt x="271" y="190"/>
                </a:cubicBezTo>
                <a:cubicBezTo>
                  <a:pt x="268" y="188"/>
                  <a:pt x="265" y="189"/>
                  <a:pt x="261" y="188"/>
                </a:cubicBezTo>
                <a:cubicBezTo>
                  <a:pt x="258" y="188"/>
                  <a:pt x="255" y="188"/>
                  <a:pt x="253" y="188"/>
                </a:cubicBezTo>
                <a:cubicBezTo>
                  <a:pt x="250" y="181"/>
                  <a:pt x="251" y="176"/>
                  <a:pt x="256" y="170"/>
                </a:cubicBezTo>
                <a:cubicBezTo>
                  <a:pt x="268" y="155"/>
                  <a:pt x="266" y="139"/>
                  <a:pt x="258" y="123"/>
                </a:cubicBezTo>
                <a:cubicBezTo>
                  <a:pt x="252" y="111"/>
                  <a:pt x="236" y="103"/>
                  <a:pt x="222" y="105"/>
                </a:cubicBezTo>
                <a:cubicBezTo>
                  <a:pt x="216" y="106"/>
                  <a:pt x="211" y="104"/>
                  <a:pt x="206" y="101"/>
                </a:cubicBezTo>
                <a:cubicBezTo>
                  <a:pt x="161" y="73"/>
                  <a:pt x="115" y="46"/>
                  <a:pt x="70" y="18"/>
                </a:cubicBezTo>
                <a:cubicBezTo>
                  <a:pt x="58" y="11"/>
                  <a:pt x="46" y="6"/>
                  <a:pt x="32" y="3"/>
                </a:cubicBezTo>
                <a:cubicBezTo>
                  <a:pt x="12" y="0"/>
                  <a:pt x="0" y="11"/>
                  <a:pt x="2" y="31"/>
                </a:cubicBezTo>
                <a:cubicBezTo>
                  <a:pt x="8" y="72"/>
                  <a:pt x="36" y="110"/>
                  <a:pt x="86" y="114"/>
                </a:cubicBezTo>
                <a:cubicBezTo>
                  <a:pt x="115" y="117"/>
                  <a:pt x="145" y="120"/>
                  <a:pt x="175" y="124"/>
                </a:cubicBezTo>
                <a:cubicBezTo>
                  <a:pt x="176" y="124"/>
                  <a:pt x="177" y="124"/>
                  <a:pt x="179" y="125"/>
                </a:cubicBezTo>
                <a:cubicBezTo>
                  <a:pt x="169" y="134"/>
                  <a:pt x="170" y="144"/>
                  <a:pt x="176" y="154"/>
                </a:cubicBezTo>
                <a:cubicBezTo>
                  <a:pt x="177" y="157"/>
                  <a:pt x="178" y="160"/>
                  <a:pt x="180" y="163"/>
                </a:cubicBezTo>
                <a:cubicBezTo>
                  <a:pt x="186" y="171"/>
                  <a:pt x="184" y="180"/>
                  <a:pt x="180" y="188"/>
                </a:cubicBezTo>
                <a:cubicBezTo>
                  <a:pt x="175" y="195"/>
                  <a:pt x="171" y="202"/>
                  <a:pt x="165" y="208"/>
                </a:cubicBezTo>
                <a:cubicBezTo>
                  <a:pt x="160" y="213"/>
                  <a:pt x="156" y="218"/>
                  <a:pt x="155" y="225"/>
                </a:cubicBezTo>
                <a:cubicBezTo>
                  <a:pt x="154" y="232"/>
                  <a:pt x="153" y="240"/>
                  <a:pt x="152" y="247"/>
                </a:cubicBezTo>
                <a:cubicBezTo>
                  <a:pt x="152" y="249"/>
                  <a:pt x="151" y="251"/>
                  <a:pt x="149" y="252"/>
                </a:cubicBezTo>
                <a:cubicBezTo>
                  <a:pt x="143" y="255"/>
                  <a:pt x="137" y="257"/>
                  <a:pt x="132" y="260"/>
                </a:cubicBezTo>
                <a:cubicBezTo>
                  <a:pt x="126" y="263"/>
                  <a:pt x="123" y="267"/>
                  <a:pt x="125" y="27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CCA7580-AA4E-40F0-AF8A-3A0D0BFBB313}"/>
              </a:ext>
            </a:extLst>
          </p:cNvPr>
          <p:cNvSpPr>
            <a:spLocks/>
          </p:cNvSpPr>
          <p:nvPr/>
        </p:nvSpPr>
        <p:spPr bwMode="auto">
          <a:xfrm>
            <a:off x="2419978" y="2570703"/>
            <a:ext cx="460549" cy="477297"/>
          </a:xfrm>
          <a:custGeom>
            <a:avLst/>
            <a:gdLst>
              <a:gd name="T0" fmla="*/ 145 w 145"/>
              <a:gd name="T1" fmla="*/ 148 h 149"/>
              <a:gd name="T2" fmla="*/ 141 w 145"/>
              <a:gd name="T3" fmla="*/ 137 h 149"/>
              <a:gd name="T4" fmla="*/ 73 w 145"/>
              <a:gd name="T5" fmla="*/ 38 h 149"/>
              <a:gd name="T6" fmla="*/ 39 w 145"/>
              <a:gd name="T7" fmla="*/ 8 h 149"/>
              <a:gd name="T8" fmla="*/ 21 w 145"/>
              <a:gd name="T9" fmla="*/ 2 h 149"/>
              <a:gd name="T10" fmla="*/ 1 w 145"/>
              <a:gd name="T11" fmla="*/ 21 h 149"/>
              <a:gd name="T12" fmla="*/ 2 w 145"/>
              <a:gd name="T13" fmla="*/ 59 h 149"/>
              <a:gd name="T14" fmla="*/ 11 w 145"/>
              <a:gd name="T15" fmla="*/ 70 h 149"/>
              <a:gd name="T16" fmla="*/ 139 w 145"/>
              <a:gd name="T17" fmla="*/ 147 h 149"/>
              <a:gd name="T18" fmla="*/ 143 w 145"/>
              <a:gd name="T19" fmla="*/ 149 h 149"/>
              <a:gd name="T20" fmla="*/ 145 w 145"/>
              <a:gd name="T21" fmla="*/ 14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149">
                <a:moveTo>
                  <a:pt x="145" y="148"/>
                </a:moveTo>
                <a:cubicBezTo>
                  <a:pt x="143" y="144"/>
                  <a:pt x="143" y="140"/>
                  <a:pt x="141" y="137"/>
                </a:cubicBezTo>
                <a:cubicBezTo>
                  <a:pt x="118" y="104"/>
                  <a:pt x="96" y="71"/>
                  <a:pt x="73" y="38"/>
                </a:cubicBezTo>
                <a:cubicBezTo>
                  <a:pt x="64" y="26"/>
                  <a:pt x="53" y="15"/>
                  <a:pt x="39" y="8"/>
                </a:cubicBezTo>
                <a:cubicBezTo>
                  <a:pt x="34" y="5"/>
                  <a:pt x="28" y="3"/>
                  <a:pt x="21" y="2"/>
                </a:cubicBezTo>
                <a:cubicBezTo>
                  <a:pt x="11" y="0"/>
                  <a:pt x="2" y="7"/>
                  <a:pt x="1" y="21"/>
                </a:cubicBezTo>
                <a:cubicBezTo>
                  <a:pt x="0" y="33"/>
                  <a:pt x="1" y="46"/>
                  <a:pt x="2" y="59"/>
                </a:cubicBezTo>
                <a:cubicBezTo>
                  <a:pt x="3" y="63"/>
                  <a:pt x="7" y="67"/>
                  <a:pt x="11" y="70"/>
                </a:cubicBezTo>
                <a:cubicBezTo>
                  <a:pt x="53" y="96"/>
                  <a:pt x="96" y="121"/>
                  <a:pt x="139" y="147"/>
                </a:cubicBezTo>
                <a:cubicBezTo>
                  <a:pt x="140" y="148"/>
                  <a:pt x="142" y="149"/>
                  <a:pt x="143" y="149"/>
                </a:cubicBezTo>
                <a:cubicBezTo>
                  <a:pt x="144" y="149"/>
                  <a:pt x="144" y="148"/>
                  <a:pt x="145" y="14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50787E6-0393-4FF2-92CC-624A4AA123DB}"/>
              </a:ext>
            </a:extLst>
          </p:cNvPr>
          <p:cNvSpPr>
            <a:spLocks/>
          </p:cNvSpPr>
          <p:nvPr/>
        </p:nvSpPr>
        <p:spPr bwMode="auto">
          <a:xfrm>
            <a:off x="3022879" y="3039626"/>
            <a:ext cx="293077" cy="284703"/>
          </a:xfrm>
          <a:custGeom>
            <a:avLst/>
            <a:gdLst>
              <a:gd name="T0" fmla="*/ 50 w 91"/>
              <a:gd name="T1" fmla="*/ 20 h 89"/>
              <a:gd name="T2" fmla="*/ 52 w 91"/>
              <a:gd name="T3" fmla="*/ 9 h 89"/>
              <a:gd name="T4" fmla="*/ 68 w 91"/>
              <a:gd name="T5" fmla="*/ 5 h 89"/>
              <a:gd name="T6" fmla="*/ 77 w 91"/>
              <a:gd name="T7" fmla="*/ 9 h 89"/>
              <a:gd name="T8" fmla="*/ 83 w 91"/>
              <a:gd name="T9" fmla="*/ 5 h 89"/>
              <a:gd name="T10" fmla="*/ 82 w 91"/>
              <a:gd name="T11" fmla="*/ 1 h 89"/>
              <a:gd name="T12" fmla="*/ 78 w 91"/>
              <a:gd name="T13" fmla="*/ 0 h 89"/>
              <a:gd name="T14" fmla="*/ 65 w 91"/>
              <a:gd name="T15" fmla="*/ 1 h 89"/>
              <a:gd name="T16" fmla="*/ 49 w 91"/>
              <a:gd name="T17" fmla="*/ 7 h 89"/>
              <a:gd name="T18" fmla="*/ 39 w 91"/>
              <a:gd name="T19" fmla="*/ 8 h 89"/>
              <a:gd name="T20" fmla="*/ 13 w 91"/>
              <a:gd name="T21" fmla="*/ 4 h 89"/>
              <a:gd name="T22" fmla="*/ 2 w 91"/>
              <a:gd name="T23" fmla="*/ 23 h 89"/>
              <a:gd name="T24" fmla="*/ 29 w 91"/>
              <a:gd name="T25" fmla="*/ 80 h 89"/>
              <a:gd name="T26" fmla="*/ 48 w 91"/>
              <a:gd name="T27" fmla="*/ 78 h 89"/>
              <a:gd name="T28" fmla="*/ 53 w 91"/>
              <a:gd name="T29" fmla="*/ 31 h 89"/>
              <a:gd name="T30" fmla="*/ 57 w 91"/>
              <a:gd name="T31" fmla="*/ 19 h 89"/>
              <a:gd name="T32" fmla="*/ 72 w 91"/>
              <a:gd name="T33" fmla="*/ 20 h 89"/>
              <a:gd name="T34" fmla="*/ 80 w 91"/>
              <a:gd name="T35" fmla="*/ 29 h 89"/>
              <a:gd name="T36" fmla="*/ 88 w 91"/>
              <a:gd name="T37" fmla="*/ 32 h 89"/>
              <a:gd name="T38" fmla="*/ 91 w 91"/>
              <a:gd name="T39" fmla="*/ 28 h 89"/>
              <a:gd name="T40" fmla="*/ 85 w 91"/>
              <a:gd name="T41" fmla="*/ 22 h 89"/>
              <a:gd name="T42" fmla="*/ 70 w 91"/>
              <a:gd name="T43" fmla="*/ 15 h 89"/>
              <a:gd name="T44" fmla="*/ 59 w 91"/>
              <a:gd name="T45" fmla="*/ 15 h 89"/>
              <a:gd name="T46" fmla="*/ 50 w 91"/>
              <a:gd name="T47" fmla="*/ 2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89">
                <a:moveTo>
                  <a:pt x="50" y="20"/>
                </a:moveTo>
                <a:cubicBezTo>
                  <a:pt x="46" y="15"/>
                  <a:pt x="49" y="12"/>
                  <a:pt x="52" y="9"/>
                </a:cubicBezTo>
                <a:cubicBezTo>
                  <a:pt x="56" y="5"/>
                  <a:pt x="61" y="2"/>
                  <a:pt x="68" y="5"/>
                </a:cubicBezTo>
                <a:cubicBezTo>
                  <a:pt x="71" y="6"/>
                  <a:pt x="74" y="8"/>
                  <a:pt x="77" y="9"/>
                </a:cubicBezTo>
                <a:cubicBezTo>
                  <a:pt x="79" y="9"/>
                  <a:pt x="81" y="7"/>
                  <a:pt x="83" y="5"/>
                </a:cubicBezTo>
                <a:cubicBezTo>
                  <a:pt x="83" y="5"/>
                  <a:pt x="83" y="2"/>
                  <a:pt x="82" y="1"/>
                </a:cubicBezTo>
                <a:cubicBezTo>
                  <a:pt x="82" y="0"/>
                  <a:pt x="80" y="0"/>
                  <a:pt x="78" y="0"/>
                </a:cubicBezTo>
                <a:cubicBezTo>
                  <a:pt x="74" y="0"/>
                  <a:pt x="69" y="1"/>
                  <a:pt x="65" y="1"/>
                </a:cubicBezTo>
                <a:cubicBezTo>
                  <a:pt x="59" y="0"/>
                  <a:pt x="53" y="2"/>
                  <a:pt x="49" y="7"/>
                </a:cubicBezTo>
                <a:cubicBezTo>
                  <a:pt x="46" y="11"/>
                  <a:pt x="43" y="11"/>
                  <a:pt x="39" y="8"/>
                </a:cubicBezTo>
                <a:cubicBezTo>
                  <a:pt x="31" y="2"/>
                  <a:pt x="22" y="2"/>
                  <a:pt x="13" y="4"/>
                </a:cubicBezTo>
                <a:cubicBezTo>
                  <a:pt x="4" y="6"/>
                  <a:pt x="0" y="13"/>
                  <a:pt x="2" y="23"/>
                </a:cubicBezTo>
                <a:cubicBezTo>
                  <a:pt x="7" y="44"/>
                  <a:pt x="16" y="63"/>
                  <a:pt x="29" y="80"/>
                </a:cubicBezTo>
                <a:cubicBezTo>
                  <a:pt x="36" y="89"/>
                  <a:pt x="43" y="88"/>
                  <a:pt x="48" y="78"/>
                </a:cubicBezTo>
                <a:cubicBezTo>
                  <a:pt x="55" y="63"/>
                  <a:pt x="56" y="47"/>
                  <a:pt x="53" y="31"/>
                </a:cubicBezTo>
                <a:cubicBezTo>
                  <a:pt x="52" y="26"/>
                  <a:pt x="51" y="22"/>
                  <a:pt x="57" y="19"/>
                </a:cubicBezTo>
                <a:cubicBezTo>
                  <a:pt x="62" y="16"/>
                  <a:pt x="67" y="16"/>
                  <a:pt x="72" y="20"/>
                </a:cubicBezTo>
                <a:cubicBezTo>
                  <a:pt x="75" y="22"/>
                  <a:pt x="77" y="26"/>
                  <a:pt x="80" y="29"/>
                </a:cubicBezTo>
                <a:cubicBezTo>
                  <a:pt x="82" y="31"/>
                  <a:pt x="85" y="32"/>
                  <a:pt x="88" y="32"/>
                </a:cubicBezTo>
                <a:cubicBezTo>
                  <a:pt x="89" y="32"/>
                  <a:pt x="91" y="29"/>
                  <a:pt x="91" y="28"/>
                </a:cubicBezTo>
                <a:cubicBezTo>
                  <a:pt x="89" y="26"/>
                  <a:pt x="87" y="23"/>
                  <a:pt x="85" y="22"/>
                </a:cubicBezTo>
                <a:cubicBezTo>
                  <a:pt x="80" y="19"/>
                  <a:pt x="75" y="17"/>
                  <a:pt x="70" y="15"/>
                </a:cubicBezTo>
                <a:cubicBezTo>
                  <a:pt x="66" y="14"/>
                  <a:pt x="62" y="14"/>
                  <a:pt x="59" y="15"/>
                </a:cubicBezTo>
                <a:cubicBezTo>
                  <a:pt x="56" y="16"/>
                  <a:pt x="53" y="18"/>
                  <a:pt x="50" y="2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C56CDAFE-4995-42EA-BC68-1104E4D2C491}"/>
              </a:ext>
            </a:extLst>
          </p:cNvPr>
          <p:cNvSpPr>
            <a:spLocks/>
          </p:cNvSpPr>
          <p:nvPr/>
        </p:nvSpPr>
        <p:spPr bwMode="auto">
          <a:xfrm>
            <a:off x="2361362" y="3190352"/>
            <a:ext cx="259582" cy="276330"/>
          </a:xfrm>
          <a:custGeom>
            <a:avLst/>
            <a:gdLst>
              <a:gd name="T0" fmla="*/ 82 w 82"/>
              <a:gd name="T1" fmla="*/ 68 h 86"/>
              <a:gd name="T2" fmla="*/ 25 w 82"/>
              <a:gd name="T3" fmla="*/ 0 h 86"/>
              <a:gd name="T4" fmla="*/ 5 w 82"/>
              <a:gd name="T5" fmla="*/ 17 h 86"/>
              <a:gd name="T6" fmla="*/ 3 w 82"/>
              <a:gd name="T7" fmla="*/ 34 h 86"/>
              <a:gd name="T8" fmla="*/ 51 w 82"/>
              <a:gd name="T9" fmla="*/ 82 h 86"/>
              <a:gd name="T10" fmla="*/ 73 w 82"/>
              <a:gd name="T11" fmla="*/ 78 h 86"/>
              <a:gd name="T12" fmla="*/ 82 w 82"/>
              <a:gd name="T13" fmla="*/ 68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86">
                <a:moveTo>
                  <a:pt x="82" y="68"/>
                </a:moveTo>
                <a:cubicBezTo>
                  <a:pt x="58" y="49"/>
                  <a:pt x="39" y="28"/>
                  <a:pt x="25" y="0"/>
                </a:cubicBezTo>
                <a:cubicBezTo>
                  <a:pt x="18" y="6"/>
                  <a:pt x="11" y="11"/>
                  <a:pt x="5" y="17"/>
                </a:cubicBezTo>
                <a:cubicBezTo>
                  <a:pt x="0" y="22"/>
                  <a:pt x="0" y="28"/>
                  <a:pt x="3" y="34"/>
                </a:cubicBezTo>
                <a:cubicBezTo>
                  <a:pt x="14" y="55"/>
                  <a:pt x="31" y="70"/>
                  <a:pt x="51" y="82"/>
                </a:cubicBezTo>
                <a:cubicBezTo>
                  <a:pt x="58" y="86"/>
                  <a:pt x="67" y="84"/>
                  <a:pt x="73" y="78"/>
                </a:cubicBezTo>
                <a:cubicBezTo>
                  <a:pt x="76" y="75"/>
                  <a:pt x="79" y="71"/>
                  <a:pt x="82" y="6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E9DF755-63CC-44A3-888B-F05875AF0346}"/>
              </a:ext>
            </a:extLst>
          </p:cNvPr>
          <p:cNvSpPr>
            <a:spLocks/>
          </p:cNvSpPr>
          <p:nvPr/>
        </p:nvSpPr>
        <p:spPr bwMode="auto">
          <a:xfrm>
            <a:off x="2537208" y="3123363"/>
            <a:ext cx="226088" cy="226088"/>
          </a:xfrm>
          <a:custGeom>
            <a:avLst/>
            <a:gdLst>
              <a:gd name="T0" fmla="*/ 20 w 71"/>
              <a:gd name="T1" fmla="*/ 0 h 72"/>
              <a:gd name="T2" fmla="*/ 10 w 71"/>
              <a:gd name="T3" fmla="*/ 2 h 72"/>
              <a:gd name="T4" fmla="*/ 3 w 71"/>
              <a:gd name="T5" fmla="*/ 18 h 72"/>
              <a:gd name="T6" fmla="*/ 41 w 71"/>
              <a:gd name="T7" fmla="*/ 65 h 72"/>
              <a:gd name="T8" fmla="*/ 48 w 71"/>
              <a:gd name="T9" fmla="*/ 69 h 72"/>
              <a:gd name="T10" fmla="*/ 66 w 71"/>
              <a:gd name="T11" fmla="*/ 68 h 72"/>
              <a:gd name="T12" fmla="*/ 70 w 71"/>
              <a:gd name="T13" fmla="*/ 51 h 72"/>
              <a:gd name="T14" fmla="*/ 34 w 71"/>
              <a:gd name="T15" fmla="*/ 5 h 72"/>
              <a:gd name="T16" fmla="*/ 20 w 71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2">
                <a:moveTo>
                  <a:pt x="20" y="0"/>
                </a:moveTo>
                <a:cubicBezTo>
                  <a:pt x="16" y="1"/>
                  <a:pt x="13" y="1"/>
                  <a:pt x="10" y="2"/>
                </a:cubicBezTo>
                <a:cubicBezTo>
                  <a:pt x="2" y="5"/>
                  <a:pt x="0" y="10"/>
                  <a:pt x="3" y="18"/>
                </a:cubicBezTo>
                <a:cubicBezTo>
                  <a:pt x="13" y="36"/>
                  <a:pt x="24" y="52"/>
                  <a:pt x="41" y="65"/>
                </a:cubicBezTo>
                <a:cubicBezTo>
                  <a:pt x="43" y="66"/>
                  <a:pt x="46" y="68"/>
                  <a:pt x="48" y="69"/>
                </a:cubicBezTo>
                <a:cubicBezTo>
                  <a:pt x="54" y="71"/>
                  <a:pt x="61" y="72"/>
                  <a:pt x="66" y="68"/>
                </a:cubicBezTo>
                <a:cubicBezTo>
                  <a:pt x="71" y="63"/>
                  <a:pt x="71" y="57"/>
                  <a:pt x="70" y="51"/>
                </a:cubicBezTo>
                <a:cubicBezTo>
                  <a:pt x="65" y="31"/>
                  <a:pt x="53" y="15"/>
                  <a:pt x="34" y="5"/>
                </a:cubicBezTo>
                <a:cubicBezTo>
                  <a:pt x="30" y="2"/>
                  <a:pt x="24" y="1"/>
                  <a:pt x="20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704FFAB9-8BFA-4425-8565-C84F6F172990}"/>
              </a:ext>
            </a:extLst>
          </p:cNvPr>
          <p:cNvSpPr>
            <a:spLocks/>
          </p:cNvSpPr>
          <p:nvPr/>
        </p:nvSpPr>
        <p:spPr bwMode="auto">
          <a:xfrm>
            <a:off x="2453472" y="3148484"/>
            <a:ext cx="242835" cy="251209"/>
          </a:xfrm>
          <a:custGeom>
            <a:avLst/>
            <a:gdLst>
              <a:gd name="T0" fmla="*/ 77 w 77"/>
              <a:gd name="T1" fmla="*/ 66 h 81"/>
              <a:gd name="T2" fmla="*/ 28 w 77"/>
              <a:gd name="T3" fmla="*/ 11 h 81"/>
              <a:gd name="T4" fmla="*/ 10 w 77"/>
              <a:gd name="T5" fmla="*/ 5 h 81"/>
              <a:gd name="T6" fmla="*/ 4 w 77"/>
              <a:gd name="T7" fmla="*/ 22 h 81"/>
              <a:gd name="T8" fmla="*/ 54 w 77"/>
              <a:gd name="T9" fmla="*/ 79 h 81"/>
              <a:gd name="T10" fmla="*/ 61 w 77"/>
              <a:gd name="T11" fmla="*/ 81 h 81"/>
              <a:gd name="T12" fmla="*/ 77 w 77"/>
              <a:gd name="T13" fmla="*/ 6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81">
                <a:moveTo>
                  <a:pt x="77" y="66"/>
                </a:moveTo>
                <a:cubicBezTo>
                  <a:pt x="53" y="54"/>
                  <a:pt x="39" y="35"/>
                  <a:pt x="28" y="11"/>
                </a:cubicBezTo>
                <a:cubicBezTo>
                  <a:pt x="24" y="2"/>
                  <a:pt x="18" y="0"/>
                  <a:pt x="10" y="5"/>
                </a:cubicBezTo>
                <a:cubicBezTo>
                  <a:pt x="2" y="9"/>
                  <a:pt x="0" y="14"/>
                  <a:pt x="4" y="22"/>
                </a:cubicBezTo>
                <a:cubicBezTo>
                  <a:pt x="16" y="45"/>
                  <a:pt x="33" y="64"/>
                  <a:pt x="54" y="79"/>
                </a:cubicBezTo>
                <a:cubicBezTo>
                  <a:pt x="56" y="81"/>
                  <a:pt x="59" y="81"/>
                  <a:pt x="61" y="81"/>
                </a:cubicBezTo>
                <a:cubicBezTo>
                  <a:pt x="69" y="79"/>
                  <a:pt x="75" y="75"/>
                  <a:pt x="77" y="6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CFD85C30-D600-4248-BCA6-A8B74F4FCCF7}"/>
              </a:ext>
            </a:extLst>
          </p:cNvPr>
          <p:cNvSpPr>
            <a:spLocks/>
          </p:cNvSpPr>
          <p:nvPr/>
        </p:nvSpPr>
        <p:spPr bwMode="auto">
          <a:xfrm>
            <a:off x="2302747" y="3282462"/>
            <a:ext cx="217714" cy="200967"/>
          </a:xfrm>
          <a:custGeom>
            <a:avLst/>
            <a:gdLst>
              <a:gd name="T0" fmla="*/ 70 w 70"/>
              <a:gd name="T1" fmla="*/ 57 h 63"/>
              <a:gd name="T2" fmla="*/ 46 w 70"/>
              <a:gd name="T3" fmla="*/ 38 h 63"/>
              <a:gd name="T4" fmla="*/ 20 w 70"/>
              <a:gd name="T5" fmla="*/ 4 h 63"/>
              <a:gd name="T6" fmla="*/ 13 w 70"/>
              <a:gd name="T7" fmla="*/ 2 h 63"/>
              <a:gd name="T8" fmla="*/ 0 w 70"/>
              <a:gd name="T9" fmla="*/ 27 h 63"/>
              <a:gd name="T10" fmla="*/ 2 w 70"/>
              <a:gd name="T11" fmla="*/ 31 h 63"/>
              <a:gd name="T12" fmla="*/ 39 w 70"/>
              <a:gd name="T13" fmla="*/ 59 h 63"/>
              <a:gd name="T14" fmla="*/ 70 w 70"/>
              <a:gd name="T15" fmla="*/ 5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63">
                <a:moveTo>
                  <a:pt x="70" y="57"/>
                </a:moveTo>
                <a:cubicBezTo>
                  <a:pt x="62" y="50"/>
                  <a:pt x="53" y="44"/>
                  <a:pt x="46" y="38"/>
                </a:cubicBezTo>
                <a:cubicBezTo>
                  <a:pt x="35" y="28"/>
                  <a:pt x="26" y="18"/>
                  <a:pt x="20" y="4"/>
                </a:cubicBezTo>
                <a:cubicBezTo>
                  <a:pt x="18" y="0"/>
                  <a:pt x="16" y="0"/>
                  <a:pt x="13" y="2"/>
                </a:cubicBezTo>
                <a:cubicBezTo>
                  <a:pt x="5" y="9"/>
                  <a:pt x="3" y="18"/>
                  <a:pt x="0" y="27"/>
                </a:cubicBezTo>
                <a:cubicBezTo>
                  <a:pt x="0" y="29"/>
                  <a:pt x="1" y="30"/>
                  <a:pt x="2" y="31"/>
                </a:cubicBezTo>
                <a:cubicBezTo>
                  <a:pt x="12" y="43"/>
                  <a:pt x="24" y="53"/>
                  <a:pt x="39" y="59"/>
                </a:cubicBezTo>
                <a:cubicBezTo>
                  <a:pt x="49" y="63"/>
                  <a:pt x="60" y="63"/>
                  <a:pt x="70" y="5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00D95C56-4490-4416-A131-97890EA2B7E8}"/>
              </a:ext>
            </a:extLst>
          </p:cNvPr>
          <p:cNvSpPr>
            <a:spLocks/>
          </p:cNvSpPr>
          <p:nvPr/>
        </p:nvSpPr>
        <p:spPr bwMode="auto">
          <a:xfrm>
            <a:off x="2277626" y="3382945"/>
            <a:ext cx="184220" cy="167473"/>
          </a:xfrm>
          <a:custGeom>
            <a:avLst/>
            <a:gdLst>
              <a:gd name="T0" fmla="*/ 58 w 58"/>
              <a:gd name="T1" fmla="*/ 34 h 53"/>
              <a:gd name="T2" fmla="*/ 5 w 58"/>
              <a:gd name="T3" fmla="*/ 0 h 53"/>
              <a:gd name="T4" fmla="*/ 4 w 58"/>
              <a:gd name="T5" fmla="*/ 42 h 53"/>
              <a:gd name="T6" fmla="*/ 19 w 58"/>
              <a:gd name="T7" fmla="*/ 53 h 53"/>
              <a:gd name="T8" fmla="*/ 51 w 58"/>
              <a:gd name="T9" fmla="*/ 42 h 53"/>
              <a:gd name="T10" fmla="*/ 58 w 58"/>
              <a:gd name="T11" fmla="*/ 3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53">
                <a:moveTo>
                  <a:pt x="58" y="34"/>
                </a:moveTo>
                <a:cubicBezTo>
                  <a:pt x="36" y="30"/>
                  <a:pt x="19" y="18"/>
                  <a:pt x="5" y="0"/>
                </a:cubicBezTo>
                <a:cubicBezTo>
                  <a:pt x="2" y="15"/>
                  <a:pt x="0" y="29"/>
                  <a:pt x="4" y="42"/>
                </a:cubicBezTo>
                <a:cubicBezTo>
                  <a:pt x="6" y="49"/>
                  <a:pt x="11" y="53"/>
                  <a:pt x="19" y="53"/>
                </a:cubicBezTo>
                <a:cubicBezTo>
                  <a:pt x="31" y="53"/>
                  <a:pt x="42" y="49"/>
                  <a:pt x="51" y="42"/>
                </a:cubicBezTo>
                <a:cubicBezTo>
                  <a:pt x="54" y="40"/>
                  <a:pt x="55" y="37"/>
                  <a:pt x="58" y="3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23ABD73-2514-4E20-A67B-981E7F03B220}"/>
              </a:ext>
            </a:extLst>
          </p:cNvPr>
          <p:cNvSpPr>
            <a:spLocks/>
          </p:cNvSpPr>
          <p:nvPr/>
        </p:nvSpPr>
        <p:spPr bwMode="auto">
          <a:xfrm>
            <a:off x="2562329" y="3600659"/>
            <a:ext cx="33495" cy="83736"/>
          </a:xfrm>
          <a:custGeom>
            <a:avLst/>
            <a:gdLst>
              <a:gd name="T0" fmla="*/ 11 w 12"/>
              <a:gd name="T1" fmla="*/ 0 h 25"/>
              <a:gd name="T2" fmla="*/ 8 w 12"/>
              <a:gd name="T3" fmla="*/ 1 h 25"/>
              <a:gd name="T4" fmla="*/ 3 w 12"/>
              <a:gd name="T5" fmla="*/ 25 h 25"/>
              <a:gd name="T6" fmla="*/ 11 w 12"/>
              <a:gd name="T7" fmla="*/ 0 h 25"/>
              <a:gd name="T8" fmla="*/ 11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1" y="0"/>
                </a:moveTo>
                <a:cubicBezTo>
                  <a:pt x="10" y="0"/>
                  <a:pt x="9" y="0"/>
                  <a:pt x="8" y="1"/>
                </a:cubicBezTo>
                <a:cubicBezTo>
                  <a:pt x="3" y="4"/>
                  <a:pt x="0" y="19"/>
                  <a:pt x="3" y="25"/>
                </a:cubicBezTo>
                <a:cubicBezTo>
                  <a:pt x="9" y="17"/>
                  <a:pt x="12" y="9"/>
                  <a:pt x="11" y="0"/>
                </a:cubicBezTo>
                <a:cubicBezTo>
                  <a:pt x="11" y="0"/>
                  <a:pt x="11" y="0"/>
                  <a:pt x="11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39A81F32-F5AA-4740-A23C-B58009B00F42}"/>
              </a:ext>
            </a:extLst>
          </p:cNvPr>
          <p:cNvSpPr>
            <a:spLocks/>
          </p:cNvSpPr>
          <p:nvPr/>
        </p:nvSpPr>
        <p:spPr bwMode="auto">
          <a:xfrm>
            <a:off x="2294373" y="3550418"/>
            <a:ext cx="41868" cy="41868"/>
          </a:xfrm>
          <a:custGeom>
            <a:avLst/>
            <a:gdLst>
              <a:gd name="T0" fmla="*/ 1 w 13"/>
              <a:gd name="T1" fmla="*/ 12 h 12"/>
              <a:gd name="T2" fmla="*/ 13 w 13"/>
              <a:gd name="T3" fmla="*/ 3 h 12"/>
              <a:gd name="T4" fmla="*/ 0 w 13"/>
              <a:gd name="T5" fmla="*/ 0 h 12"/>
              <a:gd name="T6" fmla="*/ 1 w 13"/>
              <a:gd name="T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2">
                <a:moveTo>
                  <a:pt x="1" y="12"/>
                </a:moveTo>
                <a:cubicBezTo>
                  <a:pt x="5" y="9"/>
                  <a:pt x="9" y="6"/>
                  <a:pt x="13" y="3"/>
                </a:cubicBezTo>
                <a:cubicBezTo>
                  <a:pt x="8" y="2"/>
                  <a:pt x="4" y="1"/>
                  <a:pt x="0" y="0"/>
                </a:cubicBezTo>
                <a:cubicBezTo>
                  <a:pt x="0" y="4"/>
                  <a:pt x="1" y="8"/>
                  <a:pt x="1" y="12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86BEB6D1-53C3-4FAE-84E6-CB5611EF507B}"/>
              </a:ext>
            </a:extLst>
          </p:cNvPr>
          <p:cNvSpPr>
            <a:spLocks/>
          </p:cNvSpPr>
          <p:nvPr/>
        </p:nvSpPr>
        <p:spPr bwMode="auto">
          <a:xfrm>
            <a:off x="2612571" y="3466681"/>
            <a:ext cx="309824" cy="309824"/>
          </a:xfrm>
          <a:custGeom>
            <a:avLst/>
            <a:gdLst>
              <a:gd name="T0" fmla="*/ 37 w 37"/>
              <a:gd name="T1" fmla="*/ 23 h 37"/>
              <a:gd name="T2" fmla="*/ 23 w 37"/>
              <a:gd name="T3" fmla="*/ 37 h 37"/>
              <a:gd name="T4" fmla="*/ 6 w 37"/>
              <a:gd name="T5" fmla="*/ 32 h 37"/>
              <a:gd name="T6" fmla="*/ 0 w 37"/>
              <a:gd name="T7" fmla="*/ 14 h 37"/>
              <a:gd name="T8" fmla="*/ 14 w 37"/>
              <a:gd name="T9" fmla="*/ 0 h 37"/>
              <a:gd name="T10" fmla="*/ 31 w 37"/>
              <a:gd name="T11" fmla="*/ 6 h 37"/>
              <a:gd name="T12" fmla="*/ 37 w 37"/>
              <a:gd name="T13" fmla="*/ 2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7">
                <a:moveTo>
                  <a:pt x="37" y="23"/>
                </a:moveTo>
                <a:lnTo>
                  <a:pt x="23" y="37"/>
                </a:lnTo>
                <a:lnTo>
                  <a:pt x="6" y="32"/>
                </a:lnTo>
                <a:lnTo>
                  <a:pt x="0" y="14"/>
                </a:lnTo>
                <a:lnTo>
                  <a:pt x="14" y="0"/>
                </a:lnTo>
                <a:lnTo>
                  <a:pt x="31" y="6"/>
                </a:lnTo>
                <a:lnTo>
                  <a:pt x="37" y="23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9966089B-1F24-43BF-A82E-22B265F7800C}"/>
              </a:ext>
            </a:extLst>
          </p:cNvPr>
          <p:cNvGrpSpPr/>
          <p:nvPr/>
        </p:nvGrpSpPr>
        <p:grpSpPr>
          <a:xfrm>
            <a:off x="1288699" y="3879884"/>
            <a:ext cx="1699847" cy="2352989"/>
            <a:chOff x="1398395" y="4010967"/>
            <a:chExt cx="1699847" cy="2352989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F1901C9A-BE0E-4653-B821-080B5A13B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8395" y="4278923"/>
              <a:ext cx="1599362" cy="2085033"/>
            </a:xfrm>
            <a:custGeom>
              <a:avLst/>
              <a:gdLst>
                <a:gd name="T0" fmla="*/ 201 w 501"/>
                <a:gd name="T1" fmla="*/ 608 h 657"/>
                <a:gd name="T2" fmla="*/ 192 w 501"/>
                <a:gd name="T3" fmla="*/ 619 h 657"/>
                <a:gd name="T4" fmla="*/ 136 w 501"/>
                <a:gd name="T5" fmla="*/ 610 h 657"/>
                <a:gd name="T6" fmla="*/ 173 w 501"/>
                <a:gd name="T7" fmla="*/ 602 h 657"/>
                <a:gd name="T8" fmla="*/ 163 w 501"/>
                <a:gd name="T9" fmla="*/ 589 h 657"/>
                <a:gd name="T10" fmla="*/ 221 w 501"/>
                <a:gd name="T11" fmla="*/ 588 h 657"/>
                <a:gd name="T12" fmla="*/ 206 w 501"/>
                <a:gd name="T13" fmla="*/ 576 h 657"/>
                <a:gd name="T14" fmla="*/ 123 w 501"/>
                <a:gd name="T15" fmla="*/ 589 h 657"/>
                <a:gd name="T16" fmla="*/ 145 w 501"/>
                <a:gd name="T17" fmla="*/ 574 h 657"/>
                <a:gd name="T18" fmla="*/ 164 w 501"/>
                <a:gd name="T19" fmla="*/ 565 h 657"/>
                <a:gd name="T20" fmla="*/ 119 w 501"/>
                <a:gd name="T21" fmla="*/ 650 h 657"/>
                <a:gd name="T22" fmla="*/ 184 w 501"/>
                <a:gd name="T23" fmla="*/ 569 h 657"/>
                <a:gd name="T24" fmla="*/ 44 w 501"/>
                <a:gd name="T25" fmla="*/ 431 h 657"/>
                <a:gd name="T26" fmla="*/ 1 w 501"/>
                <a:gd name="T27" fmla="*/ 264 h 657"/>
                <a:gd name="T28" fmla="*/ 75 w 501"/>
                <a:gd name="T29" fmla="*/ 423 h 657"/>
                <a:gd name="T30" fmla="*/ 118 w 501"/>
                <a:gd name="T31" fmla="*/ 480 h 657"/>
                <a:gd name="T32" fmla="*/ 190 w 501"/>
                <a:gd name="T33" fmla="*/ 569 h 657"/>
                <a:gd name="T34" fmla="*/ 221 w 501"/>
                <a:gd name="T35" fmla="*/ 426 h 657"/>
                <a:gd name="T36" fmla="*/ 255 w 501"/>
                <a:gd name="T37" fmla="*/ 378 h 657"/>
                <a:gd name="T38" fmla="*/ 223 w 501"/>
                <a:gd name="T39" fmla="*/ 418 h 657"/>
                <a:gd name="T40" fmla="*/ 210 w 501"/>
                <a:gd name="T41" fmla="*/ 380 h 657"/>
                <a:gd name="T42" fmla="*/ 180 w 501"/>
                <a:gd name="T43" fmla="*/ 320 h 657"/>
                <a:gd name="T44" fmla="*/ 195 w 501"/>
                <a:gd name="T45" fmla="*/ 527 h 657"/>
                <a:gd name="T46" fmla="*/ 137 w 501"/>
                <a:gd name="T47" fmla="*/ 477 h 657"/>
                <a:gd name="T48" fmla="*/ 101 w 501"/>
                <a:gd name="T49" fmla="*/ 420 h 657"/>
                <a:gd name="T50" fmla="*/ 39 w 501"/>
                <a:gd name="T51" fmla="*/ 317 h 657"/>
                <a:gd name="T52" fmla="*/ 64 w 501"/>
                <a:gd name="T53" fmla="*/ 349 h 657"/>
                <a:gd name="T54" fmla="*/ 52 w 501"/>
                <a:gd name="T55" fmla="*/ 314 h 657"/>
                <a:gd name="T56" fmla="*/ 103 w 501"/>
                <a:gd name="T57" fmla="*/ 376 h 657"/>
                <a:gd name="T58" fmla="*/ 20 w 501"/>
                <a:gd name="T59" fmla="*/ 278 h 657"/>
                <a:gd name="T60" fmla="*/ 67 w 501"/>
                <a:gd name="T61" fmla="*/ 303 h 657"/>
                <a:gd name="T62" fmla="*/ 142 w 501"/>
                <a:gd name="T63" fmla="*/ 480 h 657"/>
                <a:gd name="T64" fmla="*/ 198 w 501"/>
                <a:gd name="T65" fmla="*/ 426 h 657"/>
                <a:gd name="T66" fmla="*/ 197 w 501"/>
                <a:gd name="T67" fmla="*/ 328 h 657"/>
                <a:gd name="T68" fmla="*/ 142 w 501"/>
                <a:gd name="T69" fmla="*/ 152 h 657"/>
                <a:gd name="T70" fmla="*/ 63 w 501"/>
                <a:gd name="T71" fmla="*/ 67 h 657"/>
                <a:gd name="T72" fmla="*/ 67 w 501"/>
                <a:gd name="T73" fmla="*/ 58 h 657"/>
                <a:gd name="T74" fmla="*/ 143 w 501"/>
                <a:gd name="T75" fmla="*/ 133 h 657"/>
                <a:gd name="T76" fmla="*/ 255 w 501"/>
                <a:gd name="T77" fmla="*/ 191 h 657"/>
                <a:gd name="T78" fmla="*/ 411 w 501"/>
                <a:gd name="T79" fmla="*/ 158 h 657"/>
                <a:gd name="T80" fmla="*/ 432 w 501"/>
                <a:gd name="T81" fmla="*/ 172 h 657"/>
                <a:gd name="T82" fmla="*/ 318 w 501"/>
                <a:gd name="T83" fmla="*/ 249 h 657"/>
                <a:gd name="T84" fmla="*/ 303 w 501"/>
                <a:gd name="T85" fmla="*/ 351 h 657"/>
                <a:gd name="T86" fmla="*/ 210 w 501"/>
                <a:gd name="T87" fmla="*/ 500 h 657"/>
                <a:gd name="T88" fmla="*/ 290 w 501"/>
                <a:gd name="T89" fmla="*/ 516 h 657"/>
                <a:gd name="T90" fmla="*/ 236 w 501"/>
                <a:gd name="T91" fmla="*/ 583 h 657"/>
                <a:gd name="T92" fmla="*/ 244 w 501"/>
                <a:gd name="T93" fmla="*/ 315 h 657"/>
                <a:gd name="T94" fmla="*/ 260 w 501"/>
                <a:gd name="T95" fmla="*/ 296 h 657"/>
                <a:gd name="T96" fmla="*/ 253 w 501"/>
                <a:gd name="T97" fmla="*/ 352 h 657"/>
                <a:gd name="T98" fmla="*/ 303 w 501"/>
                <a:gd name="T99" fmla="*/ 240 h 657"/>
                <a:gd name="T100" fmla="*/ 244 w 501"/>
                <a:gd name="T101" fmla="*/ 191 h 657"/>
                <a:gd name="T102" fmla="*/ 205 w 501"/>
                <a:gd name="T103" fmla="*/ 283 h 657"/>
                <a:gd name="T104" fmla="*/ 215 w 501"/>
                <a:gd name="T105" fmla="*/ 556 h 657"/>
                <a:gd name="T106" fmla="*/ 238 w 501"/>
                <a:gd name="T107" fmla="*/ 560 h 657"/>
                <a:gd name="T108" fmla="*/ 262 w 501"/>
                <a:gd name="T109" fmla="*/ 525 h 657"/>
                <a:gd name="T110" fmla="*/ 207 w 501"/>
                <a:gd name="T111" fmla="*/ 555 h 657"/>
                <a:gd name="T112" fmla="*/ 253 w 501"/>
                <a:gd name="T113" fmla="*/ 522 h 657"/>
                <a:gd name="T114" fmla="*/ 249 w 501"/>
                <a:gd name="T115" fmla="*/ 531 h 657"/>
                <a:gd name="T116" fmla="*/ 135 w 501"/>
                <a:gd name="T117" fmla="*/ 457 h 657"/>
                <a:gd name="T118" fmla="*/ 119 w 501"/>
                <a:gd name="T119" fmla="*/ 39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657">
                  <a:moveTo>
                    <a:pt x="223" y="657"/>
                  </a:moveTo>
                  <a:cubicBezTo>
                    <a:pt x="218" y="649"/>
                    <a:pt x="213" y="640"/>
                    <a:pt x="211" y="630"/>
                  </a:cubicBezTo>
                  <a:cubicBezTo>
                    <a:pt x="211" y="627"/>
                    <a:pt x="210" y="624"/>
                    <a:pt x="207" y="624"/>
                  </a:cubicBezTo>
                  <a:cubicBezTo>
                    <a:pt x="206" y="623"/>
                    <a:pt x="205" y="622"/>
                    <a:pt x="203" y="621"/>
                  </a:cubicBezTo>
                  <a:cubicBezTo>
                    <a:pt x="205" y="620"/>
                    <a:pt x="205" y="619"/>
                    <a:pt x="206" y="618"/>
                  </a:cubicBezTo>
                  <a:cubicBezTo>
                    <a:pt x="200" y="614"/>
                    <a:pt x="200" y="614"/>
                    <a:pt x="202" y="610"/>
                  </a:cubicBezTo>
                  <a:cubicBezTo>
                    <a:pt x="202" y="609"/>
                    <a:pt x="201" y="608"/>
                    <a:pt x="201" y="608"/>
                  </a:cubicBezTo>
                  <a:cubicBezTo>
                    <a:pt x="199" y="607"/>
                    <a:pt x="197" y="606"/>
                    <a:pt x="197" y="606"/>
                  </a:cubicBezTo>
                  <a:cubicBezTo>
                    <a:pt x="196" y="607"/>
                    <a:pt x="194" y="609"/>
                    <a:pt x="195" y="611"/>
                  </a:cubicBezTo>
                  <a:cubicBezTo>
                    <a:pt x="196" y="618"/>
                    <a:pt x="198" y="625"/>
                    <a:pt x="200" y="633"/>
                  </a:cubicBezTo>
                  <a:cubicBezTo>
                    <a:pt x="201" y="636"/>
                    <a:pt x="202" y="639"/>
                    <a:pt x="203" y="643"/>
                  </a:cubicBezTo>
                  <a:cubicBezTo>
                    <a:pt x="203" y="644"/>
                    <a:pt x="203" y="646"/>
                    <a:pt x="202" y="648"/>
                  </a:cubicBezTo>
                  <a:cubicBezTo>
                    <a:pt x="201" y="647"/>
                    <a:pt x="199" y="645"/>
                    <a:pt x="199" y="644"/>
                  </a:cubicBezTo>
                  <a:cubicBezTo>
                    <a:pt x="196" y="635"/>
                    <a:pt x="194" y="627"/>
                    <a:pt x="192" y="619"/>
                  </a:cubicBezTo>
                  <a:cubicBezTo>
                    <a:pt x="189" y="608"/>
                    <a:pt x="189" y="608"/>
                    <a:pt x="178" y="609"/>
                  </a:cubicBezTo>
                  <a:cubicBezTo>
                    <a:pt x="168" y="609"/>
                    <a:pt x="158" y="608"/>
                    <a:pt x="148" y="611"/>
                  </a:cubicBezTo>
                  <a:cubicBezTo>
                    <a:pt x="138" y="615"/>
                    <a:pt x="130" y="619"/>
                    <a:pt x="123" y="627"/>
                  </a:cubicBezTo>
                  <a:cubicBezTo>
                    <a:pt x="120" y="630"/>
                    <a:pt x="119" y="634"/>
                    <a:pt x="117" y="639"/>
                  </a:cubicBezTo>
                  <a:cubicBezTo>
                    <a:pt x="117" y="637"/>
                    <a:pt x="116" y="635"/>
                    <a:pt x="116" y="634"/>
                  </a:cubicBezTo>
                  <a:cubicBezTo>
                    <a:pt x="116" y="626"/>
                    <a:pt x="122" y="621"/>
                    <a:pt x="127" y="617"/>
                  </a:cubicBezTo>
                  <a:cubicBezTo>
                    <a:pt x="130" y="614"/>
                    <a:pt x="133" y="613"/>
                    <a:pt x="136" y="610"/>
                  </a:cubicBezTo>
                  <a:cubicBezTo>
                    <a:pt x="133" y="609"/>
                    <a:pt x="131" y="609"/>
                    <a:pt x="129" y="608"/>
                  </a:cubicBezTo>
                  <a:cubicBezTo>
                    <a:pt x="129" y="608"/>
                    <a:pt x="129" y="607"/>
                    <a:pt x="129" y="607"/>
                  </a:cubicBezTo>
                  <a:cubicBezTo>
                    <a:pt x="136" y="607"/>
                    <a:pt x="144" y="610"/>
                    <a:pt x="150" y="604"/>
                  </a:cubicBezTo>
                  <a:cubicBezTo>
                    <a:pt x="145" y="603"/>
                    <a:pt x="140" y="603"/>
                    <a:pt x="135" y="602"/>
                  </a:cubicBezTo>
                  <a:cubicBezTo>
                    <a:pt x="136" y="602"/>
                    <a:pt x="136" y="601"/>
                    <a:pt x="136" y="600"/>
                  </a:cubicBezTo>
                  <a:cubicBezTo>
                    <a:pt x="148" y="601"/>
                    <a:pt x="160" y="602"/>
                    <a:pt x="173" y="603"/>
                  </a:cubicBezTo>
                  <a:cubicBezTo>
                    <a:pt x="173" y="603"/>
                    <a:pt x="173" y="602"/>
                    <a:pt x="173" y="602"/>
                  </a:cubicBezTo>
                  <a:cubicBezTo>
                    <a:pt x="165" y="601"/>
                    <a:pt x="157" y="599"/>
                    <a:pt x="149" y="598"/>
                  </a:cubicBezTo>
                  <a:cubicBezTo>
                    <a:pt x="149" y="598"/>
                    <a:pt x="149" y="597"/>
                    <a:pt x="150" y="596"/>
                  </a:cubicBezTo>
                  <a:cubicBezTo>
                    <a:pt x="152" y="597"/>
                    <a:pt x="155" y="597"/>
                    <a:pt x="158" y="597"/>
                  </a:cubicBezTo>
                  <a:cubicBezTo>
                    <a:pt x="169" y="598"/>
                    <a:pt x="181" y="600"/>
                    <a:pt x="192" y="601"/>
                  </a:cubicBezTo>
                  <a:cubicBezTo>
                    <a:pt x="196" y="601"/>
                    <a:pt x="200" y="599"/>
                    <a:pt x="204" y="598"/>
                  </a:cubicBezTo>
                  <a:cubicBezTo>
                    <a:pt x="190" y="595"/>
                    <a:pt x="177" y="593"/>
                    <a:pt x="163" y="591"/>
                  </a:cubicBezTo>
                  <a:cubicBezTo>
                    <a:pt x="163" y="591"/>
                    <a:pt x="163" y="590"/>
                    <a:pt x="163" y="589"/>
                  </a:cubicBezTo>
                  <a:cubicBezTo>
                    <a:pt x="168" y="590"/>
                    <a:pt x="172" y="590"/>
                    <a:pt x="176" y="590"/>
                  </a:cubicBezTo>
                  <a:cubicBezTo>
                    <a:pt x="187" y="592"/>
                    <a:pt x="198" y="593"/>
                    <a:pt x="209" y="595"/>
                  </a:cubicBezTo>
                  <a:cubicBezTo>
                    <a:pt x="214" y="595"/>
                    <a:pt x="217" y="594"/>
                    <a:pt x="222" y="591"/>
                  </a:cubicBezTo>
                  <a:cubicBezTo>
                    <a:pt x="206" y="589"/>
                    <a:pt x="192" y="588"/>
                    <a:pt x="178" y="584"/>
                  </a:cubicBezTo>
                  <a:cubicBezTo>
                    <a:pt x="178" y="584"/>
                    <a:pt x="178" y="583"/>
                    <a:pt x="178" y="583"/>
                  </a:cubicBezTo>
                  <a:cubicBezTo>
                    <a:pt x="180" y="583"/>
                    <a:pt x="183" y="584"/>
                    <a:pt x="185" y="584"/>
                  </a:cubicBezTo>
                  <a:cubicBezTo>
                    <a:pt x="197" y="585"/>
                    <a:pt x="209" y="587"/>
                    <a:pt x="221" y="588"/>
                  </a:cubicBezTo>
                  <a:cubicBezTo>
                    <a:pt x="224" y="588"/>
                    <a:pt x="226" y="588"/>
                    <a:pt x="228" y="585"/>
                  </a:cubicBezTo>
                  <a:cubicBezTo>
                    <a:pt x="216" y="583"/>
                    <a:pt x="205" y="582"/>
                    <a:pt x="194" y="581"/>
                  </a:cubicBezTo>
                  <a:cubicBezTo>
                    <a:pt x="194" y="580"/>
                    <a:pt x="194" y="580"/>
                    <a:pt x="194" y="579"/>
                  </a:cubicBezTo>
                  <a:cubicBezTo>
                    <a:pt x="206" y="580"/>
                    <a:pt x="218" y="581"/>
                    <a:pt x="229" y="581"/>
                  </a:cubicBezTo>
                  <a:cubicBezTo>
                    <a:pt x="229" y="581"/>
                    <a:pt x="230" y="580"/>
                    <a:pt x="230" y="579"/>
                  </a:cubicBezTo>
                  <a:cubicBezTo>
                    <a:pt x="229" y="579"/>
                    <a:pt x="228" y="577"/>
                    <a:pt x="227" y="577"/>
                  </a:cubicBezTo>
                  <a:cubicBezTo>
                    <a:pt x="220" y="577"/>
                    <a:pt x="213" y="577"/>
                    <a:pt x="206" y="576"/>
                  </a:cubicBezTo>
                  <a:cubicBezTo>
                    <a:pt x="205" y="576"/>
                    <a:pt x="205" y="576"/>
                    <a:pt x="204" y="576"/>
                  </a:cubicBezTo>
                  <a:cubicBezTo>
                    <a:pt x="199" y="570"/>
                    <a:pt x="192" y="575"/>
                    <a:pt x="186" y="574"/>
                  </a:cubicBezTo>
                  <a:cubicBezTo>
                    <a:pt x="180" y="573"/>
                    <a:pt x="173" y="573"/>
                    <a:pt x="167" y="575"/>
                  </a:cubicBezTo>
                  <a:cubicBezTo>
                    <a:pt x="160" y="578"/>
                    <a:pt x="152" y="579"/>
                    <a:pt x="145" y="583"/>
                  </a:cubicBezTo>
                  <a:cubicBezTo>
                    <a:pt x="142" y="585"/>
                    <a:pt x="140" y="588"/>
                    <a:pt x="135" y="588"/>
                  </a:cubicBezTo>
                  <a:cubicBezTo>
                    <a:pt x="131" y="589"/>
                    <a:pt x="127" y="590"/>
                    <a:pt x="124" y="591"/>
                  </a:cubicBezTo>
                  <a:cubicBezTo>
                    <a:pt x="123" y="590"/>
                    <a:pt x="123" y="590"/>
                    <a:pt x="123" y="589"/>
                  </a:cubicBezTo>
                  <a:cubicBezTo>
                    <a:pt x="127" y="588"/>
                    <a:pt x="131" y="587"/>
                    <a:pt x="134" y="586"/>
                  </a:cubicBezTo>
                  <a:cubicBezTo>
                    <a:pt x="138" y="584"/>
                    <a:pt x="142" y="582"/>
                    <a:pt x="145" y="580"/>
                  </a:cubicBezTo>
                  <a:cubicBezTo>
                    <a:pt x="140" y="581"/>
                    <a:pt x="136" y="582"/>
                    <a:pt x="131" y="582"/>
                  </a:cubicBezTo>
                  <a:cubicBezTo>
                    <a:pt x="131" y="582"/>
                    <a:pt x="131" y="581"/>
                    <a:pt x="130" y="580"/>
                  </a:cubicBezTo>
                  <a:cubicBezTo>
                    <a:pt x="140" y="578"/>
                    <a:pt x="150" y="576"/>
                    <a:pt x="159" y="574"/>
                  </a:cubicBezTo>
                  <a:cubicBezTo>
                    <a:pt x="159" y="574"/>
                    <a:pt x="159" y="574"/>
                    <a:pt x="159" y="574"/>
                  </a:cubicBezTo>
                  <a:cubicBezTo>
                    <a:pt x="154" y="574"/>
                    <a:pt x="150" y="574"/>
                    <a:pt x="145" y="574"/>
                  </a:cubicBezTo>
                  <a:cubicBezTo>
                    <a:pt x="145" y="573"/>
                    <a:pt x="145" y="573"/>
                    <a:pt x="145" y="572"/>
                  </a:cubicBezTo>
                  <a:cubicBezTo>
                    <a:pt x="153" y="572"/>
                    <a:pt x="161" y="571"/>
                    <a:pt x="170" y="571"/>
                  </a:cubicBezTo>
                  <a:cubicBezTo>
                    <a:pt x="170" y="570"/>
                    <a:pt x="170" y="569"/>
                    <a:pt x="169" y="569"/>
                  </a:cubicBezTo>
                  <a:cubicBezTo>
                    <a:pt x="161" y="569"/>
                    <a:pt x="152" y="569"/>
                    <a:pt x="143" y="569"/>
                  </a:cubicBezTo>
                  <a:cubicBezTo>
                    <a:pt x="143" y="568"/>
                    <a:pt x="143" y="567"/>
                    <a:pt x="143" y="566"/>
                  </a:cubicBezTo>
                  <a:cubicBezTo>
                    <a:pt x="150" y="566"/>
                    <a:pt x="157" y="566"/>
                    <a:pt x="164" y="566"/>
                  </a:cubicBezTo>
                  <a:cubicBezTo>
                    <a:pt x="164" y="566"/>
                    <a:pt x="164" y="565"/>
                    <a:pt x="164" y="565"/>
                  </a:cubicBezTo>
                  <a:cubicBezTo>
                    <a:pt x="157" y="562"/>
                    <a:pt x="150" y="560"/>
                    <a:pt x="142" y="561"/>
                  </a:cubicBezTo>
                  <a:cubicBezTo>
                    <a:pt x="132" y="562"/>
                    <a:pt x="126" y="567"/>
                    <a:pt x="121" y="575"/>
                  </a:cubicBezTo>
                  <a:cubicBezTo>
                    <a:pt x="117" y="580"/>
                    <a:pt x="113" y="584"/>
                    <a:pt x="109" y="588"/>
                  </a:cubicBezTo>
                  <a:cubicBezTo>
                    <a:pt x="101" y="597"/>
                    <a:pt x="97" y="607"/>
                    <a:pt x="97" y="619"/>
                  </a:cubicBezTo>
                  <a:cubicBezTo>
                    <a:pt x="97" y="630"/>
                    <a:pt x="106" y="641"/>
                    <a:pt x="116" y="644"/>
                  </a:cubicBezTo>
                  <a:cubicBezTo>
                    <a:pt x="119" y="646"/>
                    <a:pt x="123" y="645"/>
                    <a:pt x="126" y="645"/>
                  </a:cubicBezTo>
                  <a:cubicBezTo>
                    <a:pt x="127" y="648"/>
                    <a:pt x="124" y="650"/>
                    <a:pt x="119" y="650"/>
                  </a:cubicBezTo>
                  <a:cubicBezTo>
                    <a:pt x="108" y="649"/>
                    <a:pt x="97" y="637"/>
                    <a:pt x="95" y="629"/>
                  </a:cubicBezTo>
                  <a:cubicBezTo>
                    <a:pt x="89" y="611"/>
                    <a:pt x="94" y="597"/>
                    <a:pt x="107" y="584"/>
                  </a:cubicBezTo>
                  <a:cubicBezTo>
                    <a:pt x="112" y="578"/>
                    <a:pt x="118" y="572"/>
                    <a:pt x="123" y="566"/>
                  </a:cubicBezTo>
                  <a:cubicBezTo>
                    <a:pt x="131" y="557"/>
                    <a:pt x="140" y="555"/>
                    <a:pt x="152" y="557"/>
                  </a:cubicBezTo>
                  <a:cubicBezTo>
                    <a:pt x="161" y="559"/>
                    <a:pt x="168" y="563"/>
                    <a:pt x="176" y="568"/>
                  </a:cubicBezTo>
                  <a:cubicBezTo>
                    <a:pt x="178" y="569"/>
                    <a:pt x="181" y="569"/>
                    <a:pt x="183" y="570"/>
                  </a:cubicBezTo>
                  <a:cubicBezTo>
                    <a:pt x="183" y="569"/>
                    <a:pt x="184" y="569"/>
                    <a:pt x="184" y="569"/>
                  </a:cubicBezTo>
                  <a:cubicBezTo>
                    <a:pt x="182" y="565"/>
                    <a:pt x="181" y="562"/>
                    <a:pt x="179" y="559"/>
                  </a:cubicBezTo>
                  <a:cubicBezTo>
                    <a:pt x="172" y="548"/>
                    <a:pt x="165" y="538"/>
                    <a:pt x="156" y="529"/>
                  </a:cubicBezTo>
                  <a:cubicBezTo>
                    <a:pt x="144" y="517"/>
                    <a:pt x="136" y="503"/>
                    <a:pt x="127" y="489"/>
                  </a:cubicBezTo>
                  <a:cubicBezTo>
                    <a:pt x="125" y="487"/>
                    <a:pt x="124" y="485"/>
                    <a:pt x="120" y="484"/>
                  </a:cubicBezTo>
                  <a:cubicBezTo>
                    <a:pt x="110" y="482"/>
                    <a:pt x="103" y="477"/>
                    <a:pt x="97" y="468"/>
                  </a:cubicBezTo>
                  <a:cubicBezTo>
                    <a:pt x="89" y="456"/>
                    <a:pt x="80" y="442"/>
                    <a:pt x="66" y="435"/>
                  </a:cubicBezTo>
                  <a:cubicBezTo>
                    <a:pt x="59" y="432"/>
                    <a:pt x="52" y="430"/>
                    <a:pt x="44" y="431"/>
                  </a:cubicBezTo>
                  <a:cubicBezTo>
                    <a:pt x="44" y="424"/>
                    <a:pt x="48" y="422"/>
                    <a:pt x="65" y="422"/>
                  </a:cubicBezTo>
                  <a:cubicBezTo>
                    <a:pt x="65" y="421"/>
                    <a:pt x="65" y="420"/>
                    <a:pt x="64" y="420"/>
                  </a:cubicBezTo>
                  <a:cubicBezTo>
                    <a:pt x="53" y="408"/>
                    <a:pt x="48" y="392"/>
                    <a:pt x="39" y="379"/>
                  </a:cubicBezTo>
                  <a:cubicBezTo>
                    <a:pt x="30" y="363"/>
                    <a:pt x="23" y="345"/>
                    <a:pt x="17" y="327"/>
                  </a:cubicBezTo>
                  <a:cubicBezTo>
                    <a:pt x="14" y="320"/>
                    <a:pt x="13" y="312"/>
                    <a:pt x="11" y="305"/>
                  </a:cubicBezTo>
                  <a:cubicBezTo>
                    <a:pt x="9" y="297"/>
                    <a:pt x="7" y="289"/>
                    <a:pt x="5" y="281"/>
                  </a:cubicBezTo>
                  <a:cubicBezTo>
                    <a:pt x="4" y="275"/>
                    <a:pt x="2" y="269"/>
                    <a:pt x="1" y="264"/>
                  </a:cubicBezTo>
                  <a:cubicBezTo>
                    <a:pt x="0" y="260"/>
                    <a:pt x="1" y="255"/>
                    <a:pt x="2" y="251"/>
                  </a:cubicBezTo>
                  <a:cubicBezTo>
                    <a:pt x="2" y="251"/>
                    <a:pt x="3" y="250"/>
                    <a:pt x="4" y="250"/>
                  </a:cubicBezTo>
                  <a:cubicBezTo>
                    <a:pt x="5" y="250"/>
                    <a:pt x="6" y="251"/>
                    <a:pt x="6" y="252"/>
                  </a:cubicBezTo>
                  <a:cubicBezTo>
                    <a:pt x="6" y="258"/>
                    <a:pt x="6" y="263"/>
                    <a:pt x="7" y="269"/>
                  </a:cubicBezTo>
                  <a:cubicBezTo>
                    <a:pt x="10" y="282"/>
                    <a:pt x="14" y="294"/>
                    <a:pt x="16" y="307"/>
                  </a:cubicBezTo>
                  <a:cubicBezTo>
                    <a:pt x="22" y="333"/>
                    <a:pt x="33" y="356"/>
                    <a:pt x="46" y="379"/>
                  </a:cubicBezTo>
                  <a:cubicBezTo>
                    <a:pt x="54" y="394"/>
                    <a:pt x="65" y="408"/>
                    <a:pt x="75" y="423"/>
                  </a:cubicBezTo>
                  <a:cubicBezTo>
                    <a:pt x="78" y="427"/>
                    <a:pt x="83" y="429"/>
                    <a:pt x="87" y="432"/>
                  </a:cubicBezTo>
                  <a:cubicBezTo>
                    <a:pt x="90" y="434"/>
                    <a:pt x="93" y="437"/>
                    <a:pt x="95" y="440"/>
                  </a:cubicBezTo>
                  <a:cubicBezTo>
                    <a:pt x="83" y="432"/>
                    <a:pt x="71" y="427"/>
                    <a:pt x="56" y="428"/>
                  </a:cubicBezTo>
                  <a:cubicBezTo>
                    <a:pt x="57" y="428"/>
                    <a:pt x="57" y="428"/>
                    <a:pt x="58" y="428"/>
                  </a:cubicBezTo>
                  <a:cubicBezTo>
                    <a:pt x="72" y="428"/>
                    <a:pt x="80" y="437"/>
                    <a:pt x="88" y="446"/>
                  </a:cubicBezTo>
                  <a:cubicBezTo>
                    <a:pt x="94" y="455"/>
                    <a:pt x="100" y="464"/>
                    <a:pt x="107" y="472"/>
                  </a:cubicBezTo>
                  <a:cubicBezTo>
                    <a:pt x="110" y="475"/>
                    <a:pt x="114" y="477"/>
                    <a:pt x="118" y="480"/>
                  </a:cubicBezTo>
                  <a:cubicBezTo>
                    <a:pt x="118" y="478"/>
                    <a:pt x="118" y="477"/>
                    <a:pt x="119" y="475"/>
                  </a:cubicBezTo>
                  <a:cubicBezTo>
                    <a:pt x="121" y="477"/>
                    <a:pt x="122" y="479"/>
                    <a:pt x="125" y="482"/>
                  </a:cubicBezTo>
                  <a:cubicBezTo>
                    <a:pt x="125" y="480"/>
                    <a:pt x="125" y="478"/>
                    <a:pt x="124" y="476"/>
                  </a:cubicBezTo>
                  <a:cubicBezTo>
                    <a:pt x="129" y="483"/>
                    <a:pt x="133" y="490"/>
                    <a:pt x="137" y="496"/>
                  </a:cubicBezTo>
                  <a:cubicBezTo>
                    <a:pt x="144" y="508"/>
                    <a:pt x="152" y="518"/>
                    <a:pt x="161" y="528"/>
                  </a:cubicBezTo>
                  <a:cubicBezTo>
                    <a:pt x="169" y="537"/>
                    <a:pt x="178" y="545"/>
                    <a:pt x="183" y="557"/>
                  </a:cubicBezTo>
                  <a:cubicBezTo>
                    <a:pt x="185" y="561"/>
                    <a:pt x="187" y="565"/>
                    <a:pt x="190" y="569"/>
                  </a:cubicBezTo>
                  <a:cubicBezTo>
                    <a:pt x="190" y="569"/>
                    <a:pt x="192" y="570"/>
                    <a:pt x="193" y="570"/>
                  </a:cubicBezTo>
                  <a:cubicBezTo>
                    <a:pt x="194" y="570"/>
                    <a:pt x="196" y="569"/>
                    <a:pt x="198" y="569"/>
                  </a:cubicBezTo>
                  <a:cubicBezTo>
                    <a:pt x="203" y="565"/>
                    <a:pt x="201" y="558"/>
                    <a:pt x="201" y="552"/>
                  </a:cubicBezTo>
                  <a:cubicBezTo>
                    <a:pt x="201" y="540"/>
                    <a:pt x="200" y="527"/>
                    <a:pt x="201" y="514"/>
                  </a:cubicBezTo>
                  <a:cubicBezTo>
                    <a:pt x="203" y="499"/>
                    <a:pt x="205" y="483"/>
                    <a:pt x="208" y="468"/>
                  </a:cubicBezTo>
                  <a:cubicBezTo>
                    <a:pt x="210" y="456"/>
                    <a:pt x="212" y="444"/>
                    <a:pt x="215" y="432"/>
                  </a:cubicBezTo>
                  <a:cubicBezTo>
                    <a:pt x="216" y="429"/>
                    <a:pt x="218" y="427"/>
                    <a:pt x="221" y="426"/>
                  </a:cubicBezTo>
                  <a:cubicBezTo>
                    <a:pt x="229" y="420"/>
                    <a:pt x="237" y="415"/>
                    <a:pt x="245" y="410"/>
                  </a:cubicBezTo>
                  <a:cubicBezTo>
                    <a:pt x="247" y="408"/>
                    <a:pt x="249" y="404"/>
                    <a:pt x="250" y="401"/>
                  </a:cubicBezTo>
                  <a:cubicBezTo>
                    <a:pt x="253" y="392"/>
                    <a:pt x="258" y="385"/>
                    <a:pt x="263" y="378"/>
                  </a:cubicBezTo>
                  <a:cubicBezTo>
                    <a:pt x="266" y="373"/>
                    <a:pt x="269" y="367"/>
                    <a:pt x="273" y="362"/>
                  </a:cubicBezTo>
                  <a:cubicBezTo>
                    <a:pt x="277" y="358"/>
                    <a:pt x="282" y="356"/>
                    <a:pt x="286" y="353"/>
                  </a:cubicBezTo>
                  <a:cubicBezTo>
                    <a:pt x="291" y="351"/>
                    <a:pt x="296" y="349"/>
                    <a:pt x="301" y="347"/>
                  </a:cubicBezTo>
                  <a:cubicBezTo>
                    <a:pt x="293" y="340"/>
                    <a:pt x="260" y="360"/>
                    <a:pt x="255" y="378"/>
                  </a:cubicBezTo>
                  <a:cubicBezTo>
                    <a:pt x="252" y="377"/>
                    <a:pt x="252" y="377"/>
                    <a:pt x="248" y="384"/>
                  </a:cubicBezTo>
                  <a:cubicBezTo>
                    <a:pt x="248" y="376"/>
                    <a:pt x="247" y="368"/>
                    <a:pt x="247" y="360"/>
                  </a:cubicBezTo>
                  <a:cubicBezTo>
                    <a:pt x="246" y="360"/>
                    <a:pt x="246" y="360"/>
                    <a:pt x="246" y="360"/>
                  </a:cubicBezTo>
                  <a:cubicBezTo>
                    <a:pt x="244" y="368"/>
                    <a:pt x="242" y="376"/>
                    <a:pt x="239" y="385"/>
                  </a:cubicBezTo>
                  <a:cubicBezTo>
                    <a:pt x="237" y="394"/>
                    <a:pt x="234" y="403"/>
                    <a:pt x="231" y="412"/>
                  </a:cubicBezTo>
                  <a:cubicBezTo>
                    <a:pt x="230" y="414"/>
                    <a:pt x="226" y="416"/>
                    <a:pt x="224" y="418"/>
                  </a:cubicBezTo>
                  <a:cubicBezTo>
                    <a:pt x="224" y="418"/>
                    <a:pt x="224" y="418"/>
                    <a:pt x="223" y="418"/>
                  </a:cubicBezTo>
                  <a:cubicBezTo>
                    <a:pt x="225" y="415"/>
                    <a:pt x="227" y="413"/>
                    <a:pt x="228" y="410"/>
                  </a:cubicBezTo>
                  <a:cubicBezTo>
                    <a:pt x="236" y="394"/>
                    <a:pt x="239" y="376"/>
                    <a:pt x="244" y="360"/>
                  </a:cubicBezTo>
                  <a:cubicBezTo>
                    <a:pt x="247" y="347"/>
                    <a:pt x="246" y="334"/>
                    <a:pt x="249" y="321"/>
                  </a:cubicBezTo>
                  <a:cubicBezTo>
                    <a:pt x="249" y="319"/>
                    <a:pt x="250" y="317"/>
                    <a:pt x="250" y="315"/>
                  </a:cubicBezTo>
                  <a:cubicBezTo>
                    <a:pt x="244" y="323"/>
                    <a:pt x="239" y="330"/>
                    <a:pt x="234" y="337"/>
                  </a:cubicBezTo>
                  <a:cubicBezTo>
                    <a:pt x="233" y="338"/>
                    <a:pt x="232" y="340"/>
                    <a:pt x="231" y="342"/>
                  </a:cubicBezTo>
                  <a:cubicBezTo>
                    <a:pt x="221" y="353"/>
                    <a:pt x="216" y="366"/>
                    <a:pt x="210" y="380"/>
                  </a:cubicBezTo>
                  <a:cubicBezTo>
                    <a:pt x="209" y="383"/>
                    <a:pt x="209" y="386"/>
                    <a:pt x="208" y="389"/>
                  </a:cubicBezTo>
                  <a:cubicBezTo>
                    <a:pt x="208" y="391"/>
                    <a:pt x="207" y="393"/>
                    <a:pt x="206" y="395"/>
                  </a:cubicBezTo>
                  <a:cubicBezTo>
                    <a:pt x="206" y="395"/>
                    <a:pt x="205" y="395"/>
                    <a:pt x="204" y="395"/>
                  </a:cubicBezTo>
                  <a:cubicBezTo>
                    <a:pt x="205" y="389"/>
                    <a:pt x="206" y="383"/>
                    <a:pt x="207" y="377"/>
                  </a:cubicBezTo>
                  <a:cubicBezTo>
                    <a:pt x="208" y="373"/>
                    <a:pt x="208" y="369"/>
                    <a:pt x="207" y="366"/>
                  </a:cubicBezTo>
                  <a:cubicBezTo>
                    <a:pt x="201" y="354"/>
                    <a:pt x="196" y="342"/>
                    <a:pt x="190" y="331"/>
                  </a:cubicBezTo>
                  <a:cubicBezTo>
                    <a:pt x="188" y="326"/>
                    <a:pt x="183" y="323"/>
                    <a:pt x="180" y="320"/>
                  </a:cubicBezTo>
                  <a:cubicBezTo>
                    <a:pt x="182" y="325"/>
                    <a:pt x="185" y="330"/>
                    <a:pt x="187" y="336"/>
                  </a:cubicBezTo>
                  <a:cubicBezTo>
                    <a:pt x="195" y="352"/>
                    <a:pt x="196" y="370"/>
                    <a:pt x="195" y="388"/>
                  </a:cubicBezTo>
                  <a:cubicBezTo>
                    <a:pt x="195" y="400"/>
                    <a:pt x="196" y="412"/>
                    <a:pt x="206" y="422"/>
                  </a:cubicBezTo>
                  <a:cubicBezTo>
                    <a:pt x="208" y="424"/>
                    <a:pt x="211" y="426"/>
                    <a:pt x="208" y="430"/>
                  </a:cubicBezTo>
                  <a:cubicBezTo>
                    <a:pt x="206" y="432"/>
                    <a:pt x="206" y="436"/>
                    <a:pt x="205" y="439"/>
                  </a:cubicBezTo>
                  <a:cubicBezTo>
                    <a:pt x="203" y="454"/>
                    <a:pt x="200" y="469"/>
                    <a:pt x="198" y="483"/>
                  </a:cubicBezTo>
                  <a:cubicBezTo>
                    <a:pt x="197" y="498"/>
                    <a:pt x="195" y="512"/>
                    <a:pt x="195" y="527"/>
                  </a:cubicBezTo>
                  <a:cubicBezTo>
                    <a:pt x="194" y="537"/>
                    <a:pt x="194" y="548"/>
                    <a:pt x="194" y="559"/>
                  </a:cubicBezTo>
                  <a:cubicBezTo>
                    <a:pt x="194" y="560"/>
                    <a:pt x="194" y="561"/>
                    <a:pt x="193" y="563"/>
                  </a:cubicBezTo>
                  <a:cubicBezTo>
                    <a:pt x="189" y="557"/>
                    <a:pt x="185" y="552"/>
                    <a:pt x="182" y="547"/>
                  </a:cubicBezTo>
                  <a:cubicBezTo>
                    <a:pt x="173" y="535"/>
                    <a:pt x="163" y="523"/>
                    <a:pt x="154" y="511"/>
                  </a:cubicBezTo>
                  <a:cubicBezTo>
                    <a:pt x="147" y="501"/>
                    <a:pt x="138" y="492"/>
                    <a:pt x="134" y="479"/>
                  </a:cubicBezTo>
                  <a:cubicBezTo>
                    <a:pt x="134" y="478"/>
                    <a:pt x="134" y="477"/>
                    <a:pt x="133" y="476"/>
                  </a:cubicBezTo>
                  <a:cubicBezTo>
                    <a:pt x="134" y="476"/>
                    <a:pt x="135" y="476"/>
                    <a:pt x="137" y="477"/>
                  </a:cubicBezTo>
                  <a:cubicBezTo>
                    <a:pt x="135" y="472"/>
                    <a:pt x="133" y="467"/>
                    <a:pt x="132" y="463"/>
                  </a:cubicBezTo>
                  <a:cubicBezTo>
                    <a:pt x="130" y="455"/>
                    <a:pt x="127" y="446"/>
                    <a:pt x="125" y="438"/>
                  </a:cubicBezTo>
                  <a:cubicBezTo>
                    <a:pt x="122" y="431"/>
                    <a:pt x="117" y="426"/>
                    <a:pt x="112" y="421"/>
                  </a:cubicBezTo>
                  <a:cubicBezTo>
                    <a:pt x="115" y="428"/>
                    <a:pt x="123" y="433"/>
                    <a:pt x="120" y="442"/>
                  </a:cubicBezTo>
                  <a:cubicBezTo>
                    <a:pt x="119" y="442"/>
                    <a:pt x="119" y="442"/>
                    <a:pt x="118" y="442"/>
                  </a:cubicBezTo>
                  <a:cubicBezTo>
                    <a:pt x="112" y="425"/>
                    <a:pt x="105" y="408"/>
                    <a:pt x="99" y="391"/>
                  </a:cubicBezTo>
                  <a:cubicBezTo>
                    <a:pt x="96" y="400"/>
                    <a:pt x="99" y="410"/>
                    <a:pt x="101" y="420"/>
                  </a:cubicBezTo>
                  <a:cubicBezTo>
                    <a:pt x="102" y="430"/>
                    <a:pt x="105" y="439"/>
                    <a:pt x="107" y="449"/>
                  </a:cubicBezTo>
                  <a:cubicBezTo>
                    <a:pt x="106" y="447"/>
                    <a:pt x="104" y="445"/>
                    <a:pt x="103" y="442"/>
                  </a:cubicBezTo>
                  <a:cubicBezTo>
                    <a:pt x="102" y="443"/>
                    <a:pt x="102" y="444"/>
                    <a:pt x="102" y="446"/>
                  </a:cubicBezTo>
                  <a:cubicBezTo>
                    <a:pt x="88" y="422"/>
                    <a:pt x="76" y="400"/>
                    <a:pt x="63" y="377"/>
                  </a:cubicBezTo>
                  <a:cubicBezTo>
                    <a:pt x="49" y="354"/>
                    <a:pt x="40" y="330"/>
                    <a:pt x="31" y="305"/>
                  </a:cubicBezTo>
                  <a:cubicBezTo>
                    <a:pt x="31" y="305"/>
                    <a:pt x="32" y="305"/>
                    <a:pt x="32" y="305"/>
                  </a:cubicBezTo>
                  <a:cubicBezTo>
                    <a:pt x="34" y="309"/>
                    <a:pt x="37" y="313"/>
                    <a:pt x="39" y="317"/>
                  </a:cubicBezTo>
                  <a:cubicBezTo>
                    <a:pt x="44" y="328"/>
                    <a:pt x="48" y="340"/>
                    <a:pt x="54" y="351"/>
                  </a:cubicBezTo>
                  <a:cubicBezTo>
                    <a:pt x="60" y="365"/>
                    <a:pt x="68" y="379"/>
                    <a:pt x="76" y="392"/>
                  </a:cubicBezTo>
                  <a:cubicBezTo>
                    <a:pt x="82" y="404"/>
                    <a:pt x="89" y="415"/>
                    <a:pt x="97" y="425"/>
                  </a:cubicBezTo>
                  <a:cubicBezTo>
                    <a:pt x="96" y="424"/>
                    <a:pt x="96" y="424"/>
                    <a:pt x="96" y="423"/>
                  </a:cubicBezTo>
                  <a:cubicBezTo>
                    <a:pt x="95" y="419"/>
                    <a:pt x="94" y="415"/>
                    <a:pt x="94" y="411"/>
                  </a:cubicBezTo>
                  <a:cubicBezTo>
                    <a:pt x="94" y="406"/>
                    <a:pt x="92" y="402"/>
                    <a:pt x="90" y="398"/>
                  </a:cubicBezTo>
                  <a:cubicBezTo>
                    <a:pt x="81" y="382"/>
                    <a:pt x="73" y="365"/>
                    <a:pt x="64" y="349"/>
                  </a:cubicBezTo>
                  <a:cubicBezTo>
                    <a:pt x="64" y="348"/>
                    <a:pt x="63" y="347"/>
                    <a:pt x="64" y="345"/>
                  </a:cubicBezTo>
                  <a:cubicBezTo>
                    <a:pt x="74" y="362"/>
                    <a:pt x="83" y="379"/>
                    <a:pt x="93" y="396"/>
                  </a:cubicBezTo>
                  <a:cubicBezTo>
                    <a:pt x="94" y="390"/>
                    <a:pt x="98" y="384"/>
                    <a:pt x="94" y="378"/>
                  </a:cubicBezTo>
                  <a:cubicBezTo>
                    <a:pt x="86" y="366"/>
                    <a:pt x="77" y="353"/>
                    <a:pt x="68" y="341"/>
                  </a:cubicBezTo>
                  <a:cubicBezTo>
                    <a:pt x="55" y="322"/>
                    <a:pt x="42" y="304"/>
                    <a:pt x="28" y="286"/>
                  </a:cubicBezTo>
                  <a:cubicBezTo>
                    <a:pt x="27" y="285"/>
                    <a:pt x="26" y="283"/>
                    <a:pt x="26" y="281"/>
                  </a:cubicBezTo>
                  <a:cubicBezTo>
                    <a:pt x="35" y="292"/>
                    <a:pt x="43" y="303"/>
                    <a:pt x="52" y="314"/>
                  </a:cubicBezTo>
                  <a:cubicBezTo>
                    <a:pt x="61" y="326"/>
                    <a:pt x="70" y="336"/>
                    <a:pt x="78" y="348"/>
                  </a:cubicBezTo>
                  <a:cubicBezTo>
                    <a:pt x="87" y="359"/>
                    <a:pt x="94" y="371"/>
                    <a:pt x="103" y="383"/>
                  </a:cubicBezTo>
                  <a:cubicBezTo>
                    <a:pt x="103" y="395"/>
                    <a:pt x="109" y="406"/>
                    <a:pt x="116" y="417"/>
                  </a:cubicBezTo>
                  <a:cubicBezTo>
                    <a:pt x="116" y="417"/>
                    <a:pt x="117" y="417"/>
                    <a:pt x="117" y="417"/>
                  </a:cubicBezTo>
                  <a:cubicBezTo>
                    <a:pt x="117" y="410"/>
                    <a:pt x="116" y="404"/>
                    <a:pt x="116" y="398"/>
                  </a:cubicBezTo>
                  <a:cubicBezTo>
                    <a:pt x="110" y="397"/>
                    <a:pt x="112" y="391"/>
                    <a:pt x="110" y="388"/>
                  </a:cubicBezTo>
                  <a:cubicBezTo>
                    <a:pt x="107" y="384"/>
                    <a:pt x="105" y="380"/>
                    <a:pt x="103" y="376"/>
                  </a:cubicBezTo>
                  <a:cubicBezTo>
                    <a:pt x="101" y="373"/>
                    <a:pt x="100" y="370"/>
                    <a:pt x="98" y="367"/>
                  </a:cubicBezTo>
                  <a:cubicBezTo>
                    <a:pt x="92" y="355"/>
                    <a:pt x="86" y="343"/>
                    <a:pt x="80" y="331"/>
                  </a:cubicBezTo>
                  <a:cubicBezTo>
                    <a:pt x="77" y="326"/>
                    <a:pt x="73" y="322"/>
                    <a:pt x="70" y="317"/>
                  </a:cubicBezTo>
                  <a:cubicBezTo>
                    <a:pt x="58" y="301"/>
                    <a:pt x="45" y="286"/>
                    <a:pt x="31" y="271"/>
                  </a:cubicBezTo>
                  <a:cubicBezTo>
                    <a:pt x="27" y="267"/>
                    <a:pt x="24" y="261"/>
                    <a:pt x="20" y="256"/>
                  </a:cubicBezTo>
                  <a:cubicBezTo>
                    <a:pt x="19" y="255"/>
                    <a:pt x="17" y="254"/>
                    <a:pt x="15" y="253"/>
                  </a:cubicBezTo>
                  <a:cubicBezTo>
                    <a:pt x="14" y="262"/>
                    <a:pt x="16" y="270"/>
                    <a:pt x="20" y="278"/>
                  </a:cubicBezTo>
                  <a:cubicBezTo>
                    <a:pt x="21" y="279"/>
                    <a:pt x="20" y="280"/>
                    <a:pt x="20" y="281"/>
                  </a:cubicBezTo>
                  <a:cubicBezTo>
                    <a:pt x="14" y="271"/>
                    <a:pt x="9" y="261"/>
                    <a:pt x="8" y="249"/>
                  </a:cubicBezTo>
                  <a:cubicBezTo>
                    <a:pt x="11" y="248"/>
                    <a:pt x="13" y="247"/>
                    <a:pt x="15" y="247"/>
                  </a:cubicBezTo>
                  <a:cubicBezTo>
                    <a:pt x="17" y="248"/>
                    <a:pt x="20" y="249"/>
                    <a:pt x="21" y="250"/>
                  </a:cubicBezTo>
                  <a:cubicBezTo>
                    <a:pt x="25" y="255"/>
                    <a:pt x="28" y="260"/>
                    <a:pt x="31" y="264"/>
                  </a:cubicBezTo>
                  <a:cubicBezTo>
                    <a:pt x="36" y="270"/>
                    <a:pt x="42" y="275"/>
                    <a:pt x="47" y="280"/>
                  </a:cubicBezTo>
                  <a:cubicBezTo>
                    <a:pt x="54" y="287"/>
                    <a:pt x="61" y="295"/>
                    <a:pt x="67" y="303"/>
                  </a:cubicBezTo>
                  <a:cubicBezTo>
                    <a:pt x="84" y="324"/>
                    <a:pt x="97" y="347"/>
                    <a:pt x="108" y="372"/>
                  </a:cubicBezTo>
                  <a:cubicBezTo>
                    <a:pt x="111" y="379"/>
                    <a:pt x="113" y="386"/>
                    <a:pt x="116" y="394"/>
                  </a:cubicBezTo>
                  <a:cubicBezTo>
                    <a:pt x="118" y="389"/>
                    <a:pt x="118" y="383"/>
                    <a:pt x="125" y="382"/>
                  </a:cubicBezTo>
                  <a:cubicBezTo>
                    <a:pt x="123" y="393"/>
                    <a:pt x="127" y="403"/>
                    <a:pt x="131" y="412"/>
                  </a:cubicBezTo>
                  <a:cubicBezTo>
                    <a:pt x="133" y="419"/>
                    <a:pt x="137" y="424"/>
                    <a:pt x="139" y="430"/>
                  </a:cubicBezTo>
                  <a:cubicBezTo>
                    <a:pt x="145" y="445"/>
                    <a:pt x="147" y="460"/>
                    <a:pt x="142" y="476"/>
                  </a:cubicBezTo>
                  <a:cubicBezTo>
                    <a:pt x="141" y="477"/>
                    <a:pt x="141" y="479"/>
                    <a:pt x="142" y="480"/>
                  </a:cubicBezTo>
                  <a:cubicBezTo>
                    <a:pt x="145" y="489"/>
                    <a:pt x="150" y="497"/>
                    <a:pt x="156" y="504"/>
                  </a:cubicBezTo>
                  <a:cubicBezTo>
                    <a:pt x="164" y="514"/>
                    <a:pt x="172" y="525"/>
                    <a:pt x="180" y="535"/>
                  </a:cubicBezTo>
                  <a:cubicBezTo>
                    <a:pt x="182" y="538"/>
                    <a:pt x="184" y="541"/>
                    <a:pt x="187" y="545"/>
                  </a:cubicBezTo>
                  <a:cubicBezTo>
                    <a:pt x="187" y="542"/>
                    <a:pt x="187" y="540"/>
                    <a:pt x="187" y="538"/>
                  </a:cubicBezTo>
                  <a:cubicBezTo>
                    <a:pt x="189" y="519"/>
                    <a:pt x="191" y="500"/>
                    <a:pt x="193" y="480"/>
                  </a:cubicBezTo>
                  <a:cubicBezTo>
                    <a:pt x="194" y="464"/>
                    <a:pt x="197" y="447"/>
                    <a:pt x="199" y="430"/>
                  </a:cubicBezTo>
                  <a:cubicBezTo>
                    <a:pt x="199" y="429"/>
                    <a:pt x="199" y="427"/>
                    <a:pt x="198" y="426"/>
                  </a:cubicBezTo>
                  <a:cubicBezTo>
                    <a:pt x="192" y="419"/>
                    <a:pt x="192" y="411"/>
                    <a:pt x="191" y="403"/>
                  </a:cubicBezTo>
                  <a:cubicBezTo>
                    <a:pt x="189" y="391"/>
                    <a:pt x="189" y="380"/>
                    <a:pt x="187" y="369"/>
                  </a:cubicBezTo>
                  <a:cubicBezTo>
                    <a:pt x="186" y="357"/>
                    <a:pt x="179" y="350"/>
                    <a:pt x="167" y="348"/>
                  </a:cubicBezTo>
                  <a:cubicBezTo>
                    <a:pt x="165" y="347"/>
                    <a:pt x="164" y="347"/>
                    <a:pt x="163" y="346"/>
                  </a:cubicBezTo>
                  <a:cubicBezTo>
                    <a:pt x="169" y="341"/>
                    <a:pt x="173" y="341"/>
                    <a:pt x="187" y="347"/>
                  </a:cubicBezTo>
                  <a:cubicBezTo>
                    <a:pt x="183" y="328"/>
                    <a:pt x="170" y="315"/>
                    <a:pt x="158" y="301"/>
                  </a:cubicBezTo>
                  <a:cubicBezTo>
                    <a:pt x="172" y="308"/>
                    <a:pt x="186" y="316"/>
                    <a:pt x="197" y="328"/>
                  </a:cubicBezTo>
                  <a:cubicBezTo>
                    <a:pt x="197" y="326"/>
                    <a:pt x="197" y="325"/>
                    <a:pt x="197" y="324"/>
                  </a:cubicBezTo>
                  <a:cubicBezTo>
                    <a:pt x="197" y="305"/>
                    <a:pt x="198" y="286"/>
                    <a:pt x="197" y="267"/>
                  </a:cubicBezTo>
                  <a:cubicBezTo>
                    <a:pt x="196" y="249"/>
                    <a:pt x="193" y="231"/>
                    <a:pt x="191" y="213"/>
                  </a:cubicBezTo>
                  <a:cubicBezTo>
                    <a:pt x="190" y="204"/>
                    <a:pt x="188" y="195"/>
                    <a:pt x="187" y="185"/>
                  </a:cubicBezTo>
                  <a:cubicBezTo>
                    <a:pt x="187" y="183"/>
                    <a:pt x="186" y="182"/>
                    <a:pt x="184" y="182"/>
                  </a:cubicBezTo>
                  <a:cubicBezTo>
                    <a:pt x="166" y="181"/>
                    <a:pt x="155" y="170"/>
                    <a:pt x="145" y="158"/>
                  </a:cubicBezTo>
                  <a:cubicBezTo>
                    <a:pt x="143" y="156"/>
                    <a:pt x="142" y="154"/>
                    <a:pt x="142" y="152"/>
                  </a:cubicBezTo>
                  <a:cubicBezTo>
                    <a:pt x="143" y="147"/>
                    <a:pt x="140" y="143"/>
                    <a:pt x="138" y="138"/>
                  </a:cubicBezTo>
                  <a:cubicBezTo>
                    <a:pt x="137" y="136"/>
                    <a:pt x="134" y="135"/>
                    <a:pt x="133" y="134"/>
                  </a:cubicBezTo>
                  <a:cubicBezTo>
                    <a:pt x="127" y="131"/>
                    <a:pt x="121" y="127"/>
                    <a:pt x="115" y="125"/>
                  </a:cubicBezTo>
                  <a:cubicBezTo>
                    <a:pt x="110" y="124"/>
                    <a:pt x="105" y="125"/>
                    <a:pt x="100" y="126"/>
                  </a:cubicBezTo>
                  <a:cubicBezTo>
                    <a:pt x="83" y="130"/>
                    <a:pt x="60" y="125"/>
                    <a:pt x="52" y="110"/>
                  </a:cubicBezTo>
                  <a:cubicBezTo>
                    <a:pt x="46" y="101"/>
                    <a:pt x="45" y="91"/>
                    <a:pt x="52" y="81"/>
                  </a:cubicBezTo>
                  <a:cubicBezTo>
                    <a:pt x="55" y="76"/>
                    <a:pt x="59" y="72"/>
                    <a:pt x="63" y="67"/>
                  </a:cubicBezTo>
                  <a:cubicBezTo>
                    <a:pt x="64" y="65"/>
                    <a:pt x="65" y="64"/>
                    <a:pt x="63" y="61"/>
                  </a:cubicBezTo>
                  <a:cubicBezTo>
                    <a:pt x="56" y="53"/>
                    <a:pt x="56" y="39"/>
                    <a:pt x="62" y="30"/>
                  </a:cubicBezTo>
                  <a:cubicBezTo>
                    <a:pt x="77" y="10"/>
                    <a:pt x="97" y="2"/>
                    <a:pt x="121" y="1"/>
                  </a:cubicBezTo>
                  <a:cubicBezTo>
                    <a:pt x="122" y="0"/>
                    <a:pt x="124" y="2"/>
                    <a:pt x="125" y="3"/>
                  </a:cubicBezTo>
                  <a:cubicBezTo>
                    <a:pt x="123" y="4"/>
                    <a:pt x="122" y="5"/>
                    <a:pt x="120" y="5"/>
                  </a:cubicBezTo>
                  <a:cubicBezTo>
                    <a:pt x="101" y="8"/>
                    <a:pt x="85" y="16"/>
                    <a:pt x="72" y="30"/>
                  </a:cubicBezTo>
                  <a:cubicBezTo>
                    <a:pt x="64" y="39"/>
                    <a:pt x="63" y="48"/>
                    <a:pt x="67" y="58"/>
                  </a:cubicBezTo>
                  <a:cubicBezTo>
                    <a:pt x="69" y="63"/>
                    <a:pt x="68" y="68"/>
                    <a:pt x="65" y="73"/>
                  </a:cubicBezTo>
                  <a:cubicBezTo>
                    <a:pt x="59" y="80"/>
                    <a:pt x="56" y="89"/>
                    <a:pt x="57" y="100"/>
                  </a:cubicBezTo>
                  <a:cubicBezTo>
                    <a:pt x="58" y="110"/>
                    <a:pt x="69" y="120"/>
                    <a:pt x="81" y="120"/>
                  </a:cubicBezTo>
                  <a:cubicBezTo>
                    <a:pt x="88" y="121"/>
                    <a:pt x="95" y="119"/>
                    <a:pt x="102" y="119"/>
                  </a:cubicBezTo>
                  <a:cubicBezTo>
                    <a:pt x="107" y="119"/>
                    <a:pt x="111" y="117"/>
                    <a:pt x="115" y="117"/>
                  </a:cubicBezTo>
                  <a:cubicBezTo>
                    <a:pt x="120" y="118"/>
                    <a:pt x="124" y="121"/>
                    <a:pt x="128" y="123"/>
                  </a:cubicBezTo>
                  <a:cubicBezTo>
                    <a:pt x="133" y="126"/>
                    <a:pt x="138" y="130"/>
                    <a:pt x="143" y="133"/>
                  </a:cubicBezTo>
                  <a:cubicBezTo>
                    <a:pt x="145" y="135"/>
                    <a:pt x="147" y="138"/>
                    <a:pt x="149" y="141"/>
                  </a:cubicBezTo>
                  <a:cubicBezTo>
                    <a:pt x="152" y="147"/>
                    <a:pt x="154" y="154"/>
                    <a:pt x="159" y="160"/>
                  </a:cubicBezTo>
                  <a:cubicBezTo>
                    <a:pt x="164" y="166"/>
                    <a:pt x="172" y="171"/>
                    <a:pt x="181" y="173"/>
                  </a:cubicBezTo>
                  <a:cubicBezTo>
                    <a:pt x="196" y="176"/>
                    <a:pt x="211" y="177"/>
                    <a:pt x="225" y="175"/>
                  </a:cubicBezTo>
                  <a:cubicBezTo>
                    <a:pt x="230" y="174"/>
                    <a:pt x="235" y="175"/>
                    <a:pt x="240" y="176"/>
                  </a:cubicBezTo>
                  <a:cubicBezTo>
                    <a:pt x="242" y="176"/>
                    <a:pt x="244" y="178"/>
                    <a:pt x="244" y="180"/>
                  </a:cubicBezTo>
                  <a:cubicBezTo>
                    <a:pt x="245" y="186"/>
                    <a:pt x="249" y="189"/>
                    <a:pt x="255" y="191"/>
                  </a:cubicBezTo>
                  <a:cubicBezTo>
                    <a:pt x="276" y="201"/>
                    <a:pt x="299" y="203"/>
                    <a:pt x="323" y="200"/>
                  </a:cubicBezTo>
                  <a:cubicBezTo>
                    <a:pt x="334" y="198"/>
                    <a:pt x="345" y="195"/>
                    <a:pt x="356" y="193"/>
                  </a:cubicBezTo>
                  <a:cubicBezTo>
                    <a:pt x="361" y="192"/>
                    <a:pt x="365" y="188"/>
                    <a:pt x="369" y="185"/>
                  </a:cubicBezTo>
                  <a:cubicBezTo>
                    <a:pt x="375" y="182"/>
                    <a:pt x="377" y="176"/>
                    <a:pt x="381" y="171"/>
                  </a:cubicBezTo>
                  <a:cubicBezTo>
                    <a:pt x="386" y="167"/>
                    <a:pt x="390" y="162"/>
                    <a:pt x="395" y="158"/>
                  </a:cubicBezTo>
                  <a:cubicBezTo>
                    <a:pt x="397" y="157"/>
                    <a:pt x="401" y="157"/>
                    <a:pt x="404" y="157"/>
                  </a:cubicBezTo>
                  <a:cubicBezTo>
                    <a:pt x="406" y="157"/>
                    <a:pt x="409" y="157"/>
                    <a:pt x="411" y="158"/>
                  </a:cubicBezTo>
                  <a:cubicBezTo>
                    <a:pt x="427" y="164"/>
                    <a:pt x="442" y="162"/>
                    <a:pt x="458" y="157"/>
                  </a:cubicBezTo>
                  <a:cubicBezTo>
                    <a:pt x="465" y="155"/>
                    <a:pt x="473" y="155"/>
                    <a:pt x="480" y="155"/>
                  </a:cubicBezTo>
                  <a:cubicBezTo>
                    <a:pt x="491" y="155"/>
                    <a:pt x="499" y="163"/>
                    <a:pt x="501" y="173"/>
                  </a:cubicBezTo>
                  <a:cubicBezTo>
                    <a:pt x="501" y="174"/>
                    <a:pt x="501" y="175"/>
                    <a:pt x="501" y="177"/>
                  </a:cubicBezTo>
                  <a:cubicBezTo>
                    <a:pt x="500" y="174"/>
                    <a:pt x="498" y="173"/>
                    <a:pt x="497" y="171"/>
                  </a:cubicBezTo>
                  <a:cubicBezTo>
                    <a:pt x="491" y="162"/>
                    <a:pt x="484" y="160"/>
                    <a:pt x="474" y="163"/>
                  </a:cubicBezTo>
                  <a:cubicBezTo>
                    <a:pt x="460" y="167"/>
                    <a:pt x="446" y="172"/>
                    <a:pt x="432" y="172"/>
                  </a:cubicBezTo>
                  <a:cubicBezTo>
                    <a:pt x="421" y="172"/>
                    <a:pt x="412" y="169"/>
                    <a:pt x="403" y="164"/>
                  </a:cubicBezTo>
                  <a:cubicBezTo>
                    <a:pt x="399" y="161"/>
                    <a:pt x="394" y="162"/>
                    <a:pt x="391" y="166"/>
                  </a:cubicBezTo>
                  <a:cubicBezTo>
                    <a:pt x="386" y="174"/>
                    <a:pt x="381" y="182"/>
                    <a:pt x="375" y="189"/>
                  </a:cubicBezTo>
                  <a:cubicBezTo>
                    <a:pt x="372" y="193"/>
                    <a:pt x="366" y="195"/>
                    <a:pt x="361" y="197"/>
                  </a:cubicBezTo>
                  <a:cubicBezTo>
                    <a:pt x="357" y="198"/>
                    <a:pt x="353" y="198"/>
                    <a:pt x="349" y="200"/>
                  </a:cubicBezTo>
                  <a:cubicBezTo>
                    <a:pt x="347" y="201"/>
                    <a:pt x="344" y="203"/>
                    <a:pt x="343" y="205"/>
                  </a:cubicBezTo>
                  <a:cubicBezTo>
                    <a:pt x="335" y="220"/>
                    <a:pt x="326" y="234"/>
                    <a:pt x="318" y="249"/>
                  </a:cubicBezTo>
                  <a:cubicBezTo>
                    <a:pt x="302" y="280"/>
                    <a:pt x="288" y="312"/>
                    <a:pt x="276" y="345"/>
                  </a:cubicBezTo>
                  <a:cubicBezTo>
                    <a:pt x="275" y="347"/>
                    <a:pt x="275" y="349"/>
                    <a:pt x="275" y="350"/>
                  </a:cubicBezTo>
                  <a:cubicBezTo>
                    <a:pt x="281" y="348"/>
                    <a:pt x="288" y="345"/>
                    <a:pt x="294" y="343"/>
                  </a:cubicBezTo>
                  <a:cubicBezTo>
                    <a:pt x="301" y="341"/>
                    <a:pt x="307" y="342"/>
                    <a:pt x="312" y="347"/>
                  </a:cubicBezTo>
                  <a:cubicBezTo>
                    <a:pt x="313" y="349"/>
                    <a:pt x="314" y="350"/>
                    <a:pt x="316" y="353"/>
                  </a:cubicBezTo>
                  <a:cubicBezTo>
                    <a:pt x="313" y="352"/>
                    <a:pt x="312" y="353"/>
                    <a:pt x="312" y="352"/>
                  </a:cubicBezTo>
                  <a:cubicBezTo>
                    <a:pt x="309" y="349"/>
                    <a:pt x="306" y="350"/>
                    <a:pt x="303" y="351"/>
                  </a:cubicBezTo>
                  <a:cubicBezTo>
                    <a:pt x="302" y="351"/>
                    <a:pt x="301" y="352"/>
                    <a:pt x="299" y="352"/>
                  </a:cubicBezTo>
                  <a:cubicBezTo>
                    <a:pt x="283" y="356"/>
                    <a:pt x="274" y="367"/>
                    <a:pt x="268" y="381"/>
                  </a:cubicBezTo>
                  <a:cubicBezTo>
                    <a:pt x="263" y="393"/>
                    <a:pt x="258" y="404"/>
                    <a:pt x="251" y="415"/>
                  </a:cubicBezTo>
                  <a:cubicBezTo>
                    <a:pt x="247" y="421"/>
                    <a:pt x="239" y="425"/>
                    <a:pt x="233" y="429"/>
                  </a:cubicBezTo>
                  <a:cubicBezTo>
                    <a:pt x="231" y="431"/>
                    <a:pt x="227" y="432"/>
                    <a:pt x="224" y="434"/>
                  </a:cubicBezTo>
                  <a:cubicBezTo>
                    <a:pt x="223" y="435"/>
                    <a:pt x="221" y="438"/>
                    <a:pt x="221" y="440"/>
                  </a:cubicBezTo>
                  <a:cubicBezTo>
                    <a:pt x="217" y="460"/>
                    <a:pt x="211" y="480"/>
                    <a:pt x="210" y="500"/>
                  </a:cubicBezTo>
                  <a:cubicBezTo>
                    <a:pt x="209" y="509"/>
                    <a:pt x="208" y="517"/>
                    <a:pt x="207" y="526"/>
                  </a:cubicBezTo>
                  <a:cubicBezTo>
                    <a:pt x="212" y="522"/>
                    <a:pt x="216" y="519"/>
                    <a:pt x="220" y="516"/>
                  </a:cubicBezTo>
                  <a:cubicBezTo>
                    <a:pt x="229" y="510"/>
                    <a:pt x="238" y="504"/>
                    <a:pt x="248" y="501"/>
                  </a:cubicBezTo>
                  <a:cubicBezTo>
                    <a:pt x="258" y="498"/>
                    <a:pt x="269" y="496"/>
                    <a:pt x="280" y="501"/>
                  </a:cubicBezTo>
                  <a:cubicBezTo>
                    <a:pt x="286" y="504"/>
                    <a:pt x="291" y="510"/>
                    <a:pt x="294" y="517"/>
                  </a:cubicBezTo>
                  <a:cubicBezTo>
                    <a:pt x="294" y="517"/>
                    <a:pt x="294" y="518"/>
                    <a:pt x="293" y="518"/>
                  </a:cubicBezTo>
                  <a:cubicBezTo>
                    <a:pt x="292" y="517"/>
                    <a:pt x="291" y="517"/>
                    <a:pt x="290" y="516"/>
                  </a:cubicBezTo>
                  <a:cubicBezTo>
                    <a:pt x="283" y="507"/>
                    <a:pt x="277" y="511"/>
                    <a:pt x="272" y="517"/>
                  </a:cubicBezTo>
                  <a:cubicBezTo>
                    <a:pt x="267" y="523"/>
                    <a:pt x="265" y="529"/>
                    <a:pt x="268" y="536"/>
                  </a:cubicBezTo>
                  <a:cubicBezTo>
                    <a:pt x="270" y="541"/>
                    <a:pt x="271" y="547"/>
                    <a:pt x="271" y="553"/>
                  </a:cubicBezTo>
                  <a:cubicBezTo>
                    <a:pt x="272" y="559"/>
                    <a:pt x="265" y="569"/>
                    <a:pt x="258" y="571"/>
                  </a:cubicBezTo>
                  <a:cubicBezTo>
                    <a:pt x="251" y="572"/>
                    <a:pt x="243" y="574"/>
                    <a:pt x="235" y="576"/>
                  </a:cubicBezTo>
                  <a:cubicBezTo>
                    <a:pt x="236" y="576"/>
                    <a:pt x="236" y="577"/>
                    <a:pt x="236" y="578"/>
                  </a:cubicBezTo>
                  <a:cubicBezTo>
                    <a:pt x="239" y="580"/>
                    <a:pt x="239" y="582"/>
                    <a:pt x="236" y="583"/>
                  </a:cubicBezTo>
                  <a:cubicBezTo>
                    <a:pt x="234" y="584"/>
                    <a:pt x="233" y="586"/>
                    <a:pt x="232" y="588"/>
                  </a:cubicBezTo>
                  <a:cubicBezTo>
                    <a:pt x="228" y="593"/>
                    <a:pt x="222" y="598"/>
                    <a:pt x="216" y="600"/>
                  </a:cubicBezTo>
                  <a:cubicBezTo>
                    <a:pt x="212" y="601"/>
                    <a:pt x="211" y="603"/>
                    <a:pt x="212" y="606"/>
                  </a:cubicBezTo>
                  <a:cubicBezTo>
                    <a:pt x="217" y="623"/>
                    <a:pt x="221" y="640"/>
                    <a:pt x="225" y="657"/>
                  </a:cubicBezTo>
                  <a:cubicBezTo>
                    <a:pt x="224" y="657"/>
                    <a:pt x="224" y="657"/>
                    <a:pt x="223" y="657"/>
                  </a:cubicBezTo>
                  <a:close/>
                  <a:moveTo>
                    <a:pt x="233" y="331"/>
                  </a:moveTo>
                  <a:cubicBezTo>
                    <a:pt x="238" y="327"/>
                    <a:pt x="242" y="322"/>
                    <a:pt x="244" y="315"/>
                  </a:cubicBezTo>
                  <a:cubicBezTo>
                    <a:pt x="248" y="299"/>
                    <a:pt x="252" y="282"/>
                    <a:pt x="256" y="266"/>
                  </a:cubicBezTo>
                  <a:cubicBezTo>
                    <a:pt x="258" y="262"/>
                    <a:pt x="259" y="257"/>
                    <a:pt x="261" y="253"/>
                  </a:cubicBezTo>
                  <a:cubicBezTo>
                    <a:pt x="261" y="253"/>
                    <a:pt x="261" y="253"/>
                    <a:pt x="262" y="253"/>
                  </a:cubicBezTo>
                  <a:cubicBezTo>
                    <a:pt x="257" y="272"/>
                    <a:pt x="252" y="290"/>
                    <a:pt x="247" y="309"/>
                  </a:cubicBezTo>
                  <a:cubicBezTo>
                    <a:pt x="264" y="286"/>
                    <a:pt x="268" y="257"/>
                    <a:pt x="281" y="233"/>
                  </a:cubicBezTo>
                  <a:cubicBezTo>
                    <a:pt x="280" y="238"/>
                    <a:pt x="277" y="243"/>
                    <a:pt x="276" y="248"/>
                  </a:cubicBezTo>
                  <a:cubicBezTo>
                    <a:pt x="270" y="264"/>
                    <a:pt x="265" y="280"/>
                    <a:pt x="260" y="296"/>
                  </a:cubicBezTo>
                  <a:cubicBezTo>
                    <a:pt x="257" y="305"/>
                    <a:pt x="255" y="315"/>
                    <a:pt x="253" y="324"/>
                  </a:cubicBezTo>
                  <a:cubicBezTo>
                    <a:pt x="252" y="327"/>
                    <a:pt x="252" y="331"/>
                    <a:pt x="252" y="335"/>
                  </a:cubicBezTo>
                  <a:cubicBezTo>
                    <a:pt x="252" y="338"/>
                    <a:pt x="252" y="341"/>
                    <a:pt x="252" y="345"/>
                  </a:cubicBezTo>
                  <a:cubicBezTo>
                    <a:pt x="264" y="305"/>
                    <a:pt x="278" y="266"/>
                    <a:pt x="296" y="228"/>
                  </a:cubicBezTo>
                  <a:cubicBezTo>
                    <a:pt x="296" y="230"/>
                    <a:pt x="295" y="231"/>
                    <a:pt x="295" y="232"/>
                  </a:cubicBezTo>
                  <a:cubicBezTo>
                    <a:pt x="286" y="255"/>
                    <a:pt x="277" y="278"/>
                    <a:pt x="269" y="301"/>
                  </a:cubicBezTo>
                  <a:cubicBezTo>
                    <a:pt x="263" y="317"/>
                    <a:pt x="258" y="334"/>
                    <a:pt x="253" y="352"/>
                  </a:cubicBezTo>
                  <a:cubicBezTo>
                    <a:pt x="252" y="355"/>
                    <a:pt x="252" y="359"/>
                    <a:pt x="252" y="363"/>
                  </a:cubicBezTo>
                  <a:cubicBezTo>
                    <a:pt x="252" y="364"/>
                    <a:pt x="253" y="364"/>
                    <a:pt x="254" y="364"/>
                  </a:cubicBezTo>
                  <a:cubicBezTo>
                    <a:pt x="256" y="360"/>
                    <a:pt x="259" y="356"/>
                    <a:pt x="261" y="352"/>
                  </a:cubicBezTo>
                  <a:cubicBezTo>
                    <a:pt x="263" y="347"/>
                    <a:pt x="264" y="341"/>
                    <a:pt x="266" y="335"/>
                  </a:cubicBezTo>
                  <a:cubicBezTo>
                    <a:pt x="274" y="311"/>
                    <a:pt x="283" y="287"/>
                    <a:pt x="291" y="263"/>
                  </a:cubicBezTo>
                  <a:cubicBezTo>
                    <a:pt x="295" y="254"/>
                    <a:pt x="299" y="245"/>
                    <a:pt x="303" y="236"/>
                  </a:cubicBezTo>
                  <a:cubicBezTo>
                    <a:pt x="304" y="237"/>
                    <a:pt x="304" y="239"/>
                    <a:pt x="303" y="240"/>
                  </a:cubicBezTo>
                  <a:cubicBezTo>
                    <a:pt x="288" y="275"/>
                    <a:pt x="276" y="311"/>
                    <a:pt x="265" y="347"/>
                  </a:cubicBezTo>
                  <a:cubicBezTo>
                    <a:pt x="264" y="349"/>
                    <a:pt x="264" y="351"/>
                    <a:pt x="264" y="353"/>
                  </a:cubicBezTo>
                  <a:cubicBezTo>
                    <a:pt x="264" y="353"/>
                    <a:pt x="265" y="354"/>
                    <a:pt x="265" y="354"/>
                  </a:cubicBezTo>
                  <a:cubicBezTo>
                    <a:pt x="284" y="302"/>
                    <a:pt x="307" y="252"/>
                    <a:pt x="335" y="203"/>
                  </a:cubicBezTo>
                  <a:cubicBezTo>
                    <a:pt x="333" y="203"/>
                    <a:pt x="333" y="203"/>
                    <a:pt x="332" y="203"/>
                  </a:cubicBezTo>
                  <a:cubicBezTo>
                    <a:pt x="310" y="207"/>
                    <a:pt x="289" y="206"/>
                    <a:pt x="268" y="202"/>
                  </a:cubicBezTo>
                  <a:cubicBezTo>
                    <a:pt x="259" y="200"/>
                    <a:pt x="250" y="197"/>
                    <a:pt x="244" y="191"/>
                  </a:cubicBezTo>
                  <a:cubicBezTo>
                    <a:pt x="242" y="190"/>
                    <a:pt x="240" y="188"/>
                    <a:pt x="241" y="186"/>
                  </a:cubicBezTo>
                  <a:cubicBezTo>
                    <a:pt x="241" y="180"/>
                    <a:pt x="238" y="181"/>
                    <a:pt x="234" y="181"/>
                  </a:cubicBezTo>
                  <a:cubicBezTo>
                    <a:pt x="223" y="181"/>
                    <a:pt x="212" y="181"/>
                    <a:pt x="201" y="182"/>
                  </a:cubicBezTo>
                  <a:cubicBezTo>
                    <a:pt x="196" y="182"/>
                    <a:pt x="194" y="183"/>
                    <a:pt x="194" y="189"/>
                  </a:cubicBezTo>
                  <a:cubicBezTo>
                    <a:pt x="194" y="190"/>
                    <a:pt x="195" y="192"/>
                    <a:pt x="195" y="193"/>
                  </a:cubicBezTo>
                  <a:cubicBezTo>
                    <a:pt x="197" y="206"/>
                    <a:pt x="199" y="219"/>
                    <a:pt x="200" y="232"/>
                  </a:cubicBezTo>
                  <a:cubicBezTo>
                    <a:pt x="202" y="249"/>
                    <a:pt x="204" y="266"/>
                    <a:pt x="205" y="283"/>
                  </a:cubicBezTo>
                  <a:cubicBezTo>
                    <a:pt x="205" y="298"/>
                    <a:pt x="206" y="313"/>
                    <a:pt x="205" y="328"/>
                  </a:cubicBezTo>
                  <a:cubicBezTo>
                    <a:pt x="204" y="339"/>
                    <a:pt x="210" y="348"/>
                    <a:pt x="212" y="359"/>
                  </a:cubicBezTo>
                  <a:cubicBezTo>
                    <a:pt x="212" y="359"/>
                    <a:pt x="213" y="359"/>
                    <a:pt x="213" y="360"/>
                  </a:cubicBezTo>
                  <a:cubicBezTo>
                    <a:pt x="216" y="355"/>
                    <a:pt x="219" y="350"/>
                    <a:pt x="223" y="345"/>
                  </a:cubicBezTo>
                  <a:cubicBezTo>
                    <a:pt x="226" y="340"/>
                    <a:pt x="229" y="336"/>
                    <a:pt x="233" y="331"/>
                  </a:cubicBezTo>
                  <a:close/>
                  <a:moveTo>
                    <a:pt x="215" y="555"/>
                  </a:moveTo>
                  <a:cubicBezTo>
                    <a:pt x="215" y="556"/>
                    <a:pt x="215" y="556"/>
                    <a:pt x="215" y="556"/>
                  </a:cubicBezTo>
                  <a:cubicBezTo>
                    <a:pt x="224" y="554"/>
                    <a:pt x="231" y="546"/>
                    <a:pt x="240" y="546"/>
                  </a:cubicBezTo>
                  <a:cubicBezTo>
                    <a:pt x="233" y="551"/>
                    <a:pt x="225" y="555"/>
                    <a:pt x="217" y="560"/>
                  </a:cubicBezTo>
                  <a:cubicBezTo>
                    <a:pt x="225" y="559"/>
                    <a:pt x="232" y="552"/>
                    <a:pt x="241" y="553"/>
                  </a:cubicBezTo>
                  <a:cubicBezTo>
                    <a:pt x="233" y="557"/>
                    <a:pt x="226" y="561"/>
                    <a:pt x="218" y="566"/>
                  </a:cubicBezTo>
                  <a:cubicBezTo>
                    <a:pt x="219" y="566"/>
                    <a:pt x="219" y="567"/>
                    <a:pt x="219" y="567"/>
                  </a:cubicBezTo>
                  <a:cubicBezTo>
                    <a:pt x="225" y="564"/>
                    <a:pt x="231" y="561"/>
                    <a:pt x="238" y="558"/>
                  </a:cubicBezTo>
                  <a:cubicBezTo>
                    <a:pt x="238" y="559"/>
                    <a:pt x="238" y="559"/>
                    <a:pt x="238" y="560"/>
                  </a:cubicBezTo>
                  <a:cubicBezTo>
                    <a:pt x="235" y="562"/>
                    <a:pt x="231" y="565"/>
                    <a:pt x="227" y="567"/>
                  </a:cubicBezTo>
                  <a:cubicBezTo>
                    <a:pt x="229" y="568"/>
                    <a:pt x="230" y="568"/>
                    <a:pt x="231" y="568"/>
                  </a:cubicBezTo>
                  <a:cubicBezTo>
                    <a:pt x="234" y="569"/>
                    <a:pt x="236" y="571"/>
                    <a:pt x="238" y="571"/>
                  </a:cubicBezTo>
                  <a:cubicBezTo>
                    <a:pt x="245" y="570"/>
                    <a:pt x="251" y="569"/>
                    <a:pt x="257" y="567"/>
                  </a:cubicBezTo>
                  <a:cubicBezTo>
                    <a:pt x="263" y="565"/>
                    <a:pt x="267" y="559"/>
                    <a:pt x="267" y="553"/>
                  </a:cubicBezTo>
                  <a:cubicBezTo>
                    <a:pt x="266" y="547"/>
                    <a:pt x="264" y="541"/>
                    <a:pt x="263" y="535"/>
                  </a:cubicBezTo>
                  <a:cubicBezTo>
                    <a:pt x="262" y="532"/>
                    <a:pt x="261" y="528"/>
                    <a:pt x="262" y="525"/>
                  </a:cubicBezTo>
                  <a:cubicBezTo>
                    <a:pt x="264" y="517"/>
                    <a:pt x="269" y="511"/>
                    <a:pt x="277" y="508"/>
                  </a:cubicBezTo>
                  <a:cubicBezTo>
                    <a:pt x="278" y="507"/>
                    <a:pt x="279" y="507"/>
                    <a:pt x="280" y="506"/>
                  </a:cubicBezTo>
                  <a:cubicBezTo>
                    <a:pt x="275" y="503"/>
                    <a:pt x="269" y="502"/>
                    <a:pt x="263" y="503"/>
                  </a:cubicBezTo>
                  <a:cubicBezTo>
                    <a:pt x="254" y="503"/>
                    <a:pt x="246" y="508"/>
                    <a:pt x="238" y="512"/>
                  </a:cubicBezTo>
                  <a:cubicBezTo>
                    <a:pt x="227" y="517"/>
                    <a:pt x="218" y="524"/>
                    <a:pt x="209" y="532"/>
                  </a:cubicBezTo>
                  <a:cubicBezTo>
                    <a:pt x="208" y="533"/>
                    <a:pt x="206" y="535"/>
                    <a:pt x="206" y="537"/>
                  </a:cubicBezTo>
                  <a:cubicBezTo>
                    <a:pt x="206" y="543"/>
                    <a:pt x="207" y="548"/>
                    <a:pt x="207" y="555"/>
                  </a:cubicBezTo>
                  <a:cubicBezTo>
                    <a:pt x="214" y="544"/>
                    <a:pt x="222" y="534"/>
                    <a:pt x="234" y="527"/>
                  </a:cubicBezTo>
                  <a:cubicBezTo>
                    <a:pt x="230" y="527"/>
                    <a:pt x="228" y="532"/>
                    <a:pt x="223" y="530"/>
                  </a:cubicBezTo>
                  <a:cubicBezTo>
                    <a:pt x="235" y="520"/>
                    <a:pt x="249" y="518"/>
                    <a:pt x="262" y="512"/>
                  </a:cubicBezTo>
                  <a:cubicBezTo>
                    <a:pt x="261" y="513"/>
                    <a:pt x="261" y="514"/>
                    <a:pt x="260" y="514"/>
                  </a:cubicBezTo>
                  <a:cubicBezTo>
                    <a:pt x="255" y="516"/>
                    <a:pt x="250" y="518"/>
                    <a:pt x="246" y="520"/>
                  </a:cubicBezTo>
                  <a:cubicBezTo>
                    <a:pt x="243" y="521"/>
                    <a:pt x="240" y="521"/>
                    <a:pt x="242" y="525"/>
                  </a:cubicBezTo>
                  <a:cubicBezTo>
                    <a:pt x="246" y="524"/>
                    <a:pt x="250" y="523"/>
                    <a:pt x="253" y="522"/>
                  </a:cubicBezTo>
                  <a:cubicBezTo>
                    <a:pt x="253" y="522"/>
                    <a:pt x="254" y="523"/>
                    <a:pt x="254" y="523"/>
                  </a:cubicBezTo>
                  <a:cubicBezTo>
                    <a:pt x="250" y="525"/>
                    <a:pt x="246" y="527"/>
                    <a:pt x="243" y="528"/>
                  </a:cubicBezTo>
                  <a:cubicBezTo>
                    <a:pt x="239" y="530"/>
                    <a:pt x="235" y="532"/>
                    <a:pt x="232" y="534"/>
                  </a:cubicBezTo>
                  <a:cubicBezTo>
                    <a:pt x="229" y="536"/>
                    <a:pt x="225" y="538"/>
                    <a:pt x="222" y="540"/>
                  </a:cubicBezTo>
                  <a:cubicBezTo>
                    <a:pt x="222" y="540"/>
                    <a:pt x="222" y="540"/>
                    <a:pt x="223" y="541"/>
                  </a:cubicBezTo>
                  <a:cubicBezTo>
                    <a:pt x="231" y="537"/>
                    <a:pt x="240" y="534"/>
                    <a:pt x="248" y="530"/>
                  </a:cubicBezTo>
                  <a:cubicBezTo>
                    <a:pt x="248" y="531"/>
                    <a:pt x="249" y="531"/>
                    <a:pt x="249" y="531"/>
                  </a:cubicBezTo>
                  <a:cubicBezTo>
                    <a:pt x="243" y="534"/>
                    <a:pt x="238" y="537"/>
                    <a:pt x="232" y="540"/>
                  </a:cubicBezTo>
                  <a:cubicBezTo>
                    <a:pt x="224" y="543"/>
                    <a:pt x="218" y="547"/>
                    <a:pt x="216" y="550"/>
                  </a:cubicBezTo>
                  <a:cubicBezTo>
                    <a:pt x="225" y="544"/>
                    <a:pt x="239" y="538"/>
                    <a:pt x="244" y="539"/>
                  </a:cubicBezTo>
                  <a:cubicBezTo>
                    <a:pt x="234" y="544"/>
                    <a:pt x="224" y="550"/>
                    <a:pt x="215" y="555"/>
                  </a:cubicBezTo>
                  <a:close/>
                  <a:moveTo>
                    <a:pt x="138" y="469"/>
                  </a:moveTo>
                  <a:cubicBezTo>
                    <a:pt x="138" y="469"/>
                    <a:pt x="138" y="469"/>
                    <a:pt x="139" y="469"/>
                  </a:cubicBezTo>
                  <a:cubicBezTo>
                    <a:pt x="138" y="465"/>
                    <a:pt x="136" y="461"/>
                    <a:pt x="135" y="457"/>
                  </a:cubicBezTo>
                  <a:cubicBezTo>
                    <a:pt x="133" y="452"/>
                    <a:pt x="130" y="448"/>
                    <a:pt x="133" y="442"/>
                  </a:cubicBezTo>
                  <a:cubicBezTo>
                    <a:pt x="133" y="441"/>
                    <a:pt x="133" y="439"/>
                    <a:pt x="133" y="438"/>
                  </a:cubicBezTo>
                  <a:cubicBezTo>
                    <a:pt x="131" y="434"/>
                    <a:pt x="133" y="428"/>
                    <a:pt x="128" y="426"/>
                  </a:cubicBezTo>
                  <a:cubicBezTo>
                    <a:pt x="128" y="425"/>
                    <a:pt x="127" y="424"/>
                    <a:pt x="127" y="423"/>
                  </a:cubicBezTo>
                  <a:cubicBezTo>
                    <a:pt x="126" y="418"/>
                    <a:pt x="125" y="412"/>
                    <a:pt x="124" y="407"/>
                  </a:cubicBezTo>
                  <a:cubicBezTo>
                    <a:pt x="123" y="402"/>
                    <a:pt x="122" y="397"/>
                    <a:pt x="121" y="391"/>
                  </a:cubicBezTo>
                  <a:cubicBezTo>
                    <a:pt x="121" y="392"/>
                    <a:pt x="120" y="392"/>
                    <a:pt x="119" y="392"/>
                  </a:cubicBezTo>
                  <a:cubicBezTo>
                    <a:pt x="122" y="418"/>
                    <a:pt x="126" y="445"/>
                    <a:pt x="138" y="469"/>
                  </a:cubicBezTo>
                  <a:close/>
                  <a:moveTo>
                    <a:pt x="139" y="452"/>
                  </a:moveTo>
                  <a:cubicBezTo>
                    <a:pt x="139" y="452"/>
                    <a:pt x="140" y="452"/>
                    <a:pt x="140" y="452"/>
                  </a:cubicBezTo>
                  <a:cubicBezTo>
                    <a:pt x="139" y="447"/>
                    <a:pt x="137" y="443"/>
                    <a:pt x="136" y="438"/>
                  </a:cubicBezTo>
                  <a:cubicBezTo>
                    <a:pt x="135" y="438"/>
                    <a:pt x="135" y="438"/>
                    <a:pt x="134" y="439"/>
                  </a:cubicBezTo>
                  <a:cubicBezTo>
                    <a:pt x="136" y="443"/>
                    <a:pt x="137" y="448"/>
                    <a:pt x="139" y="45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F720CBF-F892-45BA-A674-33D5777D5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4010967"/>
              <a:ext cx="1323033" cy="845736"/>
            </a:xfrm>
            <a:custGeom>
              <a:avLst/>
              <a:gdLst>
                <a:gd name="T0" fmla="*/ 192 w 414"/>
                <a:gd name="T1" fmla="*/ 47 h 265"/>
                <a:gd name="T2" fmla="*/ 191 w 414"/>
                <a:gd name="T3" fmla="*/ 44 h 265"/>
                <a:gd name="T4" fmla="*/ 180 w 414"/>
                <a:gd name="T5" fmla="*/ 19 h 265"/>
                <a:gd name="T6" fmla="*/ 122 w 414"/>
                <a:gd name="T7" fmla="*/ 12 h 265"/>
                <a:gd name="T8" fmla="*/ 111 w 414"/>
                <a:gd name="T9" fmla="*/ 19 h 265"/>
                <a:gd name="T10" fmla="*/ 89 w 414"/>
                <a:gd name="T11" fmla="*/ 24 h 265"/>
                <a:gd name="T12" fmla="*/ 52 w 414"/>
                <a:gd name="T13" fmla="*/ 22 h 265"/>
                <a:gd name="T14" fmla="*/ 12 w 414"/>
                <a:gd name="T15" fmla="*/ 46 h 265"/>
                <a:gd name="T16" fmla="*/ 8 w 414"/>
                <a:gd name="T17" fmla="*/ 70 h 265"/>
                <a:gd name="T18" fmla="*/ 8 w 414"/>
                <a:gd name="T19" fmla="*/ 77 h 265"/>
                <a:gd name="T20" fmla="*/ 1 w 414"/>
                <a:gd name="T21" fmla="*/ 60 h 265"/>
                <a:gd name="T22" fmla="*/ 38 w 414"/>
                <a:gd name="T23" fmla="*/ 21 h 265"/>
                <a:gd name="T24" fmla="*/ 88 w 414"/>
                <a:gd name="T25" fmla="*/ 18 h 265"/>
                <a:gd name="T26" fmla="*/ 114 w 414"/>
                <a:gd name="T27" fmla="*/ 11 h 265"/>
                <a:gd name="T28" fmla="*/ 130 w 414"/>
                <a:gd name="T29" fmla="*/ 4 h 265"/>
                <a:gd name="T30" fmla="*/ 186 w 414"/>
                <a:gd name="T31" fmla="*/ 15 h 265"/>
                <a:gd name="T32" fmla="*/ 200 w 414"/>
                <a:gd name="T33" fmla="*/ 38 h 265"/>
                <a:gd name="T34" fmla="*/ 206 w 414"/>
                <a:gd name="T35" fmla="*/ 42 h 265"/>
                <a:gd name="T36" fmla="*/ 206 w 414"/>
                <a:gd name="T37" fmla="*/ 40 h 265"/>
                <a:gd name="T38" fmla="*/ 211 w 414"/>
                <a:gd name="T39" fmla="*/ 38 h 265"/>
                <a:gd name="T40" fmla="*/ 247 w 414"/>
                <a:gd name="T41" fmla="*/ 34 h 265"/>
                <a:gd name="T42" fmla="*/ 293 w 414"/>
                <a:gd name="T43" fmla="*/ 42 h 265"/>
                <a:gd name="T44" fmla="*/ 325 w 414"/>
                <a:gd name="T45" fmla="*/ 69 h 265"/>
                <a:gd name="T46" fmla="*/ 330 w 414"/>
                <a:gd name="T47" fmla="*/ 72 h 265"/>
                <a:gd name="T48" fmla="*/ 371 w 414"/>
                <a:gd name="T49" fmla="*/ 89 h 265"/>
                <a:gd name="T50" fmla="*/ 387 w 414"/>
                <a:gd name="T51" fmla="*/ 105 h 265"/>
                <a:gd name="T52" fmla="*/ 390 w 414"/>
                <a:gd name="T53" fmla="*/ 118 h 265"/>
                <a:gd name="T54" fmla="*/ 384 w 414"/>
                <a:gd name="T55" fmla="*/ 134 h 265"/>
                <a:gd name="T56" fmla="*/ 384 w 414"/>
                <a:gd name="T57" fmla="*/ 135 h 265"/>
                <a:gd name="T58" fmla="*/ 388 w 414"/>
                <a:gd name="T59" fmla="*/ 162 h 265"/>
                <a:gd name="T60" fmla="*/ 406 w 414"/>
                <a:gd name="T61" fmla="*/ 195 h 265"/>
                <a:gd name="T62" fmla="*/ 402 w 414"/>
                <a:gd name="T63" fmla="*/ 254 h 265"/>
                <a:gd name="T64" fmla="*/ 388 w 414"/>
                <a:gd name="T65" fmla="*/ 265 h 265"/>
                <a:gd name="T66" fmla="*/ 384 w 414"/>
                <a:gd name="T67" fmla="*/ 264 h 265"/>
                <a:gd name="T68" fmla="*/ 384 w 414"/>
                <a:gd name="T69" fmla="*/ 263 h 265"/>
                <a:gd name="T70" fmla="*/ 387 w 414"/>
                <a:gd name="T71" fmla="*/ 261 h 265"/>
                <a:gd name="T72" fmla="*/ 406 w 414"/>
                <a:gd name="T73" fmla="*/ 233 h 265"/>
                <a:gd name="T74" fmla="*/ 397 w 414"/>
                <a:gd name="T75" fmla="*/ 186 h 265"/>
                <a:gd name="T76" fmla="*/ 388 w 414"/>
                <a:gd name="T77" fmla="*/ 172 h 265"/>
                <a:gd name="T78" fmla="*/ 376 w 414"/>
                <a:gd name="T79" fmla="*/ 142 h 265"/>
                <a:gd name="T80" fmla="*/ 378 w 414"/>
                <a:gd name="T81" fmla="*/ 129 h 265"/>
                <a:gd name="T82" fmla="*/ 383 w 414"/>
                <a:gd name="T83" fmla="*/ 105 h 265"/>
                <a:gd name="T84" fmla="*/ 363 w 414"/>
                <a:gd name="T85" fmla="*/ 90 h 265"/>
                <a:gd name="T86" fmla="*/ 327 w 414"/>
                <a:gd name="T87" fmla="*/ 75 h 265"/>
                <a:gd name="T88" fmla="*/ 312 w 414"/>
                <a:gd name="T89" fmla="*/ 67 h 265"/>
                <a:gd name="T90" fmla="*/ 260 w 414"/>
                <a:gd name="T91" fmla="*/ 39 h 265"/>
                <a:gd name="T92" fmla="*/ 226 w 414"/>
                <a:gd name="T93" fmla="*/ 43 h 265"/>
                <a:gd name="T94" fmla="*/ 217 w 414"/>
                <a:gd name="T95" fmla="*/ 45 h 265"/>
                <a:gd name="T96" fmla="*/ 199 w 414"/>
                <a:gd name="T97" fmla="*/ 46 h 265"/>
                <a:gd name="T98" fmla="*/ 192 w 414"/>
                <a:gd name="T99" fmla="*/ 4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4" h="265">
                  <a:moveTo>
                    <a:pt x="192" y="47"/>
                  </a:moveTo>
                  <a:cubicBezTo>
                    <a:pt x="191" y="46"/>
                    <a:pt x="191" y="45"/>
                    <a:pt x="191" y="44"/>
                  </a:cubicBezTo>
                  <a:cubicBezTo>
                    <a:pt x="192" y="33"/>
                    <a:pt x="187" y="26"/>
                    <a:pt x="180" y="19"/>
                  </a:cubicBezTo>
                  <a:cubicBezTo>
                    <a:pt x="162" y="5"/>
                    <a:pt x="143" y="4"/>
                    <a:pt x="122" y="12"/>
                  </a:cubicBezTo>
                  <a:cubicBezTo>
                    <a:pt x="118" y="13"/>
                    <a:pt x="115" y="16"/>
                    <a:pt x="111" y="19"/>
                  </a:cubicBezTo>
                  <a:cubicBezTo>
                    <a:pt x="104" y="24"/>
                    <a:pt x="97" y="24"/>
                    <a:pt x="89" y="24"/>
                  </a:cubicBezTo>
                  <a:cubicBezTo>
                    <a:pt x="77" y="23"/>
                    <a:pt x="64" y="21"/>
                    <a:pt x="52" y="22"/>
                  </a:cubicBezTo>
                  <a:cubicBezTo>
                    <a:pt x="36" y="24"/>
                    <a:pt x="21" y="31"/>
                    <a:pt x="12" y="46"/>
                  </a:cubicBezTo>
                  <a:cubicBezTo>
                    <a:pt x="6" y="53"/>
                    <a:pt x="5" y="61"/>
                    <a:pt x="8" y="70"/>
                  </a:cubicBezTo>
                  <a:cubicBezTo>
                    <a:pt x="8" y="72"/>
                    <a:pt x="8" y="74"/>
                    <a:pt x="8" y="77"/>
                  </a:cubicBezTo>
                  <a:cubicBezTo>
                    <a:pt x="3" y="71"/>
                    <a:pt x="0" y="67"/>
                    <a:pt x="1" y="60"/>
                  </a:cubicBezTo>
                  <a:cubicBezTo>
                    <a:pt x="5" y="39"/>
                    <a:pt x="19" y="27"/>
                    <a:pt x="38" y="21"/>
                  </a:cubicBezTo>
                  <a:cubicBezTo>
                    <a:pt x="54" y="15"/>
                    <a:pt x="71" y="16"/>
                    <a:pt x="88" y="18"/>
                  </a:cubicBezTo>
                  <a:cubicBezTo>
                    <a:pt x="98" y="20"/>
                    <a:pt x="106" y="18"/>
                    <a:pt x="114" y="11"/>
                  </a:cubicBezTo>
                  <a:cubicBezTo>
                    <a:pt x="119" y="8"/>
                    <a:pt x="125" y="5"/>
                    <a:pt x="130" y="4"/>
                  </a:cubicBezTo>
                  <a:cubicBezTo>
                    <a:pt x="150" y="0"/>
                    <a:pt x="169" y="3"/>
                    <a:pt x="186" y="15"/>
                  </a:cubicBezTo>
                  <a:cubicBezTo>
                    <a:pt x="194" y="21"/>
                    <a:pt x="198" y="29"/>
                    <a:pt x="200" y="38"/>
                  </a:cubicBezTo>
                  <a:cubicBezTo>
                    <a:pt x="201" y="40"/>
                    <a:pt x="204" y="41"/>
                    <a:pt x="206" y="42"/>
                  </a:cubicBezTo>
                  <a:cubicBezTo>
                    <a:pt x="206" y="42"/>
                    <a:pt x="206" y="41"/>
                    <a:pt x="206" y="40"/>
                  </a:cubicBezTo>
                  <a:cubicBezTo>
                    <a:pt x="208" y="39"/>
                    <a:pt x="209" y="38"/>
                    <a:pt x="211" y="38"/>
                  </a:cubicBezTo>
                  <a:cubicBezTo>
                    <a:pt x="223" y="36"/>
                    <a:pt x="235" y="35"/>
                    <a:pt x="247" y="34"/>
                  </a:cubicBezTo>
                  <a:cubicBezTo>
                    <a:pt x="263" y="32"/>
                    <a:pt x="279" y="34"/>
                    <a:pt x="293" y="42"/>
                  </a:cubicBezTo>
                  <a:cubicBezTo>
                    <a:pt x="305" y="49"/>
                    <a:pt x="318" y="56"/>
                    <a:pt x="325" y="69"/>
                  </a:cubicBezTo>
                  <a:cubicBezTo>
                    <a:pt x="326" y="71"/>
                    <a:pt x="329" y="71"/>
                    <a:pt x="330" y="72"/>
                  </a:cubicBezTo>
                  <a:cubicBezTo>
                    <a:pt x="345" y="75"/>
                    <a:pt x="359" y="79"/>
                    <a:pt x="371" y="89"/>
                  </a:cubicBezTo>
                  <a:cubicBezTo>
                    <a:pt x="377" y="93"/>
                    <a:pt x="383" y="99"/>
                    <a:pt x="387" y="105"/>
                  </a:cubicBezTo>
                  <a:cubicBezTo>
                    <a:pt x="389" y="108"/>
                    <a:pt x="390" y="114"/>
                    <a:pt x="390" y="118"/>
                  </a:cubicBezTo>
                  <a:cubicBezTo>
                    <a:pt x="389" y="123"/>
                    <a:pt x="386" y="129"/>
                    <a:pt x="384" y="134"/>
                  </a:cubicBezTo>
                  <a:cubicBezTo>
                    <a:pt x="384" y="134"/>
                    <a:pt x="384" y="135"/>
                    <a:pt x="384" y="135"/>
                  </a:cubicBezTo>
                  <a:cubicBezTo>
                    <a:pt x="382" y="144"/>
                    <a:pt x="381" y="155"/>
                    <a:pt x="388" y="162"/>
                  </a:cubicBezTo>
                  <a:cubicBezTo>
                    <a:pt x="397" y="171"/>
                    <a:pt x="402" y="183"/>
                    <a:pt x="406" y="195"/>
                  </a:cubicBezTo>
                  <a:cubicBezTo>
                    <a:pt x="414" y="215"/>
                    <a:pt x="412" y="235"/>
                    <a:pt x="402" y="254"/>
                  </a:cubicBezTo>
                  <a:cubicBezTo>
                    <a:pt x="399" y="259"/>
                    <a:pt x="395" y="264"/>
                    <a:pt x="388" y="265"/>
                  </a:cubicBezTo>
                  <a:cubicBezTo>
                    <a:pt x="387" y="265"/>
                    <a:pt x="386" y="265"/>
                    <a:pt x="384" y="264"/>
                  </a:cubicBezTo>
                  <a:cubicBezTo>
                    <a:pt x="384" y="264"/>
                    <a:pt x="384" y="264"/>
                    <a:pt x="384" y="263"/>
                  </a:cubicBezTo>
                  <a:cubicBezTo>
                    <a:pt x="385" y="263"/>
                    <a:pt x="386" y="262"/>
                    <a:pt x="387" y="261"/>
                  </a:cubicBezTo>
                  <a:cubicBezTo>
                    <a:pt x="399" y="255"/>
                    <a:pt x="404" y="245"/>
                    <a:pt x="406" y="233"/>
                  </a:cubicBezTo>
                  <a:cubicBezTo>
                    <a:pt x="409" y="216"/>
                    <a:pt x="404" y="201"/>
                    <a:pt x="397" y="186"/>
                  </a:cubicBezTo>
                  <a:cubicBezTo>
                    <a:pt x="395" y="181"/>
                    <a:pt x="391" y="177"/>
                    <a:pt x="388" y="172"/>
                  </a:cubicBezTo>
                  <a:cubicBezTo>
                    <a:pt x="382" y="163"/>
                    <a:pt x="378" y="153"/>
                    <a:pt x="376" y="142"/>
                  </a:cubicBezTo>
                  <a:cubicBezTo>
                    <a:pt x="376" y="138"/>
                    <a:pt x="377" y="133"/>
                    <a:pt x="378" y="129"/>
                  </a:cubicBezTo>
                  <a:cubicBezTo>
                    <a:pt x="387" y="124"/>
                    <a:pt x="390" y="113"/>
                    <a:pt x="383" y="105"/>
                  </a:cubicBezTo>
                  <a:cubicBezTo>
                    <a:pt x="377" y="98"/>
                    <a:pt x="371" y="93"/>
                    <a:pt x="363" y="90"/>
                  </a:cubicBezTo>
                  <a:cubicBezTo>
                    <a:pt x="351" y="85"/>
                    <a:pt x="339" y="81"/>
                    <a:pt x="327" y="75"/>
                  </a:cubicBezTo>
                  <a:cubicBezTo>
                    <a:pt x="322" y="73"/>
                    <a:pt x="317" y="71"/>
                    <a:pt x="312" y="67"/>
                  </a:cubicBezTo>
                  <a:cubicBezTo>
                    <a:pt x="297" y="54"/>
                    <a:pt x="280" y="44"/>
                    <a:pt x="260" y="39"/>
                  </a:cubicBezTo>
                  <a:cubicBezTo>
                    <a:pt x="248" y="36"/>
                    <a:pt x="237" y="38"/>
                    <a:pt x="226" y="43"/>
                  </a:cubicBezTo>
                  <a:cubicBezTo>
                    <a:pt x="223" y="45"/>
                    <a:pt x="220" y="45"/>
                    <a:pt x="217" y="45"/>
                  </a:cubicBezTo>
                  <a:cubicBezTo>
                    <a:pt x="211" y="46"/>
                    <a:pt x="205" y="49"/>
                    <a:pt x="199" y="46"/>
                  </a:cubicBezTo>
                  <a:cubicBezTo>
                    <a:pt x="197" y="45"/>
                    <a:pt x="195" y="46"/>
                    <a:pt x="192" y="4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525D63BE-C3C5-47FD-9F29-23E83A40B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593" y="4396154"/>
              <a:ext cx="962967" cy="326571"/>
            </a:xfrm>
            <a:custGeom>
              <a:avLst/>
              <a:gdLst>
                <a:gd name="T0" fmla="*/ 118 w 304"/>
                <a:gd name="T1" fmla="*/ 15 h 104"/>
                <a:gd name="T2" fmla="*/ 91 w 304"/>
                <a:gd name="T3" fmla="*/ 1 h 104"/>
                <a:gd name="T4" fmla="*/ 91 w 304"/>
                <a:gd name="T5" fmla="*/ 0 h 104"/>
                <a:gd name="T6" fmla="*/ 95 w 304"/>
                <a:gd name="T7" fmla="*/ 0 h 104"/>
                <a:gd name="T8" fmla="*/ 117 w 304"/>
                <a:gd name="T9" fmla="*/ 12 h 104"/>
                <a:gd name="T10" fmla="*/ 163 w 304"/>
                <a:gd name="T11" fmla="*/ 51 h 104"/>
                <a:gd name="T12" fmla="*/ 177 w 304"/>
                <a:gd name="T13" fmla="*/ 68 h 104"/>
                <a:gd name="T14" fmla="*/ 183 w 304"/>
                <a:gd name="T15" fmla="*/ 71 h 104"/>
                <a:gd name="T16" fmla="*/ 201 w 304"/>
                <a:gd name="T17" fmla="*/ 73 h 104"/>
                <a:gd name="T18" fmla="*/ 224 w 304"/>
                <a:gd name="T19" fmla="*/ 80 h 104"/>
                <a:gd name="T20" fmla="*/ 250 w 304"/>
                <a:gd name="T21" fmla="*/ 80 h 104"/>
                <a:gd name="T22" fmla="*/ 289 w 304"/>
                <a:gd name="T23" fmla="*/ 72 h 104"/>
                <a:gd name="T24" fmla="*/ 304 w 304"/>
                <a:gd name="T25" fmla="*/ 72 h 104"/>
                <a:gd name="T26" fmla="*/ 304 w 304"/>
                <a:gd name="T27" fmla="*/ 75 h 104"/>
                <a:gd name="T28" fmla="*/ 292 w 304"/>
                <a:gd name="T29" fmla="*/ 75 h 104"/>
                <a:gd name="T30" fmla="*/ 284 w 304"/>
                <a:gd name="T31" fmla="*/ 75 h 104"/>
                <a:gd name="T32" fmla="*/ 273 w 304"/>
                <a:gd name="T33" fmla="*/ 76 h 104"/>
                <a:gd name="T34" fmla="*/ 269 w 304"/>
                <a:gd name="T35" fmla="*/ 77 h 104"/>
                <a:gd name="T36" fmla="*/ 224 w 304"/>
                <a:gd name="T37" fmla="*/ 87 h 104"/>
                <a:gd name="T38" fmla="*/ 197 w 304"/>
                <a:gd name="T39" fmla="*/ 81 h 104"/>
                <a:gd name="T40" fmla="*/ 156 w 304"/>
                <a:gd name="T41" fmla="*/ 88 h 104"/>
                <a:gd name="T42" fmla="*/ 145 w 304"/>
                <a:gd name="T43" fmla="*/ 102 h 104"/>
                <a:gd name="T44" fmla="*/ 142 w 304"/>
                <a:gd name="T45" fmla="*/ 104 h 104"/>
                <a:gd name="T46" fmla="*/ 145 w 304"/>
                <a:gd name="T47" fmla="*/ 95 h 104"/>
                <a:gd name="T48" fmla="*/ 168 w 304"/>
                <a:gd name="T49" fmla="*/ 76 h 104"/>
                <a:gd name="T50" fmla="*/ 169 w 304"/>
                <a:gd name="T51" fmla="*/ 70 h 104"/>
                <a:gd name="T52" fmla="*/ 108 w 304"/>
                <a:gd name="T53" fmla="*/ 20 h 104"/>
                <a:gd name="T54" fmla="*/ 61 w 304"/>
                <a:gd name="T55" fmla="*/ 7 h 104"/>
                <a:gd name="T56" fmla="*/ 4 w 304"/>
                <a:gd name="T57" fmla="*/ 17 h 104"/>
                <a:gd name="T58" fmla="*/ 0 w 304"/>
                <a:gd name="T59" fmla="*/ 17 h 104"/>
                <a:gd name="T60" fmla="*/ 3 w 304"/>
                <a:gd name="T61" fmla="*/ 15 h 104"/>
                <a:gd name="T62" fmla="*/ 45 w 304"/>
                <a:gd name="T63" fmla="*/ 3 h 104"/>
                <a:gd name="T64" fmla="*/ 87 w 304"/>
                <a:gd name="T65" fmla="*/ 6 h 104"/>
                <a:gd name="T66" fmla="*/ 114 w 304"/>
                <a:gd name="T67" fmla="*/ 15 h 104"/>
                <a:gd name="T68" fmla="*/ 117 w 304"/>
                <a:gd name="T69" fmla="*/ 16 h 104"/>
                <a:gd name="T70" fmla="*/ 118 w 304"/>
                <a:gd name="T71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104">
                  <a:moveTo>
                    <a:pt x="118" y="15"/>
                  </a:moveTo>
                  <a:cubicBezTo>
                    <a:pt x="109" y="10"/>
                    <a:pt x="100" y="5"/>
                    <a:pt x="91" y="1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0"/>
                    <a:pt x="95" y="0"/>
                  </a:cubicBezTo>
                  <a:cubicBezTo>
                    <a:pt x="103" y="4"/>
                    <a:pt x="110" y="7"/>
                    <a:pt x="117" y="12"/>
                  </a:cubicBezTo>
                  <a:cubicBezTo>
                    <a:pt x="133" y="23"/>
                    <a:pt x="149" y="37"/>
                    <a:pt x="163" y="51"/>
                  </a:cubicBezTo>
                  <a:cubicBezTo>
                    <a:pt x="168" y="56"/>
                    <a:pt x="172" y="62"/>
                    <a:pt x="177" y="68"/>
                  </a:cubicBezTo>
                  <a:cubicBezTo>
                    <a:pt x="178" y="70"/>
                    <a:pt x="180" y="71"/>
                    <a:pt x="183" y="71"/>
                  </a:cubicBezTo>
                  <a:cubicBezTo>
                    <a:pt x="189" y="71"/>
                    <a:pt x="195" y="72"/>
                    <a:pt x="201" y="73"/>
                  </a:cubicBezTo>
                  <a:cubicBezTo>
                    <a:pt x="209" y="75"/>
                    <a:pt x="216" y="77"/>
                    <a:pt x="224" y="80"/>
                  </a:cubicBezTo>
                  <a:cubicBezTo>
                    <a:pt x="233" y="82"/>
                    <a:pt x="241" y="82"/>
                    <a:pt x="250" y="80"/>
                  </a:cubicBezTo>
                  <a:cubicBezTo>
                    <a:pt x="263" y="77"/>
                    <a:pt x="276" y="71"/>
                    <a:pt x="289" y="72"/>
                  </a:cubicBezTo>
                  <a:cubicBezTo>
                    <a:pt x="294" y="72"/>
                    <a:pt x="299" y="72"/>
                    <a:pt x="304" y="72"/>
                  </a:cubicBezTo>
                  <a:cubicBezTo>
                    <a:pt x="304" y="73"/>
                    <a:pt x="304" y="74"/>
                    <a:pt x="304" y="75"/>
                  </a:cubicBezTo>
                  <a:cubicBezTo>
                    <a:pt x="300" y="75"/>
                    <a:pt x="296" y="75"/>
                    <a:pt x="292" y="75"/>
                  </a:cubicBezTo>
                  <a:cubicBezTo>
                    <a:pt x="289" y="75"/>
                    <a:pt x="287" y="75"/>
                    <a:pt x="284" y="75"/>
                  </a:cubicBezTo>
                  <a:cubicBezTo>
                    <a:pt x="280" y="75"/>
                    <a:pt x="276" y="76"/>
                    <a:pt x="273" y="76"/>
                  </a:cubicBezTo>
                  <a:cubicBezTo>
                    <a:pt x="272" y="77"/>
                    <a:pt x="270" y="77"/>
                    <a:pt x="269" y="77"/>
                  </a:cubicBezTo>
                  <a:cubicBezTo>
                    <a:pt x="255" y="86"/>
                    <a:pt x="240" y="89"/>
                    <a:pt x="224" y="87"/>
                  </a:cubicBezTo>
                  <a:cubicBezTo>
                    <a:pt x="215" y="86"/>
                    <a:pt x="206" y="83"/>
                    <a:pt x="197" y="81"/>
                  </a:cubicBezTo>
                  <a:cubicBezTo>
                    <a:pt x="183" y="76"/>
                    <a:pt x="168" y="77"/>
                    <a:pt x="156" y="88"/>
                  </a:cubicBezTo>
                  <a:cubicBezTo>
                    <a:pt x="152" y="92"/>
                    <a:pt x="149" y="97"/>
                    <a:pt x="145" y="102"/>
                  </a:cubicBezTo>
                  <a:cubicBezTo>
                    <a:pt x="144" y="102"/>
                    <a:pt x="143" y="103"/>
                    <a:pt x="142" y="104"/>
                  </a:cubicBezTo>
                  <a:cubicBezTo>
                    <a:pt x="141" y="100"/>
                    <a:pt x="142" y="97"/>
                    <a:pt x="145" y="95"/>
                  </a:cubicBezTo>
                  <a:cubicBezTo>
                    <a:pt x="152" y="88"/>
                    <a:pt x="158" y="80"/>
                    <a:pt x="168" y="76"/>
                  </a:cubicBezTo>
                  <a:cubicBezTo>
                    <a:pt x="171" y="75"/>
                    <a:pt x="172" y="73"/>
                    <a:pt x="169" y="70"/>
                  </a:cubicBezTo>
                  <a:cubicBezTo>
                    <a:pt x="153" y="48"/>
                    <a:pt x="132" y="32"/>
                    <a:pt x="108" y="20"/>
                  </a:cubicBezTo>
                  <a:cubicBezTo>
                    <a:pt x="93" y="12"/>
                    <a:pt x="78" y="7"/>
                    <a:pt x="61" y="7"/>
                  </a:cubicBezTo>
                  <a:cubicBezTo>
                    <a:pt x="41" y="7"/>
                    <a:pt x="22" y="11"/>
                    <a:pt x="4" y="17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1" y="16"/>
                    <a:pt x="2" y="15"/>
                    <a:pt x="3" y="15"/>
                  </a:cubicBezTo>
                  <a:cubicBezTo>
                    <a:pt x="16" y="8"/>
                    <a:pt x="30" y="5"/>
                    <a:pt x="45" y="3"/>
                  </a:cubicBezTo>
                  <a:cubicBezTo>
                    <a:pt x="59" y="0"/>
                    <a:pt x="73" y="3"/>
                    <a:pt x="87" y="6"/>
                  </a:cubicBezTo>
                  <a:cubicBezTo>
                    <a:pt x="97" y="8"/>
                    <a:pt x="105" y="12"/>
                    <a:pt x="114" y="15"/>
                  </a:cubicBezTo>
                  <a:cubicBezTo>
                    <a:pt x="115" y="16"/>
                    <a:pt x="116" y="16"/>
                    <a:pt x="117" y="16"/>
                  </a:cubicBezTo>
                  <a:cubicBezTo>
                    <a:pt x="117" y="16"/>
                    <a:pt x="118" y="15"/>
                    <a:pt x="118" y="1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28206F86-C8AE-4704-A919-D4E39FA0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835" y="4538505"/>
              <a:ext cx="360066" cy="83736"/>
            </a:xfrm>
            <a:custGeom>
              <a:avLst/>
              <a:gdLst>
                <a:gd name="T0" fmla="*/ 114 w 114"/>
                <a:gd name="T1" fmla="*/ 13 h 26"/>
                <a:gd name="T2" fmla="*/ 56 w 114"/>
                <a:gd name="T3" fmla="*/ 6 h 26"/>
                <a:gd name="T4" fmla="*/ 1 w 114"/>
                <a:gd name="T5" fmla="*/ 26 h 26"/>
                <a:gd name="T6" fmla="*/ 0 w 114"/>
                <a:gd name="T7" fmla="*/ 25 h 26"/>
                <a:gd name="T8" fmla="*/ 3 w 114"/>
                <a:gd name="T9" fmla="*/ 21 h 26"/>
                <a:gd name="T10" fmla="*/ 54 w 114"/>
                <a:gd name="T11" fmla="*/ 1 h 26"/>
                <a:gd name="T12" fmla="*/ 86 w 114"/>
                <a:gd name="T13" fmla="*/ 1 h 26"/>
                <a:gd name="T14" fmla="*/ 112 w 114"/>
                <a:gd name="T15" fmla="*/ 10 h 26"/>
                <a:gd name="T16" fmla="*/ 114 w 114"/>
                <a:gd name="T17" fmla="*/ 11 h 26"/>
                <a:gd name="T18" fmla="*/ 114 w 114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6">
                  <a:moveTo>
                    <a:pt x="114" y="13"/>
                  </a:moveTo>
                  <a:cubicBezTo>
                    <a:pt x="95" y="6"/>
                    <a:pt x="76" y="1"/>
                    <a:pt x="56" y="6"/>
                  </a:cubicBezTo>
                  <a:cubicBezTo>
                    <a:pt x="37" y="11"/>
                    <a:pt x="18" y="15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1" y="24"/>
                    <a:pt x="2" y="22"/>
                    <a:pt x="3" y="21"/>
                  </a:cubicBezTo>
                  <a:cubicBezTo>
                    <a:pt x="18" y="8"/>
                    <a:pt x="35" y="2"/>
                    <a:pt x="54" y="1"/>
                  </a:cubicBezTo>
                  <a:cubicBezTo>
                    <a:pt x="65" y="0"/>
                    <a:pt x="75" y="0"/>
                    <a:pt x="86" y="1"/>
                  </a:cubicBezTo>
                  <a:cubicBezTo>
                    <a:pt x="95" y="2"/>
                    <a:pt x="104" y="5"/>
                    <a:pt x="112" y="10"/>
                  </a:cubicBezTo>
                  <a:cubicBezTo>
                    <a:pt x="113" y="10"/>
                    <a:pt x="113" y="11"/>
                    <a:pt x="114" y="11"/>
                  </a:cubicBezTo>
                  <a:cubicBezTo>
                    <a:pt x="114" y="12"/>
                    <a:pt x="114" y="12"/>
                    <a:pt x="114" y="13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371EF9BD-F3B7-4AC7-A814-E940C681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446396"/>
              <a:ext cx="175846" cy="167473"/>
            </a:xfrm>
            <a:custGeom>
              <a:avLst/>
              <a:gdLst>
                <a:gd name="T0" fmla="*/ 51 w 57"/>
                <a:gd name="T1" fmla="*/ 1 h 54"/>
                <a:gd name="T2" fmla="*/ 7 w 57"/>
                <a:gd name="T3" fmla="*/ 43 h 54"/>
                <a:gd name="T4" fmla="*/ 31 w 57"/>
                <a:gd name="T5" fmla="*/ 31 h 54"/>
                <a:gd name="T6" fmla="*/ 50 w 57"/>
                <a:gd name="T7" fmla="*/ 17 h 54"/>
                <a:gd name="T8" fmla="*/ 56 w 57"/>
                <a:gd name="T9" fmla="*/ 14 h 54"/>
                <a:gd name="T10" fmla="*/ 57 w 57"/>
                <a:gd name="T11" fmla="*/ 15 h 54"/>
                <a:gd name="T12" fmla="*/ 50 w 57"/>
                <a:gd name="T13" fmla="*/ 20 h 54"/>
                <a:gd name="T14" fmla="*/ 18 w 57"/>
                <a:gd name="T15" fmla="*/ 45 h 54"/>
                <a:gd name="T16" fmla="*/ 12 w 57"/>
                <a:gd name="T17" fmla="*/ 52 h 54"/>
                <a:gd name="T18" fmla="*/ 1 w 57"/>
                <a:gd name="T19" fmla="*/ 51 h 54"/>
                <a:gd name="T20" fmla="*/ 1 w 57"/>
                <a:gd name="T21" fmla="*/ 48 h 54"/>
                <a:gd name="T22" fmla="*/ 42 w 57"/>
                <a:gd name="T23" fmla="*/ 4 h 54"/>
                <a:gd name="T24" fmla="*/ 50 w 57"/>
                <a:gd name="T25" fmla="*/ 0 h 54"/>
                <a:gd name="T26" fmla="*/ 51 w 57"/>
                <a:gd name="T2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4">
                  <a:moveTo>
                    <a:pt x="51" y="1"/>
                  </a:moveTo>
                  <a:cubicBezTo>
                    <a:pt x="33" y="12"/>
                    <a:pt x="21" y="28"/>
                    <a:pt x="7" y="43"/>
                  </a:cubicBezTo>
                  <a:cubicBezTo>
                    <a:pt x="18" y="44"/>
                    <a:pt x="23" y="36"/>
                    <a:pt x="31" y="31"/>
                  </a:cubicBezTo>
                  <a:cubicBezTo>
                    <a:pt x="37" y="26"/>
                    <a:pt x="43" y="21"/>
                    <a:pt x="50" y="17"/>
                  </a:cubicBezTo>
                  <a:cubicBezTo>
                    <a:pt x="52" y="16"/>
                    <a:pt x="54" y="15"/>
                    <a:pt x="56" y="14"/>
                  </a:cubicBezTo>
                  <a:cubicBezTo>
                    <a:pt x="57" y="14"/>
                    <a:pt x="57" y="15"/>
                    <a:pt x="57" y="15"/>
                  </a:cubicBezTo>
                  <a:cubicBezTo>
                    <a:pt x="55" y="17"/>
                    <a:pt x="52" y="18"/>
                    <a:pt x="50" y="20"/>
                  </a:cubicBezTo>
                  <a:cubicBezTo>
                    <a:pt x="39" y="28"/>
                    <a:pt x="29" y="36"/>
                    <a:pt x="18" y="45"/>
                  </a:cubicBezTo>
                  <a:cubicBezTo>
                    <a:pt x="16" y="47"/>
                    <a:pt x="14" y="49"/>
                    <a:pt x="12" y="52"/>
                  </a:cubicBezTo>
                  <a:cubicBezTo>
                    <a:pt x="9" y="54"/>
                    <a:pt x="3" y="54"/>
                    <a:pt x="1" y="51"/>
                  </a:cubicBezTo>
                  <a:cubicBezTo>
                    <a:pt x="0" y="50"/>
                    <a:pt x="0" y="48"/>
                    <a:pt x="1" y="48"/>
                  </a:cubicBezTo>
                  <a:cubicBezTo>
                    <a:pt x="13" y="31"/>
                    <a:pt x="26" y="16"/>
                    <a:pt x="42" y="4"/>
                  </a:cubicBezTo>
                  <a:cubicBezTo>
                    <a:pt x="45" y="2"/>
                    <a:pt x="47" y="1"/>
                    <a:pt x="50" y="0"/>
                  </a:cubicBezTo>
                  <a:cubicBezTo>
                    <a:pt x="50" y="0"/>
                    <a:pt x="50" y="1"/>
                    <a:pt x="51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520E734E-9456-43D4-AB77-3F035AEA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527" y="4128198"/>
              <a:ext cx="133978" cy="276330"/>
            </a:xfrm>
            <a:custGeom>
              <a:avLst/>
              <a:gdLst>
                <a:gd name="T0" fmla="*/ 39 w 42"/>
                <a:gd name="T1" fmla="*/ 87 h 88"/>
                <a:gd name="T2" fmla="*/ 22 w 42"/>
                <a:gd name="T3" fmla="*/ 37 h 88"/>
                <a:gd name="T4" fmla="*/ 3 w 42"/>
                <a:gd name="T5" fmla="*/ 7 h 88"/>
                <a:gd name="T6" fmla="*/ 0 w 42"/>
                <a:gd name="T7" fmla="*/ 1 h 88"/>
                <a:gd name="T8" fmla="*/ 1 w 42"/>
                <a:gd name="T9" fmla="*/ 0 h 88"/>
                <a:gd name="T10" fmla="*/ 5 w 42"/>
                <a:gd name="T11" fmla="*/ 4 h 88"/>
                <a:gd name="T12" fmla="*/ 31 w 42"/>
                <a:gd name="T13" fmla="*/ 46 h 88"/>
                <a:gd name="T14" fmla="*/ 42 w 42"/>
                <a:gd name="T15" fmla="*/ 81 h 88"/>
                <a:gd name="T16" fmla="*/ 42 w 42"/>
                <a:gd name="T17" fmla="*/ 87 h 88"/>
                <a:gd name="T18" fmla="*/ 40 w 42"/>
                <a:gd name="T19" fmla="*/ 88 h 88"/>
                <a:gd name="T20" fmla="*/ 39 w 42"/>
                <a:gd name="T21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8">
                  <a:moveTo>
                    <a:pt x="39" y="87"/>
                  </a:moveTo>
                  <a:cubicBezTo>
                    <a:pt x="33" y="70"/>
                    <a:pt x="29" y="53"/>
                    <a:pt x="22" y="37"/>
                  </a:cubicBezTo>
                  <a:cubicBezTo>
                    <a:pt x="17" y="26"/>
                    <a:pt x="9" y="16"/>
                    <a:pt x="3" y="7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3"/>
                    <a:pt x="5" y="4"/>
                  </a:cubicBezTo>
                  <a:cubicBezTo>
                    <a:pt x="16" y="17"/>
                    <a:pt x="24" y="31"/>
                    <a:pt x="31" y="46"/>
                  </a:cubicBezTo>
                  <a:cubicBezTo>
                    <a:pt x="36" y="57"/>
                    <a:pt x="39" y="69"/>
                    <a:pt x="42" y="81"/>
                  </a:cubicBezTo>
                  <a:cubicBezTo>
                    <a:pt x="42" y="83"/>
                    <a:pt x="42" y="85"/>
                    <a:pt x="42" y="87"/>
                  </a:cubicBezTo>
                  <a:cubicBezTo>
                    <a:pt x="42" y="87"/>
                    <a:pt x="40" y="87"/>
                    <a:pt x="40" y="88"/>
                  </a:cubicBezTo>
                  <a:cubicBezTo>
                    <a:pt x="39" y="88"/>
                    <a:pt x="39" y="87"/>
                    <a:pt x="39" y="8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5EFC406-A041-4EE2-B3B4-F1084EC39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351" y="4262176"/>
              <a:ext cx="226088" cy="234462"/>
            </a:xfrm>
            <a:custGeom>
              <a:avLst/>
              <a:gdLst>
                <a:gd name="T0" fmla="*/ 5 w 70"/>
                <a:gd name="T1" fmla="*/ 75 h 75"/>
                <a:gd name="T2" fmla="*/ 70 w 70"/>
                <a:gd name="T3" fmla="*/ 0 h 75"/>
                <a:gd name="T4" fmla="*/ 44 w 70"/>
                <a:gd name="T5" fmla="*/ 20 h 75"/>
                <a:gd name="T6" fmla="*/ 22 w 70"/>
                <a:gd name="T7" fmla="*/ 46 h 75"/>
                <a:gd name="T8" fmla="*/ 5 w 70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5">
                  <a:moveTo>
                    <a:pt x="5" y="75"/>
                  </a:moveTo>
                  <a:cubicBezTo>
                    <a:pt x="0" y="57"/>
                    <a:pt x="46" y="5"/>
                    <a:pt x="70" y="0"/>
                  </a:cubicBezTo>
                  <a:cubicBezTo>
                    <a:pt x="61" y="7"/>
                    <a:pt x="52" y="13"/>
                    <a:pt x="44" y="20"/>
                  </a:cubicBezTo>
                  <a:cubicBezTo>
                    <a:pt x="35" y="27"/>
                    <a:pt x="27" y="36"/>
                    <a:pt x="22" y="46"/>
                  </a:cubicBezTo>
                  <a:cubicBezTo>
                    <a:pt x="16" y="55"/>
                    <a:pt x="11" y="65"/>
                    <a:pt x="5" y="7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1429047A-0A2A-4553-BB23-DA5078A8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604" y="4404527"/>
              <a:ext cx="133978" cy="159099"/>
            </a:xfrm>
            <a:custGeom>
              <a:avLst/>
              <a:gdLst>
                <a:gd name="T0" fmla="*/ 43 w 43"/>
                <a:gd name="T1" fmla="*/ 1 h 52"/>
                <a:gd name="T2" fmla="*/ 39 w 43"/>
                <a:gd name="T3" fmla="*/ 6 h 52"/>
                <a:gd name="T4" fmla="*/ 9 w 43"/>
                <a:gd name="T5" fmla="*/ 47 h 52"/>
                <a:gd name="T6" fmla="*/ 4 w 43"/>
                <a:gd name="T7" fmla="*/ 52 h 52"/>
                <a:gd name="T8" fmla="*/ 1 w 43"/>
                <a:gd name="T9" fmla="*/ 51 h 52"/>
                <a:gd name="T10" fmla="*/ 0 w 43"/>
                <a:gd name="T11" fmla="*/ 48 h 52"/>
                <a:gd name="T12" fmla="*/ 14 w 43"/>
                <a:gd name="T13" fmla="*/ 32 h 52"/>
                <a:gd name="T14" fmla="*/ 17 w 43"/>
                <a:gd name="T15" fmla="*/ 30 h 52"/>
                <a:gd name="T16" fmla="*/ 40 w 43"/>
                <a:gd name="T17" fmla="*/ 2 h 52"/>
                <a:gd name="T18" fmla="*/ 42 w 43"/>
                <a:gd name="T19" fmla="*/ 0 h 52"/>
                <a:gd name="T20" fmla="*/ 43 w 43"/>
                <a:gd name="T2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2">
                  <a:moveTo>
                    <a:pt x="43" y="1"/>
                  </a:moveTo>
                  <a:cubicBezTo>
                    <a:pt x="42" y="2"/>
                    <a:pt x="41" y="4"/>
                    <a:pt x="39" y="6"/>
                  </a:cubicBezTo>
                  <a:cubicBezTo>
                    <a:pt x="28" y="19"/>
                    <a:pt x="17" y="32"/>
                    <a:pt x="9" y="47"/>
                  </a:cubicBezTo>
                  <a:cubicBezTo>
                    <a:pt x="8" y="49"/>
                    <a:pt x="6" y="50"/>
                    <a:pt x="4" y="52"/>
                  </a:cubicBezTo>
                  <a:cubicBezTo>
                    <a:pt x="4" y="52"/>
                    <a:pt x="2" y="52"/>
                    <a:pt x="1" y="51"/>
                  </a:cubicBezTo>
                  <a:cubicBezTo>
                    <a:pt x="0" y="51"/>
                    <a:pt x="0" y="49"/>
                    <a:pt x="0" y="48"/>
                  </a:cubicBezTo>
                  <a:cubicBezTo>
                    <a:pt x="1" y="41"/>
                    <a:pt x="6" y="35"/>
                    <a:pt x="14" y="32"/>
                  </a:cubicBezTo>
                  <a:cubicBezTo>
                    <a:pt x="15" y="32"/>
                    <a:pt x="16" y="31"/>
                    <a:pt x="17" y="30"/>
                  </a:cubicBezTo>
                  <a:cubicBezTo>
                    <a:pt x="24" y="20"/>
                    <a:pt x="32" y="11"/>
                    <a:pt x="40" y="2"/>
                  </a:cubicBezTo>
                  <a:cubicBezTo>
                    <a:pt x="40" y="1"/>
                    <a:pt x="41" y="1"/>
                    <a:pt x="42" y="0"/>
                  </a:cubicBezTo>
                  <a:cubicBezTo>
                    <a:pt x="43" y="0"/>
                    <a:pt x="43" y="0"/>
                    <a:pt x="43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EE40B38-1CF0-4FE6-8841-E1BC6A15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337538"/>
              <a:ext cx="50242" cy="184220"/>
            </a:xfrm>
            <a:custGeom>
              <a:avLst/>
              <a:gdLst>
                <a:gd name="T0" fmla="*/ 8 w 18"/>
                <a:gd name="T1" fmla="*/ 32 h 59"/>
                <a:gd name="T2" fmla="*/ 11 w 18"/>
                <a:gd name="T3" fmla="*/ 42 h 59"/>
                <a:gd name="T4" fmla="*/ 1 w 18"/>
                <a:gd name="T5" fmla="*/ 59 h 59"/>
                <a:gd name="T6" fmla="*/ 0 w 18"/>
                <a:gd name="T7" fmla="*/ 59 h 59"/>
                <a:gd name="T8" fmla="*/ 1 w 18"/>
                <a:gd name="T9" fmla="*/ 44 h 59"/>
                <a:gd name="T10" fmla="*/ 13 w 18"/>
                <a:gd name="T11" fmla="*/ 7 h 59"/>
                <a:gd name="T12" fmla="*/ 16 w 18"/>
                <a:gd name="T13" fmla="*/ 0 h 59"/>
                <a:gd name="T14" fmla="*/ 18 w 18"/>
                <a:gd name="T15" fmla="*/ 0 h 59"/>
                <a:gd name="T16" fmla="*/ 8 w 18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9">
                  <a:moveTo>
                    <a:pt x="8" y="32"/>
                  </a:moveTo>
                  <a:cubicBezTo>
                    <a:pt x="13" y="34"/>
                    <a:pt x="12" y="39"/>
                    <a:pt x="11" y="42"/>
                  </a:cubicBezTo>
                  <a:cubicBezTo>
                    <a:pt x="11" y="50"/>
                    <a:pt x="6" y="55"/>
                    <a:pt x="1" y="59"/>
                  </a:cubicBezTo>
                  <a:cubicBezTo>
                    <a:pt x="1" y="59"/>
                    <a:pt x="0" y="59"/>
                    <a:pt x="0" y="59"/>
                  </a:cubicBezTo>
                  <a:cubicBezTo>
                    <a:pt x="0" y="54"/>
                    <a:pt x="0" y="48"/>
                    <a:pt x="1" y="44"/>
                  </a:cubicBezTo>
                  <a:cubicBezTo>
                    <a:pt x="5" y="31"/>
                    <a:pt x="9" y="19"/>
                    <a:pt x="13" y="7"/>
                  </a:cubicBezTo>
                  <a:cubicBezTo>
                    <a:pt x="14" y="5"/>
                    <a:pt x="15" y="2"/>
                    <a:pt x="16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4" y="11"/>
                    <a:pt x="11" y="21"/>
                    <a:pt x="8" y="3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EA33FCC0-F542-48C7-84F4-6CC73C518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747" y="4304044"/>
              <a:ext cx="41868" cy="159099"/>
            </a:xfrm>
            <a:custGeom>
              <a:avLst/>
              <a:gdLst>
                <a:gd name="T0" fmla="*/ 2 w 11"/>
                <a:gd name="T1" fmla="*/ 50 h 50"/>
                <a:gd name="T2" fmla="*/ 1 w 11"/>
                <a:gd name="T3" fmla="*/ 31 h 50"/>
                <a:gd name="T4" fmla="*/ 2 w 11"/>
                <a:gd name="T5" fmla="*/ 14 h 50"/>
                <a:gd name="T6" fmla="*/ 2 w 11"/>
                <a:gd name="T7" fmla="*/ 0 h 50"/>
                <a:gd name="T8" fmla="*/ 3 w 11"/>
                <a:gd name="T9" fmla="*/ 0 h 50"/>
                <a:gd name="T10" fmla="*/ 4 w 11"/>
                <a:gd name="T11" fmla="*/ 5 h 50"/>
                <a:gd name="T12" fmla="*/ 5 w 11"/>
                <a:gd name="T13" fmla="*/ 19 h 50"/>
                <a:gd name="T14" fmla="*/ 8 w 11"/>
                <a:gd name="T15" fmla="*/ 25 h 50"/>
                <a:gd name="T16" fmla="*/ 10 w 11"/>
                <a:gd name="T17" fmla="*/ 33 h 50"/>
                <a:gd name="T18" fmla="*/ 2 w 11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2" y="50"/>
                  </a:moveTo>
                  <a:cubicBezTo>
                    <a:pt x="0" y="43"/>
                    <a:pt x="0" y="37"/>
                    <a:pt x="1" y="31"/>
                  </a:cubicBezTo>
                  <a:cubicBezTo>
                    <a:pt x="2" y="25"/>
                    <a:pt x="2" y="20"/>
                    <a:pt x="2" y="14"/>
                  </a:cubicBezTo>
                  <a:cubicBezTo>
                    <a:pt x="2" y="10"/>
                    <a:pt x="2" y="5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9"/>
                    <a:pt x="5" y="14"/>
                    <a:pt x="5" y="19"/>
                  </a:cubicBezTo>
                  <a:cubicBezTo>
                    <a:pt x="5" y="21"/>
                    <a:pt x="5" y="23"/>
                    <a:pt x="8" y="25"/>
                  </a:cubicBezTo>
                  <a:cubicBezTo>
                    <a:pt x="10" y="26"/>
                    <a:pt x="10" y="31"/>
                    <a:pt x="10" y="33"/>
                  </a:cubicBezTo>
                  <a:cubicBezTo>
                    <a:pt x="11" y="40"/>
                    <a:pt x="8" y="45"/>
                    <a:pt x="2" y="5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EB9ABCA4-063D-4674-958E-64B18A1C3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5758" y="4429648"/>
              <a:ext cx="50242" cy="83736"/>
            </a:xfrm>
            <a:custGeom>
              <a:avLst/>
              <a:gdLst>
                <a:gd name="T0" fmla="*/ 5 w 18"/>
                <a:gd name="T1" fmla="*/ 0 h 24"/>
                <a:gd name="T2" fmla="*/ 16 w 18"/>
                <a:gd name="T3" fmla="*/ 24 h 24"/>
                <a:gd name="T4" fmla="*/ 13 w 18"/>
                <a:gd name="T5" fmla="*/ 24 h 24"/>
                <a:gd name="T6" fmla="*/ 5 w 18"/>
                <a:gd name="T7" fmla="*/ 22 h 24"/>
                <a:gd name="T8" fmla="*/ 3 w 18"/>
                <a:gd name="T9" fmla="*/ 9 h 24"/>
                <a:gd name="T10" fmla="*/ 5 w 18"/>
                <a:gd name="T11" fmla="*/ 0 h 24"/>
                <a:gd name="T12" fmla="*/ 10 w 18"/>
                <a:gd name="T13" fmla="*/ 21 h 24"/>
                <a:gd name="T14" fmla="*/ 12 w 18"/>
                <a:gd name="T15" fmla="*/ 21 h 24"/>
                <a:gd name="T16" fmla="*/ 11 w 18"/>
                <a:gd name="T17" fmla="*/ 7 h 24"/>
                <a:gd name="T18" fmla="*/ 10 w 18"/>
                <a:gd name="T19" fmla="*/ 7 h 24"/>
                <a:gd name="T20" fmla="*/ 10 w 18"/>
                <a:gd name="T2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4">
                  <a:moveTo>
                    <a:pt x="5" y="0"/>
                  </a:moveTo>
                  <a:cubicBezTo>
                    <a:pt x="16" y="3"/>
                    <a:pt x="18" y="8"/>
                    <a:pt x="16" y="24"/>
                  </a:cubicBezTo>
                  <a:cubicBezTo>
                    <a:pt x="15" y="24"/>
                    <a:pt x="14" y="24"/>
                    <a:pt x="13" y="24"/>
                  </a:cubicBezTo>
                  <a:cubicBezTo>
                    <a:pt x="10" y="24"/>
                    <a:pt x="8" y="24"/>
                    <a:pt x="5" y="22"/>
                  </a:cubicBezTo>
                  <a:cubicBezTo>
                    <a:pt x="0" y="17"/>
                    <a:pt x="4" y="13"/>
                    <a:pt x="3" y="9"/>
                  </a:cubicBezTo>
                  <a:cubicBezTo>
                    <a:pt x="3" y="6"/>
                    <a:pt x="4" y="3"/>
                    <a:pt x="5" y="0"/>
                  </a:cubicBezTo>
                  <a:close/>
                  <a:moveTo>
                    <a:pt x="10" y="21"/>
                  </a:moveTo>
                  <a:cubicBezTo>
                    <a:pt x="11" y="21"/>
                    <a:pt x="11" y="21"/>
                    <a:pt x="12" y="21"/>
                  </a:cubicBezTo>
                  <a:cubicBezTo>
                    <a:pt x="11" y="16"/>
                    <a:pt x="11" y="12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12"/>
                    <a:pt x="10" y="16"/>
                    <a:pt x="10" y="2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8452DB-6B56-4113-A73F-C6736CC8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06" y="4354286"/>
              <a:ext cx="133978" cy="175846"/>
            </a:xfrm>
            <a:custGeom>
              <a:avLst/>
              <a:gdLst>
                <a:gd name="T0" fmla="*/ 1 w 43"/>
                <a:gd name="T1" fmla="*/ 0 h 57"/>
                <a:gd name="T2" fmla="*/ 43 w 43"/>
                <a:gd name="T3" fmla="*/ 55 h 57"/>
                <a:gd name="T4" fmla="*/ 41 w 43"/>
                <a:gd name="T5" fmla="*/ 57 h 57"/>
                <a:gd name="T6" fmla="*/ 34 w 43"/>
                <a:gd name="T7" fmla="*/ 51 h 57"/>
                <a:gd name="T8" fmla="*/ 29 w 43"/>
                <a:gd name="T9" fmla="*/ 42 h 57"/>
                <a:gd name="T10" fmla="*/ 36 w 43"/>
                <a:gd name="T11" fmla="*/ 42 h 57"/>
                <a:gd name="T12" fmla="*/ 19 w 43"/>
                <a:gd name="T13" fmla="*/ 21 h 57"/>
                <a:gd name="T14" fmla="*/ 0 w 43"/>
                <a:gd name="T15" fmla="*/ 1 h 57"/>
                <a:gd name="T16" fmla="*/ 1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1" y="0"/>
                  </a:moveTo>
                  <a:cubicBezTo>
                    <a:pt x="19" y="16"/>
                    <a:pt x="36" y="31"/>
                    <a:pt x="43" y="55"/>
                  </a:cubicBezTo>
                  <a:cubicBezTo>
                    <a:pt x="42" y="56"/>
                    <a:pt x="42" y="56"/>
                    <a:pt x="41" y="57"/>
                  </a:cubicBezTo>
                  <a:cubicBezTo>
                    <a:pt x="39" y="55"/>
                    <a:pt x="36" y="53"/>
                    <a:pt x="34" y="51"/>
                  </a:cubicBezTo>
                  <a:cubicBezTo>
                    <a:pt x="32" y="48"/>
                    <a:pt x="31" y="46"/>
                    <a:pt x="29" y="42"/>
                  </a:cubicBezTo>
                  <a:cubicBezTo>
                    <a:pt x="31" y="42"/>
                    <a:pt x="33" y="42"/>
                    <a:pt x="36" y="42"/>
                  </a:cubicBezTo>
                  <a:cubicBezTo>
                    <a:pt x="30" y="34"/>
                    <a:pt x="25" y="27"/>
                    <a:pt x="19" y="21"/>
                  </a:cubicBezTo>
                  <a:cubicBezTo>
                    <a:pt x="13" y="14"/>
                    <a:pt x="6" y="8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274596EB-D9A8-454F-A72B-8F6824936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4329165"/>
              <a:ext cx="92110" cy="142352"/>
            </a:xfrm>
            <a:custGeom>
              <a:avLst/>
              <a:gdLst>
                <a:gd name="T0" fmla="*/ 1 w 30"/>
                <a:gd name="T1" fmla="*/ 0 h 47"/>
                <a:gd name="T2" fmla="*/ 30 w 30"/>
                <a:gd name="T3" fmla="*/ 46 h 47"/>
                <a:gd name="T4" fmla="*/ 29 w 30"/>
                <a:gd name="T5" fmla="*/ 47 h 47"/>
                <a:gd name="T6" fmla="*/ 0 w 30"/>
                <a:gd name="T7" fmla="*/ 1 h 47"/>
                <a:gd name="T8" fmla="*/ 1 w 30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7">
                  <a:moveTo>
                    <a:pt x="1" y="0"/>
                  </a:moveTo>
                  <a:cubicBezTo>
                    <a:pt x="13" y="14"/>
                    <a:pt x="23" y="29"/>
                    <a:pt x="30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19" y="31"/>
                    <a:pt x="9" y="16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6B3C8F48-19F0-434E-8960-164A1985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252" y="4320791"/>
              <a:ext cx="25121" cy="133978"/>
            </a:xfrm>
            <a:custGeom>
              <a:avLst/>
              <a:gdLst>
                <a:gd name="T0" fmla="*/ 0 w 8"/>
                <a:gd name="T1" fmla="*/ 0 h 42"/>
                <a:gd name="T2" fmla="*/ 6 w 8"/>
                <a:gd name="T3" fmla="*/ 42 h 42"/>
                <a:gd name="T4" fmla="*/ 0 w 8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2">
                  <a:moveTo>
                    <a:pt x="0" y="0"/>
                  </a:moveTo>
                  <a:cubicBezTo>
                    <a:pt x="7" y="6"/>
                    <a:pt x="8" y="26"/>
                    <a:pt x="6" y="42"/>
                  </a:cubicBezTo>
                  <a:cubicBezTo>
                    <a:pt x="4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A99B37AC-4643-47D6-8FF8-B4EECA9C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340" y="4513385"/>
              <a:ext cx="159099" cy="100484"/>
            </a:xfrm>
            <a:custGeom>
              <a:avLst/>
              <a:gdLst>
                <a:gd name="T0" fmla="*/ 49 w 49"/>
                <a:gd name="T1" fmla="*/ 0 h 31"/>
                <a:gd name="T2" fmla="*/ 0 w 49"/>
                <a:gd name="T3" fmla="*/ 31 h 31"/>
                <a:gd name="T4" fmla="*/ 49 w 4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1">
                  <a:moveTo>
                    <a:pt x="49" y="0"/>
                  </a:moveTo>
                  <a:cubicBezTo>
                    <a:pt x="33" y="10"/>
                    <a:pt x="16" y="21"/>
                    <a:pt x="0" y="31"/>
                  </a:cubicBezTo>
                  <a:cubicBezTo>
                    <a:pt x="4" y="24"/>
                    <a:pt x="40" y="1"/>
                    <a:pt x="49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94A40704-BDAD-4D86-B680-3889C036E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857" y="4354286"/>
              <a:ext cx="66989" cy="159099"/>
            </a:xfrm>
            <a:custGeom>
              <a:avLst/>
              <a:gdLst>
                <a:gd name="T0" fmla="*/ 22 w 22"/>
                <a:gd name="T1" fmla="*/ 0 h 50"/>
                <a:gd name="T2" fmla="*/ 0 w 22"/>
                <a:gd name="T3" fmla="*/ 50 h 50"/>
                <a:gd name="T4" fmla="*/ 22 w 22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cubicBezTo>
                    <a:pt x="14" y="17"/>
                    <a:pt x="11" y="35"/>
                    <a:pt x="0" y="50"/>
                  </a:cubicBezTo>
                  <a:cubicBezTo>
                    <a:pt x="8" y="34"/>
                    <a:pt x="12" y="16"/>
                    <a:pt x="22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91018949-39C2-4605-A72C-E1443A55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01" y="5384242"/>
              <a:ext cx="41868" cy="167473"/>
            </a:xfrm>
            <a:custGeom>
              <a:avLst/>
              <a:gdLst>
                <a:gd name="T0" fmla="*/ 0 w 15"/>
                <a:gd name="T1" fmla="*/ 54 h 54"/>
                <a:gd name="T2" fmla="*/ 2 w 15"/>
                <a:gd name="T3" fmla="*/ 45 h 54"/>
                <a:gd name="T4" fmla="*/ 13 w 15"/>
                <a:gd name="T5" fmla="*/ 3 h 54"/>
                <a:gd name="T6" fmla="*/ 15 w 15"/>
                <a:gd name="T7" fmla="*/ 0 h 54"/>
                <a:gd name="T8" fmla="*/ 14 w 15"/>
                <a:gd name="T9" fmla="*/ 5 h 54"/>
                <a:gd name="T10" fmla="*/ 2 w 15"/>
                <a:gd name="T11" fmla="*/ 50 h 54"/>
                <a:gd name="T12" fmla="*/ 0 w 1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4">
                  <a:moveTo>
                    <a:pt x="0" y="54"/>
                  </a:moveTo>
                  <a:cubicBezTo>
                    <a:pt x="0" y="51"/>
                    <a:pt x="1" y="48"/>
                    <a:pt x="2" y="45"/>
                  </a:cubicBezTo>
                  <a:cubicBezTo>
                    <a:pt x="5" y="31"/>
                    <a:pt x="9" y="17"/>
                    <a:pt x="13" y="3"/>
                  </a:cubicBezTo>
                  <a:cubicBezTo>
                    <a:pt x="13" y="2"/>
                    <a:pt x="13" y="1"/>
                    <a:pt x="15" y="0"/>
                  </a:cubicBezTo>
                  <a:cubicBezTo>
                    <a:pt x="15" y="2"/>
                    <a:pt x="15" y="3"/>
                    <a:pt x="14" y="5"/>
                  </a:cubicBezTo>
                  <a:cubicBezTo>
                    <a:pt x="10" y="20"/>
                    <a:pt x="6" y="35"/>
                    <a:pt x="2" y="50"/>
                  </a:cubicBezTo>
                  <a:cubicBezTo>
                    <a:pt x="2" y="51"/>
                    <a:pt x="1" y="52"/>
                    <a:pt x="0" y="5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EE07E156-D9A3-44FF-A32F-329083C6E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241" y="4320791"/>
              <a:ext cx="33495" cy="167473"/>
            </a:xfrm>
            <a:custGeom>
              <a:avLst/>
              <a:gdLst>
                <a:gd name="T0" fmla="*/ 9 w 9"/>
                <a:gd name="T1" fmla="*/ 0 h 53"/>
                <a:gd name="T2" fmla="*/ 0 w 9"/>
                <a:gd name="T3" fmla="*/ 53 h 53"/>
                <a:gd name="T4" fmla="*/ 6 w 9"/>
                <a:gd name="T5" fmla="*/ 26 h 53"/>
                <a:gd name="T6" fmla="*/ 7 w 9"/>
                <a:gd name="T7" fmla="*/ 0 h 53"/>
                <a:gd name="T8" fmla="*/ 9 w 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9" y="0"/>
                  </a:moveTo>
                  <a:cubicBezTo>
                    <a:pt x="9" y="18"/>
                    <a:pt x="8" y="36"/>
                    <a:pt x="0" y="53"/>
                  </a:cubicBezTo>
                  <a:cubicBezTo>
                    <a:pt x="2" y="44"/>
                    <a:pt x="5" y="35"/>
                    <a:pt x="6" y="26"/>
                  </a:cubicBezTo>
                  <a:cubicBezTo>
                    <a:pt x="7" y="18"/>
                    <a:pt x="6" y="9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4ED9D51-B333-4B31-8A78-FF0849430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516" y="4320791"/>
              <a:ext cx="66989" cy="100484"/>
            </a:xfrm>
            <a:custGeom>
              <a:avLst/>
              <a:gdLst>
                <a:gd name="T0" fmla="*/ 18 w 19"/>
                <a:gd name="T1" fmla="*/ 27 h 32"/>
                <a:gd name="T2" fmla="*/ 19 w 19"/>
                <a:gd name="T3" fmla="*/ 28 h 32"/>
                <a:gd name="T4" fmla="*/ 19 w 19"/>
                <a:gd name="T5" fmla="*/ 32 h 32"/>
                <a:gd name="T6" fmla="*/ 18 w 19"/>
                <a:gd name="T7" fmla="*/ 32 h 32"/>
                <a:gd name="T8" fmla="*/ 0 w 19"/>
                <a:gd name="T9" fmla="*/ 0 h 32"/>
                <a:gd name="T10" fmla="*/ 1 w 19"/>
                <a:gd name="T11" fmla="*/ 0 h 32"/>
                <a:gd name="T12" fmla="*/ 10 w 19"/>
                <a:gd name="T13" fmla="*/ 12 h 32"/>
                <a:gd name="T14" fmla="*/ 18 w 19"/>
                <a:gd name="T1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18" y="27"/>
                  </a:moveTo>
                  <a:cubicBezTo>
                    <a:pt x="18" y="27"/>
                    <a:pt x="18" y="28"/>
                    <a:pt x="19" y="28"/>
                  </a:cubicBezTo>
                  <a:cubicBezTo>
                    <a:pt x="19" y="29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22"/>
                    <a:pt x="6" y="1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4" y="4"/>
                    <a:pt x="7" y="8"/>
                    <a:pt x="10" y="12"/>
                  </a:cubicBezTo>
                  <a:cubicBezTo>
                    <a:pt x="13" y="17"/>
                    <a:pt x="15" y="22"/>
                    <a:pt x="18" y="27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B34A65D9-C7AB-45C1-931E-27E5CB404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450" y="4588747"/>
              <a:ext cx="133978" cy="25121"/>
            </a:xfrm>
            <a:custGeom>
              <a:avLst/>
              <a:gdLst>
                <a:gd name="T0" fmla="*/ 42 w 42"/>
                <a:gd name="T1" fmla="*/ 1 h 8"/>
                <a:gd name="T2" fmla="*/ 0 w 42"/>
                <a:gd name="T3" fmla="*/ 8 h 8"/>
                <a:gd name="T4" fmla="*/ 42 w 42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">
                  <a:moveTo>
                    <a:pt x="42" y="1"/>
                  </a:moveTo>
                  <a:cubicBezTo>
                    <a:pt x="28" y="3"/>
                    <a:pt x="14" y="5"/>
                    <a:pt x="0" y="8"/>
                  </a:cubicBezTo>
                  <a:cubicBezTo>
                    <a:pt x="5" y="4"/>
                    <a:pt x="33" y="0"/>
                    <a:pt x="42" y="1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5F7630B-2F3D-4937-BA1C-B4F01C18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780" y="5400989"/>
              <a:ext cx="50242" cy="125604"/>
            </a:xfrm>
            <a:custGeom>
              <a:avLst/>
              <a:gdLst>
                <a:gd name="T0" fmla="*/ 0 w 14"/>
                <a:gd name="T1" fmla="*/ 39 h 40"/>
                <a:gd name="T2" fmla="*/ 12 w 14"/>
                <a:gd name="T3" fmla="*/ 0 h 40"/>
                <a:gd name="T4" fmla="*/ 14 w 14"/>
                <a:gd name="T5" fmla="*/ 0 h 40"/>
                <a:gd name="T6" fmla="*/ 2 w 14"/>
                <a:gd name="T7" fmla="*/ 40 h 40"/>
                <a:gd name="T8" fmla="*/ 0 w 14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0">
                  <a:moveTo>
                    <a:pt x="0" y="39"/>
                  </a:moveTo>
                  <a:cubicBezTo>
                    <a:pt x="4" y="26"/>
                    <a:pt x="8" y="13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0" y="13"/>
                    <a:pt x="6" y="27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85337699-8F60-4216-A9EC-3282A758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4396154"/>
              <a:ext cx="100484" cy="83736"/>
            </a:xfrm>
            <a:custGeom>
              <a:avLst/>
              <a:gdLst>
                <a:gd name="T0" fmla="*/ 30 w 30"/>
                <a:gd name="T1" fmla="*/ 26 h 26"/>
                <a:gd name="T2" fmla="*/ 0 w 30"/>
                <a:gd name="T3" fmla="*/ 0 h 26"/>
                <a:gd name="T4" fmla="*/ 30 w 3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cubicBezTo>
                    <a:pt x="20" y="18"/>
                    <a:pt x="10" y="9"/>
                    <a:pt x="0" y="0"/>
                  </a:cubicBezTo>
                  <a:cubicBezTo>
                    <a:pt x="12" y="7"/>
                    <a:pt x="22" y="16"/>
                    <a:pt x="30" y="26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0AEEE394-A217-4454-8031-125719396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121" y="4505011"/>
              <a:ext cx="33495" cy="50242"/>
            </a:xfrm>
            <a:custGeom>
              <a:avLst/>
              <a:gdLst>
                <a:gd name="T0" fmla="*/ 6 w 9"/>
                <a:gd name="T1" fmla="*/ 0 h 14"/>
                <a:gd name="T2" fmla="*/ 5 w 9"/>
                <a:gd name="T3" fmla="*/ 5 h 14"/>
                <a:gd name="T4" fmla="*/ 9 w 9"/>
                <a:gd name="T5" fmla="*/ 7 h 14"/>
                <a:gd name="T6" fmla="*/ 6 w 9"/>
                <a:gd name="T7" fmla="*/ 11 h 14"/>
                <a:gd name="T8" fmla="*/ 3 w 9"/>
                <a:gd name="T9" fmla="*/ 14 h 14"/>
                <a:gd name="T10" fmla="*/ 1 w 9"/>
                <a:gd name="T11" fmla="*/ 10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cubicBezTo>
                    <a:pt x="6" y="2"/>
                    <a:pt x="6" y="3"/>
                    <a:pt x="5" y="5"/>
                  </a:cubicBezTo>
                  <a:cubicBezTo>
                    <a:pt x="6" y="6"/>
                    <a:pt x="7" y="6"/>
                    <a:pt x="9" y="7"/>
                  </a:cubicBezTo>
                  <a:cubicBezTo>
                    <a:pt x="8" y="9"/>
                    <a:pt x="7" y="10"/>
                    <a:pt x="6" y="11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3" y="12"/>
                    <a:pt x="1" y="11"/>
                    <a:pt x="1" y="10"/>
                  </a:cubicBezTo>
                  <a:cubicBezTo>
                    <a:pt x="0" y="6"/>
                    <a:pt x="1" y="2"/>
                    <a:pt x="6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BB01B7C5-ED14-40DA-9E3A-22B7E7B0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033" y="5551714"/>
              <a:ext cx="41868" cy="66989"/>
            </a:xfrm>
            <a:custGeom>
              <a:avLst/>
              <a:gdLst>
                <a:gd name="T0" fmla="*/ 13 w 13"/>
                <a:gd name="T1" fmla="*/ 0 h 20"/>
                <a:gd name="T2" fmla="*/ 0 w 13"/>
                <a:gd name="T3" fmla="*/ 20 h 20"/>
                <a:gd name="T4" fmla="*/ 13 w 13"/>
                <a:gd name="T5" fmla="*/ 0 h 20"/>
                <a:gd name="T6" fmla="*/ 13 w 1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13" y="7"/>
                    <a:pt x="5" y="19"/>
                    <a:pt x="0" y="20"/>
                  </a:cubicBezTo>
                  <a:cubicBezTo>
                    <a:pt x="4" y="13"/>
                    <a:pt x="9" y="6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103AA4EE-E83F-4B8D-BD6A-93DE1339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956" y="5710813"/>
              <a:ext cx="25121" cy="83736"/>
            </a:xfrm>
            <a:custGeom>
              <a:avLst/>
              <a:gdLst>
                <a:gd name="T0" fmla="*/ 9 w 9"/>
                <a:gd name="T1" fmla="*/ 26 h 26"/>
                <a:gd name="T2" fmla="*/ 0 w 9"/>
                <a:gd name="T3" fmla="*/ 0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9" y="26"/>
                  </a:moveTo>
                  <a:cubicBezTo>
                    <a:pt x="6" y="17"/>
                    <a:pt x="3" y="9"/>
                    <a:pt x="0" y="0"/>
                  </a:cubicBezTo>
                  <a:cubicBezTo>
                    <a:pt x="4" y="3"/>
                    <a:pt x="6" y="7"/>
                    <a:pt x="9" y="26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C5C0284C-36A5-4D88-BE08-FB53D5D89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285" y="5551714"/>
              <a:ext cx="33495" cy="50242"/>
            </a:xfrm>
            <a:custGeom>
              <a:avLst/>
              <a:gdLst>
                <a:gd name="T0" fmla="*/ 10 w 10"/>
                <a:gd name="T1" fmla="*/ 0 h 16"/>
                <a:gd name="T2" fmla="*/ 0 w 10"/>
                <a:gd name="T3" fmla="*/ 16 h 16"/>
                <a:gd name="T4" fmla="*/ 10 w 1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9" y="9"/>
                    <a:pt x="5" y="14"/>
                    <a:pt x="0" y="16"/>
                  </a:cubicBezTo>
                  <a:cubicBezTo>
                    <a:pt x="3" y="11"/>
                    <a:pt x="6" y="6"/>
                    <a:pt x="10" y="0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5DDD3B7F-C85D-4C20-AF7E-6D4F137B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34967"/>
              <a:ext cx="25121" cy="50242"/>
            </a:xfrm>
            <a:custGeom>
              <a:avLst/>
              <a:gdLst>
                <a:gd name="T0" fmla="*/ 0 w 10"/>
                <a:gd name="T1" fmla="*/ 14 h 15"/>
                <a:gd name="T2" fmla="*/ 4 w 10"/>
                <a:gd name="T3" fmla="*/ 6 h 15"/>
                <a:gd name="T4" fmla="*/ 10 w 10"/>
                <a:gd name="T5" fmla="*/ 0 h 15"/>
                <a:gd name="T6" fmla="*/ 1 w 10"/>
                <a:gd name="T7" fmla="*/ 15 h 15"/>
                <a:gd name="T8" fmla="*/ 0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0" y="14"/>
                  </a:moveTo>
                  <a:cubicBezTo>
                    <a:pt x="1" y="12"/>
                    <a:pt x="2" y="9"/>
                    <a:pt x="4" y="6"/>
                  </a:cubicBezTo>
                  <a:cubicBezTo>
                    <a:pt x="5" y="4"/>
                    <a:pt x="7" y="2"/>
                    <a:pt x="10" y="0"/>
                  </a:cubicBezTo>
                  <a:cubicBezTo>
                    <a:pt x="7" y="5"/>
                    <a:pt x="4" y="10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35E5EEC6-8FE3-4617-A72F-9B9645EA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736" y="4580374"/>
              <a:ext cx="16747" cy="25121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7 h 7"/>
                <a:gd name="T4" fmla="*/ 0 w 7"/>
                <a:gd name="T5" fmla="*/ 4 h 7"/>
                <a:gd name="T6" fmla="*/ 5 w 7"/>
                <a:gd name="T7" fmla="*/ 0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4"/>
                    <a:pt x="4" y="6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3" y="1"/>
                    <a:pt x="5" y="0"/>
                  </a:cubicBezTo>
                  <a:cubicBezTo>
                    <a:pt x="5" y="1"/>
                    <a:pt x="6" y="2"/>
                    <a:pt x="7" y="2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93F1522E-C950-4F96-B65C-E06D8E21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395" y="5501473"/>
              <a:ext cx="25121" cy="41868"/>
            </a:xfrm>
            <a:custGeom>
              <a:avLst/>
              <a:gdLst>
                <a:gd name="T0" fmla="*/ 0 w 8"/>
                <a:gd name="T1" fmla="*/ 15 h 15"/>
                <a:gd name="T2" fmla="*/ 7 w 8"/>
                <a:gd name="T3" fmla="*/ 0 h 15"/>
                <a:gd name="T4" fmla="*/ 8 w 8"/>
                <a:gd name="T5" fmla="*/ 0 h 15"/>
                <a:gd name="T6" fmla="*/ 2 w 8"/>
                <a:gd name="T7" fmla="*/ 15 h 15"/>
                <a:gd name="T8" fmla="*/ 0 w 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0"/>
                    <a:pt x="5" y="5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6" y="5"/>
                    <a:pt x="4" y="10"/>
                    <a:pt x="2" y="15"/>
                  </a:cubicBezTo>
                  <a:cubicBezTo>
                    <a:pt x="1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0DB3E4E4-09DC-44EB-AAB9-B29DBBAD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209" y="6162989"/>
              <a:ext cx="41868" cy="1674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0 h 6"/>
                <a:gd name="T4" fmla="*/ 13 w 13"/>
                <a:gd name="T5" fmla="*/ 1 h 6"/>
                <a:gd name="T6" fmla="*/ 1 w 13"/>
                <a:gd name="T7" fmla="*/ 6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3"/>
                    <a:pt x="8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3"/>
                    <a:pt x="5" y="4"/>
                    <a:pt x="1" y="6"/>
                  </a:cubicBezTo>
                  <a:cubicBezTo>
                    <a:pt x="1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7779074-9128-4772-9085-8F07E33FD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648" y="5158154"/>
              <a:ext cx="41868" cy="175846"/>
            </a:xfrm>
            <a:custGeom>
              <a:avLst/>
              <a:gdLst>
                <a:gd name="T0" fmla="*/ 0 w 12"/>
                <a:gd name="T1" fmla="*/ 53 h 53"/>
                <a:gd name="T2" fmla="*/ 1 w 12"/>
                <a:gd name="T3" fmla="*/ 37 h 53"/>
                <a:gd name="T4" fmla="*/ 10 w 12"/>
                <a:gd name="T5" fmla="*/ 2 h 53"/>
                <a:gd name="T6" fmla="*/ 12 w 12"/>
                <a:gd name="T7" fmla="*/ 0 h 53"/>
                <a:gd name="T8" fmla="*/ 0 w 12"/>
                <a:gd name="T9" fmla="*/ 53 h 53"/>
                <a:gd name="T10" fmla="*/ 0 w 12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3">
                  <a:moveTo>
                    <a:pt x="0" y="53"/>
                  </a:moveTo>
                  <a:cubicBezTo>
                    <a:pt x="0" y="48"/>
                    <a:pt x="0" y="42"/>
                    <a:pt x="1" y="37"/>
                  </a:cubicBezTo>
                  <a:cubicBezTo>
                    <a:pt x="4" y="26"/>
                    <a:pt x="7" y="14"/>
                    <a:pt x="10" y="2"/>
                  </a:cubicBezTo>
                  <a:cubicBezTo>
                    <a:pt x="10" y="1"/>
                    <a:pt x="10" y="1"/>
                    <a:pt x="12" y="0"/>
                  </a:cubicBezTo>
                  <a:cubicBezTo>
                    <a:pt x="8" y="18"/>
                    <a:pt x="4" y="35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FED715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5" name="Freeform 49">
            <a:extLst>
              <a:ext uri="{FF2B5EF4-FFF2-40B4-BE49-F238E27FC236}">
                <a16:creationId xmlns:a16="http://schemas.microsoft.com/office/drawing/2014/main" id="{0611BE29-6923-404D-BB29-D521ED449C7F}"/>
              </a:ext>
            </a:extLst>
          </p:cNvPr>
          <p:cNvSpPr>
            <a:spLocks/>
          </p:cNvSpPr>
          <p:nvPr/>
        </p:nvSpPr>
        <p:spPr bwMode="auto">
          <a:xfrm>
            <a:off x="4654727" y="2587450"/>
            <a:ext cx="2352989" cy="879231"/>
          </a:xfrm>
          <a:custGeom>
            <a:avLst/>
            <a:gdLst>
              <a:gd name="T0" fmla="*/ 0 w 740"/>
              <a:gd name="T1" fmla="*/ 86 h 277"/>
              <a:gd name="T2" fmla="*/ 538 w 740"/>
              <a:gd name="T3" fmla="*/ 81 h 277"/>
              <a:gd name="T4" fmla="*/ 564 w 740"/>
              <a:gd name="T5" fmla="*/ 77 h 277"/>
              <a:gd name="T6" fmla="*/ 511 w 740"/>
              <a:gd name="T7" fmla="*/ 13 h 277"/>
              <a:gd name="T8" fmla="*/ 517 w 740"/>
              <a:gd name="T9" fmla="*/ 0 h 277"/>
              <a:gd name="T10" fmla="*/ 740 w 740"/>
              <a:gd name="T11" fmla="*/ 133 h 277"/>
              <a:gd name="T12" fmla="*/ 738 w 740"/>
              <a:gd name="T13" fmla="*/ 144 h 277"/>
              <a:gd name="T14" fmla="*/ 540 w 740"/>
              <a:gd name="T15" fmla="*/ 277 h 277"/>
              <a:gd name="T16" fmla="*/ 538 w 740"/>
              <a:gd name="T17" fmla="*/ 274 h 277"/>
              <a:gd name="T18" fmla="*/ 577 w 740"/>
              <a:gd name="T19" fmla="*/ 206 h 277"/>
              <a:gd name="T20" fmla="*/ 575 w 740"/>
              <a:gd name="T21" fmla="*/ 197 h 277"/>
              <a:gd name="T22" fmla="*/ 12 w 740"/>
              <a:gd name="T23" fmla="*/ 234 h 277"/>
              <a:gd name="T24" fmla="*/ 1 w 740"/>
              <a:gd name="T25" fmla="*/ 85 h 277"/>
              <a:gd name="T26" fmla="*/ 0 w 740"/>
              <a:gd name="T27" fmla="*/ 86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0" h="277">
                <a:moveTo>
                  <a:pt x="0" y="86"/>
                </a:moveTo>
                <a:cubicBezTo>
                  <a:pt x="179" y="85"/>
                  <a:pt x="359" y="83"/>
                  <a:pt x="538" y="81"/>
                </a:cubicBezTo>
                <a:cubicBezTo>
                  <a:pt x="545" y="81"/>
                  <a:pt x="551" y="79"/>
                  <a:pt x="564" y="77"/>
                </a:cubicBezTo>
                <a:cubicBezTo>
                  <a:pt x="544" y="52"/>
                  <a:pt x="527" y="33"/>
                  <a:pt x="511" y="13"/>
                </a:cubicBezTo>
                <a:cubicBezTo>
                  <a:pt x="513" y="9"/>
                  <a:pt x="515" y="5"/>
                  <a:pt x="517" y="0"/>
                </a:cubicBezTo>
                <a:cubicBezTo>
                  <a:pt x="591" y="45"/>
                  <a:pt x="666" y="89"/>
                  <a:pt x="740" y="133"/>
                </a:cubicBezTo>
                <a:cubicBezTo>
                  <a:pt x="739" y="137"/>
                  <a:pt x="739" y="141"/>
                  <a:pt x="738" y="144"/>
                </a:cubicBezTo>
                <a:cubicBezTo>
                  <a:pt x="672" y="189"/>
                  <a:pt x="606" y="233"/>
                  <a:pt x="540" y="277"/>
                </a:cubicBezTo>
                <a:cubicBezTo>
                  <a:pt x="540" y="276"/>
                  <a:pt x="539" y="275"/>
                  <a:pt x="538" y="274"/>
                </a:cubicBezTo>
                <a:cubicBezTo>
                  <a:pt x="551" y="251"/>
                  <a:pt x="564" y="228"/>
                  <a:pt x="577" y="206"/>
                </a:cubicBezTo>
                <a:cubicBezTo>
                  <a:pt x="577" y="203"/>
                  <a:pt x="576" y="200"/>
                  <a:pt x="575" y="197"/>
                </a:cubicBezTo>
                <a:cubicBezTo>
                  <a:pt x="388" y="209"/>
                  <a:pt x="201" y="222"/>
                  <a:pt x="12" y="234"/>
                </a:cubicBezTo>
                <a:cubicBezTo>
                  <a:pt x="8" y="186"/>
                  <a:pt x="5" y="136"/>
                  <a:pt x="1" y="85"/>
                </a:cubicBezTo>
                <a:cubicBezTo>
                  <a:pt x="1" y="85"/>
                  <a:pt x="0" y="86"/>
                  <a:pt x="0" y="8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174CB663-10D4-4980-9DA4-3F93BCFEB9A7}"/>
              </a:ext>
            </a:extLst>
          </p:cNvPr>
          <p:cNvSpPr>
            <a:spLocks/>
          </p:cNvSpPr>
          <p:nvPr/>
        </p:nvSpPr>
        <p:spPr bwMode="auto">
          <a:xfrm>
            <a:off x="9998108" y="1038330"/>
            <a:ext cx="485670" cy="519165"/>
          </a:xfrm>
          <a:custGeom>
            <a:avLst/>
            <a:gdLst>
              <a:gd name="T0" fmla="*/ 119 w 151"/>
              <a:gd name="T1" fmla="*/ 4 h 164"/>
              <a:gd name="T2" fmla="*/ 117 w 151"/>
              <a:gd name="T3" fmla="*/ 19 h 164"/>
              <a:gd name="T4" fmla="*/ 128 w 151"/>
              <a:gd name="T5" fmla="*/ 69 h 164"/>
              <a:gd name="T6" fmla="*/ 111 w 151"/>
              <a:gd name="T7" fmla="*/ 18 h 164"/>
              <a:gd name="T8" fmla="*/ 109 w 151"/>
              <a:gd name="T9" fmla="*/ 39 h 164"/>
              <a:gd name="T10" fmla="*/ 115 w 151"/>
              <a:gd name="T11" fmla="*/ 70 h 164"/>
              <a:gd name="T12" fmla="*/ 102 w 151"/>
              <a:gd name="T13" fmla="*/ 35 h 164"/>
              <a:gd name="T14" fmla="*/ 100 w 151"/>
              <a:gd name="T15" fmla="*/ 56 h 164"/>
              <a:gd name="T16" fmla="*/ 100 w 151"/>
              <a:gd name="T17" fmla="*/ 79 h 164"/>
              <a:gd name="T18" fmla="*/ 94 w 151"/>
              <a:gd name="T19" fmla="*/ 55 h 164"/>
              <a:gd name="T20" fmla="*/ 62 w 151"/>
              <a:gd name="T21" fmla="*/ 96 h 164"/>
              <a:gd name="T22" fmla="*/ 59 w 151"/>
              <a:gd name="T23" fmla="*/ 95 h 164"/>
              <a:gd name="T24" fmla="*/ 86 w 151"/>
              <a:gd name="T25" fmla="*/ 46 h 164"/>
              <a:gd name="T26" fmla="*/ 69 w 151"/>
              <a:gd name="T27" fmla="*/ 51 h 164"/>
              <a:gd name="T28" fmla="*/ 68 w 151"/>
              <a:gd name="T29" fmla="*/ 49 h 164"/>
              <a:gd name="T30" fmla="*/ 81 w 151"/>
              <a:gd name="T31" fmla="*/ 41 h 164"/>
              <a:gd name="T32" fmla="*/ 93 w 151"/>
              <a:gd name="T33" fmla="*/ 33 h 164"/>
              <a:gd name="T34" fmla="*/ 92 w 151"/>
              <a:gd name="T35" fmla="*/ 31 h 164"/>
              <a:gd name="T36" fmla="*/ 68 w 151"/>
              <a:gd name="T37" fmla="*/ 40 h 164"/>
              <a:gd name="T38" fmla="*/ 67 w 151"/>
              <a:gd name="T39" fmla="*/ 37 h 164"/>
              <a:gd name="T40" fmla="*/ 87 w 151"/>
              <a:gd name="T41" fmla="*/ 27 h 164"/>
              <a:gd name="T42" fmla="*/ 104 w 151"/>
              <a:gd name="T43" fmla="*/ 11 h 164"/>
              <a:gd name="T44" fmla="*/ 71 w 151"/>
              <a:gd name="T45" fmla="*/ 29 h 164"/>
              <a:gd name="T46" fmla="*/ 9 w 151"/>
              <a:gd name="T47" fmla="*/ 112 h 164"/>
              <a:gd name="T48" fmla="*/ 0 w 151"/>
              <a:gd name="T49" fmla="*/ 157 h 164"/>
              <a:gd name="T50" fmla="*/ 2 w 151"/>
              <a:gd name="T51" fmla="*/ 158 h 164"/>
              <a:gd name="T52" fmla="*/ 34 w 151"/>
              <a:gd name="T53" fmla="*/ 128 h 164"/>
              <a:gd name="T54" fmla="*/ 30 w 151"/>
              <a:gd name="T55" fmla="*/ 149 h 164"/>
              <a:gd name="T56" fmla="*/ 28 w 151"/>
              <a:gd name="T57" fmla="*/ 148 h 164"/>
              <a:gd name="T58" fmla="*/ 28 w 151"/>
              <a:gd name="T59" fmla="*/ 140 h 164"/>
              <a:gd name="T60" fmla="*/ 7 w 151"/>
              <a:gd name="T61" fmla="*/ 164 h 164"/>
              <a:gd name="T62" fmla="*/ 114 w 151"/>
              <a:gd name="T63" fmla="*/ 119 h 164"/>
              <a:gd name="T64" fmla="*/ 149 w 151"/>
              <a:gd name="T65" fmla="*/ 41 h 164"/>
              <a:gd name="T66" fmla="*/ 118 w 151"/>
              <a:gd name="T67" fmla="*/ 0 h 164"/>
              <a:gd name="T68" fmla="*/ 140 w 151"/>
              <a:gd name="T69" fmla="*/ 41 h 164"/>
              <a:gd name="T70" fmla="*/ 119 w 151"/>
              <a:gd name="T71" fmla="*/ 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1" h="164">
                <a:moveTo>
                  <a:pt x="119" y="4"/>
                </a:moveTo>
                <a:cubicBezTo>
                  <a:pt x="112" y="11"/>
                  <a:pt x="113" y="14"/>
                  <a:pt x="117" y="19"/>
                </a:cubicBezTo>
                <a:cubicBezTo>
                  <a:pt x="128" y="33"/>
                  <a:pt x="132" y="53"/>
                  <a:pt x="128" y="69"/>
                </a:cubicBezTo>
                <a:cubicBezTo>
                  <a:pt x="124" y="50"/>
                  <a:pt x="122" y="34"/>
                  <a:pt x="111" y="18"/>
                </a:cubicBezTo>
                <a:cubicBezTo>
                  <a:pt x="105" y="26"/>
                  <a:pt x="102" y="31"/>
                  <a:pt x="109" y="39"/>
                </a:cubicBezTo>
                <a:cubicBezTo>
                  <a:pt x="115" y="47"/>
                  <a:pt x="118" y="57"/>
                  <a:pt x="115" y="70"/>
                </a:cubicBezTo>
                <a:cubicBezTo>
                  <a:pt x="111" y="58"/>
                  <a:pt x="107" y="47"/>
                  <a:pt x="102" y="35"/>
                </a:cubicBezTo>
                <a:cubicBezTo>
                  <a:pt x="97" y="44"/>
                  <a:pt x="92" y="48"/>
                  <a:pt x="100" y="56"/>
                </a:cubicBezTo>
                <a:cubicBezTo>
                  <a:pt x="105" y="62"/>
                  <a:pt x="104" y="71"/>
                  <a:pt x="100" y="79"/>
                </a:cubicBezTo>
                <a:cubicBezTo>
                  <a:pt x="98" y="70"/>
                  <a:pt x="96" y="62"/>
                  <a:pt x="94" y="55"/>
                </a:cubicBezTo>
                <a:cubicBezTo>
                  <a:pt x="83" y="69"/>
                  <a:pt x="72" y="83"/>
                  <a:pt x="62" y="96"/>
                </a:cubicBezTo>
                <a:cubicBezTo>
                  <a:pt x="61" y="96"/>
                  <a:pt x="60" y="95"/>
                  <a:pt x="59" y="95"/>
                </a:cubicBezTo>
                <a:cubicBezTo>
                  <a:pt x="68" y="79"/>
                  <a:pt x="77" y="63"/>
                  <a:pt x="86" y="46"/>
                </a:cubicBezTo>
                <a:cubicBezTo>
                  <a:pt x="79" y="48"/>
                  <a:pt x="74" y="49"/>
                  <a:pt x="69" y="51"/>
                </a:cubicBezTo>
                <a:cubicBezTo>
                  <a:pt x="68" y="50"/>
                  <a:pt x="68" y="49"/>
                  <a:pt x="68" y="49"/>
                </a:cubicBezTo>
                <a:cubicBezTo>
                  <a:pt x="72" y="46"/>
                  <a:pt x="77" y="44"/>
                  <a:pt x="81" y="41"/>
                </a:cubicBezTo>
                <a:cubicBezTo>
                  <a:pt x="85" y="39"/>
                  <a:pt x="89" y="36"/>
                  <a:pt x="93" y="33"/>
                </a:cubicBezTo>
                <a:cubicBezTo>
                  <a:pt x="93" y="32"/>
                  <a:pt x="92" y="31"/>
                  <a:pt x="92" y="31"/>
                </a:cubicBezTo>
                <a:cubicBezTo>
                  <a:pt x="84" y="34"/>
                  <a:pt x="76" y="37"/>
                  <a:pt x="68" y="40"/>
                </a:cubicBezTo>
                <a:cubicBezTo>
                  <a:pt x="67" y="39"/>
                  <a:pt x="67" y="38"/>
                  <a:pt x="67" y="37"/>
                </a:cubicBezTo>
                <a:cubicBezTo>
                  <a:pt x="73" y="34"/>
                  <a:pt x="80" y="30"/>
                  <a:pt x="87" y="27"/>
                </a:cubicBezTo>
                <a:cubicBezTo>
                  <a:pt x="94" y="24"/>
                  <a:pt x="102" y="21"/>
                  <a:pt x="104" y="11"/>
                </a:cubicBezTo>
                <a:cubicBezTo>
                  <a:pt x="92" y="17"/>
                  <a:pt x="82" y="24"/>
                  <a:pt x="71" y="29"/>
                </a:cubicBezTo>
                <a:cubicBezTo>
                  <a:pt x="36" y="46"/>
                  <a:pt x="15" y="73"/>
                  <a:pt x="9" y="112"/>
                </a:cubicBezTo>
                <a:cubicBezTo>
                  <a:pt x="6" y="127"/>
                  <a:pt x="3" y="142"/>
                  <a:pt x="0" y="157"/>
                </a:cubicBezTo>
                <a:cubicBezTo>
                  <a:pt x="1" y="157"/>
                  <a:pt x="1" y="158"/>
                  <a:pt x="2" y="158"/>
                </a:cubicBezTo>
                <a:cubicBezTo>
                  <a:pt x="12" y="149"/>
                  <a:pt x="22" y="139"/>
                  <a:pt x="34" y="128"/>
                </a:cubicBezTo>
                <a:cubicBezTo>
                  <a:pt x="32" y="136"/>
                  <a:pt x="31" y="142"/>
                  <a:pt x="30" y="149"/>
                </a:cubicBezTo>
                <a:cubicBezTo>
                  <a:pt x="29" y="149"/>
                  <a:pt x="28" y="149"/>
                  <a:pt x="28" y="148"/>
                </a:cubicBezTo>
                <a:cubicBezTo>
                  <a:pt x="28" y="146"/>
                  <a:pt x="28" y="144"/>
                  <a:pt x="28" y="140"/>
                </a:cubicBezTo>
                <a:cubicBezTo>
                  <a:pt x="21" y="148"/>
                  <a:pt x="15" y="155"/>
                  <a:pt x="7" y="164"/>
                </a:cubicBezTo>
                <a:cubicBezTo>
                  <a:pt x="47" y="154"/>
                  <a:pt x="84" y="144"/>
                  <a:pt x="114" y="119"/>
                </a:cubicBezTo>
                <a:cubicBezTo>
                  <a:pt x="138" y="99"/>
                  <a:pt x="151" y="73"/>
                  <a:pt x="149" y="41"/>
                </a:cubicBezTo>
                <a:cubicBezTo>
                  <a:pt x="148" y="23"/>
                  <a:pt x="135" y="5"/>
                  <a:pt x="118" y="0"/>
                </a:cubicBezTo>
                <a:cubicBezTo>
                  <a:pt x="131" y="12"/>
                  <a:pt x="144" y="23"/>
                  <a:pt x="140" y="41"/>
                </a:cubicBezTo>
                <a:cubicBezTo>
                  <a:pt x="133" y="29"/>
                  <a:pt x="127" y="17"/>
                  <a:pt x="11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51">
            <a:extLst>
              <a:ext uri="{FF2B5EF4-FFF2-40B4-BE49-F238E27FC236}">
                <a16:creationId xmlns:a16="http://schemas.microsoft.com/office/drawing/2014/main" id="{826D0913-AD5C-4026-A895-0067A9AC08C1}"/>
              </a:ext>
            </a:extLst>
          </p:cNvPr>
          <p:cNvSpPr>
            <a:spLocks/>
          </p:cNvSpPr>
          <p:nvPr/>
        </p:nvSpPr>
        <p:spPr bwMode="auto">
          <a:xfrm>
            <a:off x="9470570" y="695011"/>
            <a:ext cx="1138813" cy="594527"/>
          </a:xfrm>
          <a:custGeom>
            <a:avLst/>
            <a:gdLst>
              <a:gd name="T0" fmla="*/ 3 w 356"/>
              <a:gd name="T1" fmla="*/ 185 h 188"/>
              <a:gd name="T2" fmla="*/ 4 w 356"/>
              <a:gd name="T3" fmla="*/ 188 h 188"/>
              <a:gd name="T4" fmla="*/ 15 w 356"/>
              <a:gd name="T5" fmla="*/ 187 h 188"/>
              <a:gd name="T6" fmla="*/ 165 w 356"/>
              <a:gd name="T7" fmla="*/ 135 h 188"/>
              <a:gd name="T8" fmla="*/ 331 w 356"/>
              <a:gd name="T9" fmla="*/ 55 h 188"/>
              <a:gd name="T10" fmla="*/ 337 w 356"/>
              <a:gd name="T11" fmla="*/ 51 h 188"/>
              <a:gd name="T12" fmla="*/ 356 w 356"/>
              <a:gd name="T13" fmla="*/ 0 h 188"/>
              <a:gd name="T14" fmla="*/ 0 w 356"/>
              <a:gd name="T15" fmla="*/ 164 h 188"/>
              <a:gd name="T16" fmla="*/ 12 w 356"/>
              <a:gd name="T17" fmla="*/ 165 h 188"/>
              <a:gd name="T18" fmla="*/ 49 w 356"/>
              <a:gd name="T19" fmla="*/ 155 h 188"/>
              <a:gd name="T20" fmla="*/ 86 w 356"/>
              <a:gd name="T21" fmla="*/ 144 h 188"/>
              <a:gd name="T22" fmla="*/ 2 w 356"/>
              <a:gd name="T23" fmla="*/ 173 h 188"/>
              <a:gd name="T24" fmla="*/ 9 w 356"/>
              <a:gd name="T25" fmla="*/ 177 h 188"/>
              <a:gd name="T26" fmla="*/ 30 w 356"/>
              <a:gd name="T27" fmla="*/ 171 h 188"/>
              <a:gd name="T28" fmla="*/ 48 w 356"/>
              <a:gd name="T29" fmla="*/ 169 h 188"/>
              <a:gd name="T30" fmla="*/ 3 w 356"/>
              <a:gd name="T31" fmla="*/ 18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188">
                <a:moveTo>
                  <a:pt x="3" y="185"/>
                </a:moveTo>
                <a:cubicBezTo>
                  <a:pt x="3" y="186"/>
                  <a:pt x="4" y="187"/>
                  <a:pt x="4" y="188"/>
                </a:cubicBezTo>
                <a:cubicBezTo>
                  <a:pt x="8" y="188"/>
                  <a:pt x="11" y="187"/>
                  <a:pt x="15" y="187"/>
                </a:cubicBezTo>
                <a:cubicBezTo>
                  <a:pt x="66" y="173"/>
                  <a:pt x="117" y="157"/>
                  <a:pt x="165" y="135"/>
                </a:cubicBezTo>
                <a:cubicBezTo>
                  <a:pt x="221" y="109"/>
                  <a:pt x="276" y="82"/>
                  <a:pt x="331" y="55"/>
                </a:cubicBezTo>
                <a:cubicBezTo>
                  <a:pt x="333" y="54"/>
                  <a:pt x="335" y="53"/>
                  <a:pt x="337" y="51"/>
                </a:cubicBezTo>
                <a:cubicBezTo>
                  <a:pt x="347" y="36"/>
                  <a:pt x="351" y="19"/>
                  <a:pt x="356" y="0"/>
                </a:cubicBezTo>
                <a:cubicBezTo>
                  <a:pt x="244" y="71"/>
                  <a:pt x="130" y="135"/>
                  <a:pt x="0" y="164"/>
                </a:cubicBezTo>
                <a:cubicBezTo>
                  <a:pt x="4" y="165"/>
                  <a:pt x="8" y="166"/>
                  <a:pt x="12" y="165"/>
                </a:cubicBezTo>
                <a:cubicBezTo>
                  <a:pt x="24" y="162"/>
                  <a:pt x="36" y="159"/>
                  <a:pt x="49" y="155"/>
                </a:cubicBezTo>
                <a:cubicBezTo>
                  <a:pt x="61" y="152"/>
                  <a:pt x="74" y="148"/>
                  <a:pt x="86" y="144"/>
                </a:cubicBezTo>
                <a:cubicBezTo>
                  <a:pt x="61" y="162"/>
                  <a:pt x="31" y="166"/>
                  <a:pt x="2" y="173"/>
                </a:cubicBezTo>
                <a:cubicBezTo>
                  <a:pt x="4" y="175"/>
                  <a:pt x="7" y="178"/>
                  <a:pt x="9" y="177"/>
                </a:cubicBezTo>
                <a:cubicBezTo>
                  <a:pt x="16" y="176"/>
                  <a:pt x="23" y="173"/>
                  <a:pt x="30" y="171"/>
                </a:cubicBezTo>
                <a:cubicBezTo>
                  <a:pt x="36" y="170"/>
                  <a:pt x="42" y="170"/>
                  <a:pt x="48" y="169"/>
                </a:cubicBezTo>
                <a:cubicBezTo>
                  <a:pt x="34" y="179"/>
                  <a:pt x="17" y="177"/>
                  <a:pt x="3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52">
            <a:extLst>
              <a:ext uri="{FF2B5EF4-FFF2-40B4-BE49-F238E27FC236}">
                <a16:creationId xmlns:a16="http://schemas.microsoft.com/office/drawing/2014/main" id="{0B60BD48-55E0-4CAA-B78A-13FC09485F67}"/>
              </a:ext>
            </a:extLst>
          </p:cNvPr>
          <p:cNvSpPr>
            <a:spLocks/>
          </p:cNvSpPr>
          <p:nvPr/>
        </p:nvSpPr>
        <p:spPr bwMode="auto">
          <a:xfrm>
            <a:off x="8122416" y="1465385"/>
            <a:ext cx="410308" cy="477297"/>
          </a:xfrm>
          <a:custGeom>
            <a:avLst/>
            <a:gdLst>
              <a:gd name="T0" fmla="*/ 17 w 129"/>
              <a:gd name="T1" fmla="*/ 57 h 148"/>
              <a:gd name="T2" fmla="*/ 18 w 129"/>
              <a:gd name="T3" fmla="*/ 60 h 148"/>
              <a:gd name="T4" fmla="*/ 32 w 129"/>
              <a:gd name="T5" fmla="*/ 58 h 148"/>
              <a:gd name="T6" fmla="*/ 13 w 129"/>
              <a:gd name="T7" fmla="*/ 79 h 148"/>
              <a:gd name="T8" fmla="*/ 22 w 129"/>
              <a:gd name="T9" fmla="*/ 79 h 148"/>
              <a:gd name="T10" fmla="*/ 10 w 129"/>
              <a:gd name="T11" fmla="*/ 97 h 148"/>
              <a:gd name="T12" fmla="*/ 18 w 129"/>
              <a:gd name="T13" fmla="*/ 98 h 148"/>
              <a:gd name="T14" fmla="*/ 10 w 129"/>
              <a:gd name="T15" fmla="*/ 125 h 148"/>
              <a:gd name="T16" fmla="*/ 0 w 129"/>
              <a:gd name="T17" fmla="*/ 147 h 148"/>
              <a:gd name="T18" fmla="*/ 3 w 129"/>
              <a:gd name="T19" fmla="*/ 148 h 148"/>
              <a:gd name="T20" fmla="*/ 49 w 129"/>
              <a:gd name="T21" fmla="*/ 127 h 148"/>
              <a:gd name="T22" fmla="*/ 67 w 129"/>
              <a:gd name="T23" fmla="*/ 109 h 148"/>
              <a:gd name="T24" fmla="*/ 73 w 129"/>
              <a:gd name="T25" fmla="*/ 100 h 148"/>
              <a:gd name="T26" fmla="*/ 73 w 129"/>
              <a:gd name="T27" fmla="*/ 112 h 148"/>
              <a:gd name="T28" fmla="*/ 95 w 129"/>
              <a:gd name="T29" fmla="*/ 82 h 148"/>
              <a:gd name="T30" fmla="*/ 97 w 129"/>
              <a:gd name="T31" fmla="*/ 90 h 148"/>
              <a:gd name="T32" fmla="*/ 119 w 129"/>
              <a:gd name="T33" fmla="*/ 0 h 148"/>
              <a:gd name="T34" fmla="*/ 115 w 129"/>
              <a:gd name="T35" fmla="*/ 6 h 148"/>
              <a:gd name="T36" fmla="*/ 109 w 129"/>
              <a:gd name="T37" fmla="*/ 20 h 148"/>
              <a:gd name="T38" fmla="*/ 109 w 129"/>
              <a:gd name="T39" fmla="*/ 35 h 148"/>
              <a:gd name="T40" fmla="*/ 108 w 129"/>
              <a:gd name="T41" fmla="*/ 35 h 148"/>
              <a:gd name="T42" fmla="*/ 103 w 129"/>
              <a:gd name="T43" fmla="*/ 16 h 148"/>
              <a:gd name="T44" fmla="*/ 100 w 129"/>
              <a:gd name="T45" fmla="*/ 16 h 148"/>
              <a:gd name="T46" fmla="*/ 100 w 129"/>
              <a:gd name="T47" fmla="*/ 51 h 148"/>
              <a:gd name="T48" fmla="*/ 97 w 129"/>
              <a:gd name="T49" fmla="*/ 51 h 148"/>
              <a:gd name="T50" fmla="*/ 93 w 129"/>
              <a:gd name="T51" fmla="*/ 24 h 148"/>
              <a:gd name="T52" fmla="*/ 82 w 129"/>
              <a:gd name="T53" fmla="*/ 64 h 148"/>
              <a:gd name="T54" fmla="*/ 82 w 129"/>
              <a:gd name="T55" fmla="*/ 36 h 148"/>
              <a:gd name="T56" fmla="*/ 71 w 129"/>
              <a:gd name="T57" fmla="*/ 45 h 148"/>
              <a:gd name="T58" fmla="*/ 106 w 129"/>
              <a:gd name="T59" fmla="*/ 3 h 148"/>
              <a:gd name="T60" fmla="*/ 104 w 129"/>
              <a:gd name="T61" fmla="*/ 1 h 148"/>
              <a:gd name="T62" fmla="*/ 71 w 129"/>
              <a:gd name="T63" fmla="*/ 4 h 148"/>
              <a:gd name="T64" fmla="*/ 81 w 129"/>
              <a:gd name="T65" fmla="*/ 10 h 148"/>
              <a:gd name="T66" fmla="*/ 49 w 129"/>
              <a:gd name="T67" fmla="*/ 17 h 148"/>
              <a:gd name="T68" fmla="*/ 55 w 129"/>
              <a:gd name="T69" fmla="*/ 18 h 148"/>
              <a:gd name="T70" fmla="*/ 62 w 129"/>
              <a:gd name="T71" fmla="*/ 20 h 148"/>
              <a:gd name="T72" fmla="*/ 31 w 129"/>
              <a:gd name="T73" fmla="*/ 34 h 148"/>
              <a:gd name="T74" fmla="*/ 43 w 129"/>
              <a:gd name="T75" fmla="*/ 33 h 148"/>
              <a:gd name="T76" fmla="*/ 52 w 129"/>
              <a:gd name="T77" fmla="*/ 34 h 148"/>
              <a:gd name="T78" fmla="*/ 23 w 129"/>
              <a:gd name="T79" fmla="*/ 47 h 148"/>
              <a:gd name="T80" fmla="*/ 43 w 129"/>
              <a:gd name="T81" fmla="*/ 45 h 148"/>
              <a:gd name="T82" fmla="*/ 44 w 129"/>
              <a:gd name="T83" fmla="*/ 47 h 148"/>
              <a:gd name="T84" fmla="*/ 17 w 129"/>
              <a:gd name="T85" fmla="*/ 5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" h="148">
                <a:moveTo>
                  <a:pt x="17" y="57"/>
                </a:moveTo>
                <a:cubicBezTo>
                  <a:pt x="18" y="58"/>
                  <a:pt x="18" y="59"/>
                  <a:pt x="18" y="60"/>
                </a:cubicBezTo>
                <a:cubicBezTo>
                  <a:pt x="23" y="60"/>
                  <a:pt x="27" y="59"/>
                  <a:pt x="32" y="58"/>
                </a:cubicBezTo>
                <a:cubicBezTo>
                  <a:pt x="27" y="67"/>
                  <a:pt x="10" y="63"/>
                  <a:pt x="13" y="79"/>
                </a:cubicBezTo>
                <a:cubicBezTo>
                  <a:pt x="16" y="79"/>
                  <a:pt x="18" y="79"/>
                  <a:pt x="22" y="79"/>
                </a:cubicBezTo>
                <a:cubicBezTo>
                  <a:pt x="9" y="88"/>
                  <a:pt x="9" y="88"/>
                  <a:pt x="10" y="97"/>
                </a:cubicBezTo>
                <a:cubicBezTo>
                  <a:pt x="12" y="97"/>
                  <a:pt x="15" y="97"/>
                  <a:pt x="18" y="98"/>
                </a:cubicBezTo>
                <a:cubicBezTo>
                  <a:pt x="7" y="105"/>
                  <a:pt x="3" y="120"/>
                  <a:pt x="10" y="125"/>
                </a:cubicBezTo>
                <a:cubicBezTo>
                  <a:pt x="7" y="133"/>
                  <a:pt x="4" y="140"/>
                  <a:pt x="0" y="147"/>
                </a:cubicBezTo>
                <a:cubicBezTo>
                  <a:pt x="1" y="147"/>
                  <a:pt x="2" y="148"/>
                  <a:pt x="3" y="148"/>
                </a:cubicBezTo>
                <a:cubicBezTo>
                  <a:pt x="18" y="141"/>
                  <a:pt x="34" y="134"/>
                  <a:pt x="49" y="127"/>
                </a:cubicBezTo>
                <a:cubicBezTo>
                  <a:pt x="57" y="123"/>
                  <a:pt x="66" y="120"/>
                  <a:pt x="67" y="109"/>
                </a:cubicBezTo>
                <a:cubicBezTo>
                  <a:pt x="68" y="106"/>
                  <a:pt x="70" y="104"/>
                  <a:pt x="73" y="100"/>
                </a:cubicBezTo>
                <a:cubicBezTo>
                  <a:pt x="73" y="105"/>
                  <a:pt x="73" y="108"/>
                  <a:pt x="73" y="112"/>
                </a:cubicBezTo>
                <a:cubicBezTo>
                  <a:pt x="85" y="106"/>
                  <a:pt x="90" y="94"/>
                  <a:pt x="95" y="82"/>
                </a:cubicBezTo>
                <a:cubicBezTo>
                  <a:pt x="96" y="85"/>
                  <a:pt x="96" y="87"/>
                  <a:pt x="97" y="90"/>
                </a:cubicBezTo>
                <a:cubicBezTo>
                  <a:pt x="120" y="64"/>
                  <a:pt x="129" y="35"/>
                  <a:pt x="119" y="0"/>
                </a:cubicBezTo>
                <a:cubicBezTo>
                  <a:pt x="117" y="4"/>
                  <a:pt x="116" y="6"/>
                  <a:pt x="115" y="6"/>
                </a:cubicBezTo>
                <a:cubicBezTo>
                  <a:pt x="106" y="8"/>
                  <a:pt x="108" y="13"/>
                  <a:pt x="109" y="20"/>
                </a:cubicBezTo>
                <a:cubicBezTo>
                  <a:pt x="110" y="25"/>
                  <a:pt x="109" y="30"/>
                  <a:pt x="109" y="35"/>
                </a:cubicBezTo>
                <a:cubicBezTo>
                  <a:pt x="109" y="35"/>
                  <a:pt x="109" y="35"/>
                  <a:pt x="108" y="35"/>
                </a:cubicBezTo>
                <a:cubicBezTo>
                  <a:pt x="106" y="29"/>
                  <a:pt x="105" y="23"/>
                  <a:pt x="103" y="16"/>
                </a:cubicBezTo>
                <a:cubicBezTo>
                  <a:pt x="102" y="16"/>
                  <a:pt x="101" y="16"/>
                  <a:pt x="100" y="16"/>
                </a:cubicBezTo>
                <a:cubicBezTo>
                  <a:pt x="100" y="28"/>
                  <a:pt x="100" y="40"/>
                  <a:pt x="100" y="51"/>
                </a:cubicBezTo>
                <a:cubicBezTo>
                  <a:pt x="99" y="51"/>
                  <a:pt x="98" y="51"/>
                  <a:pt x="97" y="51"/>
                </a:cubicBezTo>
                <a:cubicBezTo>
                  <a:pt x="96" y="43"/>
                  <a:pt x="95" y="34"/>
                  <a:pt x="93" y="24"/>
                </a:cubicBezTo>
                <a:cubicBezTo>
                  <a:pt x="80" y="37"/>
                  <a:pt x="92" y="52"/>
                  <a:pt x="82" y="64"/>
                </a:cubicBezTo>
                <a:cubicBezTo>
                  <a:pt x="82" y="55"/>
                  <a:pt x="82" y="46"/>
                  <a:pt x="82" y="36"/>
                </a:cubicBezTo>
                <a:cubicBezTo>
                  <a:pt x="78" y="39"/>
                  <a:pt x="76" y="41"/>
                  <a:pt x="71" y="45"/>
                </a:cubicBezTo>
                <a:cubicBezTo>
                  <a:pt x="78" y="25"/>
                  <a:pt x="94" y="15"/>
                  <a:pt x="106" y="3"/>
                </a:cubicBezTo>
                <a:cubicBezTo>
                  <a:pt x="105" y="2"/>
                  <a:pt x="105" y="1"/>
                  <a:pt x="104" y="1"/>
                </a:cubicBezTo>
                <a:cubicBezTo>
                  <a:pt x="94" y="1"/>
                  <a:pt x="84" y="2"/>
                  <a:pt x="71" y="4"/>
                </a:cubicBezTo>
                <a:cubicBezTo>
                  <a:pt x="76" y="7"/>
                  <a:pt x="78" y="8"/>
                  <a:pt x="81" y="10"/>
                </a:cubicBezTo>
                <a:cubicBezTo>
                  <a:pt x="69" y="12"/>
                  <a:pt x="58" y="10"/>
                  <a:pt x="49" y="17"/>
                </a:cubicBezTo>
                <a:cubicBezTo>
                  <a:pt x="51" y="18"/>
                  <a:pt x="53" y="18"/>
                  <a:pt x="55" y="18"/>
                </a:cubicBezTo>
                <a:cubicBezTo>
                  <a:pt x="57" y="18"/>
                  <a:pt x="58" y="19"/>
                  <a:pt x="62" y="20"/>
                </a:cubicBezTo>
                <a:cubicBezTo>
                  <a:pt x="50" y="24"/>
                  <a:pt x="38" y="23"/>
                  <a:pt x="31" y="34"/>
                </a:cubicBezTo>
                <a:cubicBezTo>
                  <a:pt x="36" y="34"/>
                  <a:pt x="39" y="33"/>
                  <a:pt x="43" y="33"/>
                </a:cubicBezTo>
                <a:cubicBezTo>
                  <a:pt x="46" y="33"/>
                  <a:pt x="49" y="33"/>
                  <a:pt x="52" y="34"/>
                </a:cubicBezTo>
                <a:cubicBezTo>
                  <a:pt x="42" y="37"/>
                  <a:pt x="30" y="34"/>
                  <a:pt x="23" y="47"/>
                </a:cubicBezTo>
                <a:cubicBezTo>
                  <a:pt x="31" y="46"/>
                  <a:pt x="37" y="46"/>
                  <a:pt x="43" y="45"/>
                </a:cubicBezTo>
                <a:cubicBezTo>
                  <a:pt x="43" y="46"/>
                  <a:pt x="44" y="46"/>
                  <a:pt x="44" y="47"/>
                </a:cubicBezTo>
                <a:cubicBezTo>
                  <a:pt x="35" y="50"/>
                  <a:pt x="26" y="54"/>
                  <a:pt x="17" y="5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0BD489F2-3B39-4215-9762-F33C3248580A}"/>
              </a:ext>
            </a:extLst>
          </p:cNvPr>
          <p:cNvSpPr>
            <a:spLocks/>
          </p:cNvSpPr>
          <p:nvPr/>
        </p:nvSpPr>
        <p:spPr bwMode="auto">
          <a:xfrm>
            <a:off x="9060262" y="1080198"/>
            <a:ext cx="410308" cy="510791"/>
          </a:xfrm>
          <a:custGeom>
            <a:avLst/>
            <a:gdLst>
              <a:gd name="T0" fmla="*/ 11 w 129"/>
              <a:gd name="T1" fmla="*/ 117 h 159"/>
              <a:gd name="T2" fmla="*/ 8 w 129"/>
              <a:gd name="T3" fmla="*/ 118 h 159"/>
              <a:gd name="T4" fmla="*/ 3 w 129"/>
              <a:gd name="T5" fmla="*/ 100 h 159"/>
              <a:gd name="T6" fmla="*/ 0 w 129"/>
              <a:gd name="T7" fmla="*/ 107 h 159"/>
              <a:gd name="T8" fmla="*/ 29 w 129"/>
              <a:gd name="T9" fmla="*/ 141 h 159"/>
              <a:gd name="T10" fmla="*/ 120 w 129"/>
              <a:gd name="T11" fmla="*/ 106 h 159"/>
              <a:gd name="T12" fmla="*/ 123 w 129"/>
              <a:gd name="T13" fmla="*/ 49 h 159"/>
              <a:gd name="T14" fmla="*/ 105 w 129"/>
              <a:gd name="T15" fmla="*/ 23 h 159"/>
              <a:gd name="T16" fmla="*/ 1 w 129"/>
              <a:gd name="T17" fmla="*/ 56 h 159"/>
              <a:gd name="T18" fmla="*/ 14 w 129"/>
              <a:gd name="T19" fmla="*/ 41 h 159"/>
              <a:gd name="T20" fmla="*/ 16 w 129"/>
              <a:gd name="T21" fmla="*/ 42 h 159"/>
              <a:gd name="T22" fmla="*/ 12 w 129"/>
              <a:gd name="T23" fmla="*/ 54 h 159"/>
              <a:gd name="T24" fmla="*/ 14 w 129"/>
              <a:gd name="T25" fmla="*/ 55 h 159"/>
              <a:gd name="T26" fmla="*/ 26 w 129"/>
              <a:gd name="T27" fmla="*/ 38 h 159"/>
              <a:gd name="T28" fmla="*/ 29 w 129"/>
              <a:gd name="T29" fmla="*/ 40 h 159"/>
              <a:gd name="T30" fmla="*/ 23 w 129"/>
              <a:gd name="T31" fmla="*/ 53 h 159"/>
              <a:gd name="T32" fmla="*/ 26 w 129"/>
              <a:gd name="T33" fmla="*/ 55 h 159"/>
              <a:gd name="T34" fmla="*/ 31 w 129"/>
              <a:gd name="T35" fmla="*/ 48 h 159"/>
              <a:gd name="T36" fmla="*/ 47 w 129"/>
              <a:gd name="T37" fmla="*/ 36 h 159"/>
              <a:gd name="T38" fmla="*/ 36 w 129"/>
              <a:gd name="T39" fmla="*/ 50 h 159"/>
              <a:gd name="T40" fmla="*/ 43 w 129"/>
              <a:gd name="T41" fmla="*/ 47 h 159"/>
              <a:gd name="T42" fmla="*/ 85 w 129"/>
              <a:gd name="T43" fmla="*/ 62 h 159"/>
              <a:gd name="T44" fmla="*/ 86 w 129"/>
              <a:gd name="T45" fmla="*/ 86 h 159"/>
              <a:gd name="T46" fmla="*/ 63 w 129"/>
              <a:gd name="T47" fmla="*/ 111 h 159"/>
              <a:gd name="T48" fmla="*/ 35 w 129"/>
              <a:gd name="T49" fmla="*/ 102 h 159"/>
              <a:gd name="T50" fmla="*/ 31 w 129"/>
              <a:gd name="T51" fmla="*/ 100 h 159"/>
              <a:gd name="T52" fmla="*/ 29 w 129"/>
              <a:gd name="T53" fmla="*/ 103 h 159"/>
              <a:gd name="T54" fmla="*/ 46 w 129"/>
              <a:gd name="T55" fmla="*/ 115 h 159"/>
              <a:gd name="T56" fmla="*/ 21 w 129"/>
              <a:gd name="T57" fmla="*/ 98 h 159"/>
              <a:gd name="T58" fmla="*/ 19 w 129"/>
              <a:gd name="T59" fmla="*/ 100 h 159"/>
              <a:gd name="T60" fmla="*/ 25 w 129"/>
              <a:gd name="T61" fmla="*/ 117 h 159"/>
              <a:gd name="T62" fmla="*/ 22 w 129"/>
              <a:gd name="T63" fmla="*/ 118 h 159"/>
              <a:gd name="T64" fmla="*/ 11 w 129"/>
              <a:gd name="T65" fmla="*/ 99 h 159"/>
              <a:gd name="T66" fmla="*/ 8 w 129"/>
              <a:gd name="T67" fmla="*/ 100 h 159"/>
              <a:gd name="T68" fmla="*/ 11 w 129"/>
              <a:gd name="T69" fmla="*/ 11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9" h="159">
                <a:moveTo>
                  <a:pt x="11" y="117"/>
                </a:moveTo>
                <a:cubicBezTo>
                  <a:pt x="10" y="117"/>
                  <a:pt x="9" y="118"/>
                  <a:pt x="8" y="118"/>
                </a:cubicBezTo>
                <a:cubicBezTo>
                  <a:pt x="6" y="112"/>
                  <a:pt x="4" y="106"/>
                  <a:pt x="3" y="100"/>
                </a:cubicBezTo>
                <a:cubicBezTo>
                  <a:pt x="1" y="103"/>
                  <a:pt x="0" y="105"/>
                  <a:pt x="0" y="107"/>
                </a:cubicBezTo>
                <a:cubicBezTo>
                  <a:pt x="2" y="126"/>
                  <a:pt x="15" y="134"/>
                  <a:pt x="29" y="141"/>
                </a:cubicBezTo>
                <a:cubicBezTo>
                  <a:pt x="64" y="159"/>
                  <a:pt x="108" y="139"/>
                  <a:pt x="120" y="106"/>
                </a:cubicBezTo>
                <a:cubicBezTo>
                  <a:pt x="127" y="88"/>
                  <a:pt x="129" y="68"/>
                  <a:pt x="123" y="49"/>
                </a:cubicBezTo>
                <a:cubicBezTo>
                  <a:pt x="119" y="39"/>
                  <a:pt x="113" y="29"/>
                  <a:pt x="105" y="23"/>
                </a:cubicBezTo>
                <a:cubicBezTo>
                  <a:pt x="71" y="0"/>
                  <a:pt x="16" y="17"/>
                  <a:pt x="1" y="56"/>
                </a:cubicBezTo>
                <a:cubicBezTo>
                  <a:pt x="5" y="51"/>
                  <a:pt x="10" y="46"/>
                  <a:pt x="14" y="41"/>
                </a:cubicBezTo>
                <a:cubicBezTo>
                  <a:pt x="15" y="41"/>
                  <a:pt x="15" y="42"/>
                  <a:pt x="16" y="42"/>
                </a:cubicBezTo>
                <a:cubicBezTo>
                  <a:pt x="14" y="46"/>
                  <a:pt x="13" y="50"/>
                  <a:pt x="12" y="54"/>
                </a:cubicBezTo>
                <a:cubicBezTo>
                  <a:pt x="12" y="54"/>
                  <a:pt x="13" y="55"/>
                  <a:pt x="14" y="55"/>
                </a:cubicBezTo>
                <a:cubicBezTo>
                  <a:pt x="18" y="50"/>
                  <a:pt x="22" y="44"/>
                  <a:pt x="26" y="38"/>
                </a:cubicBezTo>
                <a:cubicBezTo>
                  <a:pt x="27" y="39"/>
                  <a:pt x="28" y="39"/>
                  <a:pt x="29" y="40"/>
                </a:cubicBezTo>
                <a:cubicBezTo>
                  <a:pt x="27" y="44"/>
                  <a:pt x="25" y="49"/>
                  <a:pt x="23" y="53"/>
                </a:cubicBezTo>
                <a:cubicBezTo>
                  <a:pt x="24" y="54"/>
                  <a:pt x="25" y="54"/>
                  <a:pt x="26" y="55"/>
                </a:cubicBezTo>
                <a:cubicBezTo>
                  <a:pt x="28" y="53"/>
                  <a:pt x="30" y="50"/>
                  <a:pt x="31" y="48"/>
                </a:cubicBezTo>
                <a:cubicBezTo>
                  <a:pt x="36" y="38"/>
                  <a:pt x="38" y="36"/>
                  <a:pt x="47" y="36"/>
                </a:cubicBezTo>
                <a:cubicBezTo>
                  <a:pt x="43" y="41"/>
                  <a:pt x="40" y="45"/>
                  <a:pt x="36" y="50"/>
                </a:cubicBezTo>
                <a:cubicBezTo>
                  <a:pt x="39" y="50"/>
                  <a:pt x="41" y="49"/>
                  <a:pt x="43" y="47"/>
                </a:cubicBezTo>
                <a:cubicBezTo>
                  <a:pt x="61" y="35"/>
                  <a:pt x="79" y="41"/>
                  <a:pt x="85" y="62"/>
                </a:cubicBezTo>
                <a:cubicBezTo>
                  <a:pt x="87" y="70"/>
                  <a:pt x="88" y="78"/>
                  <a:pt x="86" y="86"/>
                </a:cubicBezTo>
                <a:cubicBezTo>
                  <a:pt x="84" y="99"/>
                  <a:pt x="75" y="107"/>
                  <a:pt x="63" y="111"/>
                </a:cubicBezTo>
                <a:cubicBezTo>
                  <a:pt x="52" y="115"/>
                  <a:pt x="42" y="112"/>
                  <a:pt x="35" y="102"/>
                </a:cubicBezTo>
                <a:cubicBezTo>
                  <a:pt x="34" y="101"/>
                  <a:pt x="32" y="100"/>
                  <a:pt x="31" y="100"/>
                </a:cubicBezTo>
                <a:cubicBezTo>
                  <a:pt x="30" y="101"/>
                  <a:pt x="29" y="102"/>
                  <a:pt x="29" y="103"/>
                </a:cubicBezTo>
                <a:cubicBezTo>
                  <a:pt x="34" y="107"/>
                  <a:pt x="39" y="111"/>
                  <a:pt x="46" y="115"/>
                </a:cubicBezTo>
                <a:cubicBezTo>
                  <a:pt x="30" y="119"/>
                  <a:pt x="29" y="104"/>
                  <a:pt x="21" y="98"/>
                </a:cubicBezTo>
                <a:cubicBezTo>
                  <a:pt x="20" y="99"/>
                  <a:pt x="19" y="99"/>
                  <a:pt x="19" y="100"/>
                </a:cubicBezTo>
                <a:cubicBezTo>
                  <a:pt x="21" y="105"/>
                  <a:pt x="23" y="111"/>
                  <a:pt x="25" y="117"/>
                </a:cubicBezTo>
                <a:cubicBezTo>
                  <a:pt x="24" y="117"/>
                  <a:pt x="23" y="118"/>
                  <a:pt x="22" y="118"/>
                </a:cubicBezTo>
                <a:cubicBezTo>
                  <a:pt x="18" y="112"/>
                  <a:pt x="14" y="105"/>
                  <a:pt x="11" y="99"/>
                </a:cubicBezTo>
                <a:cubicBezTo>
                  <a:pt x="10" y="99"/>
                  <a:pt x="9" y="99"/>
                  <a:pt x="8" y="100"/>
                </a:cubicBezTo>
                <a:cubicBezTo>
                  <a:pt x="9" y="105"/>
                  <a:pt x="10" y="111"/>
                  <a:pt x="11" y="117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54">
            <a:extLst>
              <a:ext uri="{FF2B5EF4-FFF2-40B4-BE49-F238E27FC236}">
                <a16:creationId xmlns:a16="http://schemas.microsoft.com/office/drawing/2014/main" id="{24BC99AF-2BFF-48C2-85EC-F44B18CEC803}"/>
              </a:ext>
            </a:extLst>
          </p:cNvPr>
          <p:cNvSpPr>
            <a:spLocks/>
          </p:cNvSpPr>
          <p:nvPr/>
        </p:nvSpPr>
        <p:spPr bwMode="auto">
          <a:xfrm>
            <a:off x="9319845" y="669890"/>
            <a:ext cx="577780" cy="309824"/>
          </a:xfrm>
          <a:custGeom>
            <a:avLst/>
            <a:gdLst>
              <a:gd name="T0" fmla="*/ 171 w 181"/>
              <a:gd name="T1" fmla="*/ 97 h 99"/>
              <a:gd name="T2" fmla="*/ 173 w 181"/>
              <a:gd name="T3" fmla="*/ 99 h 99"/>
              <a:gd name="T4" fmla="*/ 177 w 181"/>
              <a:gd name="T5" fmla="*/ 91 h 99"/>
              <a:gd name="T6" fmla="*/ 162 w 181"/>
              <a:gd name="T7" fmla="*/ 47 h 99"/>
              <a:gd name="T8" fmla="*/ 100 w 181"/>
              <a:gd name="T9" fmla="*/ 13 h 99"/>
              <a:gd name="T10" fmla="*/ 100 w 181"/>
              <a:gd name="T11" fmla="*/ 16 h 99"/>
              <a:gd name="T12" fmla="*/ 76 w 181"/>
              <a:gd name="T13" fmla="*/ 3 h 99"/>
              <a:gd name="T14" fmla="*/ 78 w 181"/>
              <a:gd name="T15" fmla="*/ 17 h 99"/>
              <a:gd name="T16" fmla="*/ 73 w 181"/>
              <a:gd name="T17" fmla="*/ 11 h 99"/>
              <a:gd name="T18" fmla="*/ 66 w 181"/>
              <a:gd name="T19" fmla="*/ 3 h 99"/>
              <a:gd name="T20" fmla="*/ 64 w 181"/>
              <a:gd name="T21" fmla="*/ 8 h 99"/>
              <a:gd name="T22" fmla="*/ 52 w 181"/>
              <a:gd name="T23" fmla="*/ 2 h 99"/>
              <a:gd name="T24" fmla="*/ 42 w 181"/>
              <a:gd name="T25" fmla="*/ 7 h 99"/>
              <a:gd name="T26" fmla="*/ 32 w 181"/>
              <a:gd name="T27" fmla="*/ 0 h 99"/>
              <a:gd name="T28" fmla="*/ 35 w 181"/>
              <a:gd name="T29" fmla="*/ 13 h 99"/>
              <a:gd name="T30" fmla="*/ 0 w 181"/>
              <a:gd name="T31" fmla="*/ 6 h 99"/>
              <a:gd name="T32" fmla="*/ 52 w 181"/>
              <a:gd name="T33" fmla="*/ 38 h 99"/>
              <a:gd name="T34" fmla="*/ 61 w 181"/>
              <a:gd name="T35" fmla="*/ 38 h 99"/>
              <a:gd name="T36" fmla="*/ 65 w 181"/>
              <a:gd name="T37" fmla="*/ 48 h 99"/>
              <a:gd name="T38" fmla="*/ 67 w 181"/>
              <a:gd name="T39" fmla="*/ 47 h 99"/>
              <a:gd name="T40" fmla="*/ 68 w 181"/>
              <a:gd name="T41" fmla="*/ 37 h 99"/>
              <a:gd name="T42" fmla="*/ 86 w 181"/>
              <a:gd name="T43" fmla="*/ 60 h 99"/>
              <a:gd name="T44" fmla="*/ 87 w 181"/>
              <a:gd name="T45" fmla="*/ 49 h 99"/>
              <a:gd name="T46" fmla="*/ 91 w 181"/>
              <a:gd name="T47" fmla="*/ 61 h 99"/>
              <a:gd name="T48" fmla="*/ 100 w 181"/>
              <a:gd name="T49" fmla="*/ 70 h 99"/>
              <a:gd name="T50" fmla="*/ 101 w 181"/>
              <a:gd name="T51" fmla="*/ 54 h 99"/>
              <a:gd name="T52" fmla="*/ 104 w 181"/>
              <a:gd name="T53" fmla="*/ 52 h 99"/>
              <a:gd name="T54" fmla="*/ 128 w 181"/>
              <a:gd name="T55" fmla="*/ 82 h 99"/>
              <a:gd name="T56" fmla="*/ 129 w 181"/>
              <a:gd name="T57" fmla="*/ 64 h 99"/>
              <a:gd name="T58" fmla="*/ 134 w 181"/>
              <a:gd name="T59" fmla="*/ 79 h 99"/>
              <a:gd name="T60" fmla="*/ 144 w 181"/>
              <a:gd name="T61" fmla="*/ 88 h 99"/>
              <a:gd name="T62" fmla="*/ 142 w 181"/>
              <a:gd name="T63" fmla="*/ 68 h 99"/>
              <a:gd name="T64" fmla="*/ 145 w 181"/>
              <a:gd name="T65" fmla="*/ 68 h 99"/>
              <a:gd name="T66" fmla="*/ 152 w 181"/>
              <a:gd name="T67" fmla="*/ 93 h 99"/>
              <a:gd name="T68" fmla="*/ 155 w 181"/>
              <a:gd name="T69" fmla="*/ 92 h 99"/>
              <a:gd name="T70" fmla="*/ 151 w 181"/>
              <a:gd name="T71" fmla="*/ 62 h 99"/>
              <a:gd name="T72" fmla="*/ 154 w 181"/>
              <a:gd name="T73" fmla="*/ 62 h 99"/>
              <a:gd name="T74" fmla="*/ 162 w 181"/>
              <a:gd name="T75" fmla="*/ 96 h 99"/>
              <a:gd name="T76" fmla="*/ 165 w 181"/>
              <a:gd name="T77" fmla="*/ 95 h 99"/>
              <a:gd name="T78" fmla="*/ 166 w 181"/>
              <a:gd name="T79" fmla="*/ 74 h 99"/>
              <a:gd name="T80" fmla="*/ 169 w 181"/>
              <a:gd name="T81" fmla="*/ 74 h 99"/>
              <a:gd name="T82" fmla="*/ 171 w 181"/>
              <a:gd name="T83" fmla="*/ 9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1" h="99">
                <a:moveTo>
                  <a:pt x="171" y="97"/>
                </a:moveTo>
                <a:cubicBezTo>
                  <a:pt x="172" y="98"/>
                  <a:pt x="172" y="98"/>
                  <a:pt x="173" y="99"/>
                </a:cubicBezTo>
                <a:cubicBezTo>
                  <a:pt x="175" y="96"/>
                  <a:pt x="177" y="94"/>
                  <a:pt x="177" y="91"/>
                </a:cubicBezTo>
                <a:cubicBezTo>
                  <a:pt x="181" y="73"/>
                  <a:pt x="174" y="59"/>
                  <a:pt x="162" y="47"/>
                </a:cubicBezTo>
                <a:cubicBezTo>
                  <a:pt x="144" y="30"/>
                  <a:pt x="123" y="21"/>
                  <a:pt x="100" y="13"/>
                </a:cubicBezTo>
                <a:cubicBezTo>
                  <a:pt x="100" y="15"/>
                  <a:pt x="100" y="17"/>
                  <a:pt x="100" y="16"/>
                </a:cubicBezTo>
                <a:cubicBezTo>
                  <a:pt x="93" y="13"/>
                  <a:pt x="85" y="8"/>
                  <a:pt x="76" y="3"/>
                </a:cubicBezTo>
                <a:cubicBezTo>
                  <a:pt x="77" y="10"/>
                  <a:pt x="77" y="14"/>
                  <a:pt x="78" y="17"/>
                </a:cubicBezTo>
                <a:cubicBezTo>
                  <a:pt x="75" y="16"/>
                  <a:pt x="74" y="13"/>
                  <a:pt x="73" y="11"/>
                </a:cubicBezTo>
                <a:cubicBezTo>
                  <a:pt x="71" y="8"/>
                  <a:pt x="68" y="6"/>
                  <a:pt x="66" y="3"/>
                </a:cubicBezTo>
                <a:cubicBezTo>
                  <a:pt x="65" y="6"/>
                  <a:pt x="64" y="8"/>
                  <a:pt x="64" y="8"/>
                </a:cubicBezTo>
                <a:cubicBezTo>
                  <a:pt x="59" y="6"/>
                  <a:pt x="56" y="3"/>
                  <a:pt x="52" y="2"/>
                </a:cubicBezTo>
                <a:cubicBezTo>
                  <a:pt x="49" y="2"/>
                  <a:pt x="46" y="5"/>
                  <a:pt x="42" y="7"/>
                </a:cubicBezTo>
                <a:cubicBezTo>
                  <a:pt x="40" y="5"/>
                  <a:pt x="37" y="3"/>
                  <a:pt x="32" y="0"/>
                </a:cubicBezTo>
                <a:cubicBezTo>
                  <a:pt x="33" y="6"/>
                  <a:pt x="34" y="9"/>
                  <a:pt x="35" y="13"/>
                </a:cubicBezTo>
                <a:cubicBezTo>
                  <a:pt x="24" y="2"/>
                  <a:pt x="14" y="0"/>
                  <a:pt x="0" y="6"/>
                </a:cubicBezTo>
                <a:cubicBezTo>
                  <a:pt x="17" y="16"/>
                  <a:pt x="34" y="28"/>
                  <a:pt x="52" y="38"/>
                </a:cubicBezTo>
                <a:cubicBezTo>
                  <a:pt x="55" y="40"/>
                  <a:pt x="58" y="38"/>
                  <a:pt x="61" y="38"/>
                </a:cubicBezTo>
                <a:cubicBezTo>
                  <a:pt x="62" y="41"/>
                  <a:pt x="64" y="45"/>
                  <a:pt x="65" y="48"/>
                </a:cubicBezTo>
                <a:cubicBezTo>
                  <a:pt x="66" y="48"/>
                  <a:pt x="66" y="48"/>
                  <a:pt x="67" y="47"/>
                </a:cubicBezTo>
                <a:cubicBezTo>
                  <a:pt x="67" y="44"/>
                  <a:pt x="68" y="41"/>
                  <a:pt x="68" y="37"/>
                </a:cubicBezTo>
                <a:cubicBezTo>
                  <a:pt x="73" y="46"/>
                  <a:pt x="72" y="59"/>
                  <a:pt x="86" y="60"/>
                </a:cubicBezTo>
                <a:cubicBezTo>
                  <a:pt x="87" y="57"/>
                  <a:pt x="87" y="53"/>
                  <a:pt x="87" y="49"/>
                </a:cubicBezTo>
                <a:cubicBezTo>
                  <a:pt x="90" y="53"/>
                  <a:pt x="90" y="57"/>
                  <a:pt x="91" y="61"/>
                </a:cubicBezTo>
                <a:cubicBezTo>
                  <a:pt x="92" y="64"/>
                  <a:pt x="96" y="66"/>
                  <a:pt x="100" y="70"/>
                </a:cubicBezTo>
                <a:cubicBezTo>
                  <a:pt x="100" y="63"/>
                  <a:pt x="101" y="58"/>
                  <a:pt x="101" y="54"/>
                </a:cubicBezTo>
                <a:cubicBezTo>
                  <a:pt x="102" y="53"/>
                  <a:pt x="103" y="53"/>
                  <a:pt x="104" y="52"/>
                </a:cubicBezTo>
                <a:cubicBezTo>
                  <a:pt x="102" y="71"/>
                  <a:pt x="112" y="79"/>
                  <a:pt x="128" y="82"/>
                </a:cubicBezTo>
                <a:cubicBezTo>
                  <a:pt x="128" y="76"/>
                  <a:pt x="129" y="70"/>
                  <a:pt x="129" y="64"/>
                </a:cubicBezTo>
                <a:cubicBezTo>
                  <a:pt x="132" y="69"/>
                  <a:pt x="134" y="74"/>
                  <a:pt x="134" y="79"/>
                </a:cubicBezTo>
                <a:cubicBezTo>
                  <a:pt x="133" y="87"/>
                  <a:pt x="137" y="88"/>
                  <a:pt x="144" y="88"/>
                </a:cubicBezTo>
                <a:cubicBezTo>
                  <a:pt x="144" y="81"/>
                  <a:pt x="143" y="75"/>
                  <a:pt x="142" y="68"/>
                </a:cubicBezTo>
                <a:cubicBezTo>
                  <a:pt x="143" y="68"/>
                  <a:pt x="144" y="68"/>
                  <a:pt x="145" y="68"/>
                </a:cubicBezTo>
                <a:cubicBezTo>
                  <a:pt x="147" y="76"/>
                  <a:pt x="149" y="85"/>
                  <a:pt x="152" y="93"/>
                </a:cubicBezTo>
                <a:cubicBezTo>
                  <a:pt x="153" y="93"/>
                  <a:pt x="154" y="92"/>
                  <a:pt x="155" y="92"/>
                </a:cubicBezTo>
                <a:cubicBezTo>
                  <a:pt x="154" y="82"/>
                  <a:pt x="152" y="72"/>
                  <a:pt x="151" y="62"/>
                </a:cubicBezTo>
                <a:cubicBezTo>
                  <a:pt x="152" y="62"/>
                  <a:pt x="153" y="62"/>
                  <a:pt x="154" y="62"/>
                </a:cubicBezTo>
                <a:cubicBezTo>
                  <a:pt x="157" y="73"/>
                  <a:pt x="159" y="84"/>
                  <a:pt x="162" y="96"/>
                </a:cubicBezTo>
                <a:cubicBezTo>
                  <a:pt x="163" y="96"/>
                  <a:pt x="164" y="95"/>
                  <a:pt x="165" y="95"/>
                </a:cubicBezTo>
                <a:cubicBezTo>
                  <a:pt x="165" y="88"/>
                  <a:pt x="166" y="81"/>
                  <a:pt x="166" y="74"/>
                </a:cubicBezTo>
                <a:cubicBezTo>
                  <a:pt x="167" y="74"/>
                  <a:pt x="168" y="74"/>
                  <a:pt x="169" y="74"/>
                </a:cubicBezTo>
                <a:cubicBezTo>
                  <a:pt x="169" y="82"/>
                  <a:pt x="170" y="89"/>
                  <a:pt x="171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5">
            <a:extLst>
              <a:ext uri="{FF2B5EF4-FFF2-40B4-BE49-F238E27FC236}">
                <a16:creationId xmlns:a16="http://schemas.microsoft.com/office/drawing/2014/main" id="{0490666D-B697-4215-912C-7FF37F7A280D}"/>
              </a:ext>
            </a:extLst>
          </p:cNvPr>
          <p:cNvSpPr>
            <a:spLocks/>
          </p:cNvSpPr>
          <p:nvPr/>
        </p:nvSpPr>
        <p:spPr bwMode="auto">
          <a:xfrm>
            <a:off x="8331757" y="1247670"/>
            <a:ext cx="979714" cy="133978"/>
          </a:xfrm>
          <a:custGeom>
            <a:avLst/>
            <a:gdLst>
              <a:gd name="T0" fmla="*/ 298 w 310"/>
              <a:gd name="T1" fmla="*/ 3 h 41"/>
              <a:gd name="T2" fmla="*/ 297 w 310"/>
              <a:gd name="T3" fmla="*/ 0 h 41"/>
              <a:gd name="T4" fmla="*/ 285 w 310"/>
              <a:gd name="T5" fmla="*/ 2 h 41"/>
              <a:gd name="T6" fmla="*/ 230 w 310"/>
              <a:gd name="T7" fmla="*/ 12 h 41"/>
              <a:gd name="T8" fmla="*/ 55 w 310"/>
              <a:gd name="T9" fmla="*/ 24 h 41"/>
              <a:gd name="T10" fmla="*/ 0 w 310"/>
              <a:gd name="T11" fmla="*/ 36 h 41"/>
              <a:gd name="T12" fmla="*/ 0 w 310"/>
              <a:gd name="T13" fmla="*/ 38 h 41"/>
              <a:gd name="T14" fmla="*/ 15 w 310"/>
              <a:gd name="T15" fmla="*/ 37 h 41"/>
              <a:gd name="T16" fmla="*/ 180 w 310"/>
              <a:gd name="T17" fmla="*/ 40 h 41"/>
              <a:gd name="T18" fmla="*/ 300 w 310"/>
              <a:gd name="T19" fmla="*/ 31 h 41"/>
              <a:gd name="T20" fmla="*/ 307 w 310"/>
              <a:gd name="T21" fmla="*/ 18 h 41"/>
              <a:gd name="T22" fmla="*/ 294 w 310"/>
              <a:gd name="T23" fmla="*/ 20 h 41"/>
              <a:gd name="T24" fmla="*/ 297 w 310"/>
              <a:gd name="T25" fmla="*/ 17 h 41"/>
              <a:gd name="T26" fmla="*/ 304 w 310"/>
              <a:gd name="T27" fmla="*/ 8 h 41"/>
              <a:gd name="T28" fmla="*/ 294 w 310"/>
              <a:gd name="T29" fmla="*/ 11 h 41"/>
              <a:gd name="T30" fmla="*/ 259 w 310"/>
              <a:gd name="T31" fmla="*/ 21 h 41"/>
              <a:gd name="T32" fmla="*/ 298 w 310"/>
              <a:gd name="T33" fmla="*/ 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0" h="41">
                <a:moveTo>
                  <a:pt x="298" y="3"/>
                </a:moveTo>
                <a:cubicBezTo>
                  <a:pt x="297" y="2"/>
                  <a:pt x="297" y="1"/>
                  <a:pt x="297" y="0"/>
                </a:cubicBezTo>
                <a:cubicBezTo>
                  <a:pt x="293" y="1"/>
                  <a:pt x="289" y="1"/>
                  <a:pt x="285" y="2"/>
                </a:cubicBezTo>
                <a:cubicBezTo>
                  <a:pt x="268" y="10"/>
                  <a:pt x="249" y="11"/>
                  <a:pt x="230" y="12"/>
                </a:cubicBezTo>
                <a:cubicBezTo>
                  <a:pt x="171" y="16"/>
                  <a:pt x="113" y="19"/>
                  <a:pt x="55" y="24"/>
                </a:cubicBezTo>
                <a:cubicBezTo>
                  <a:pt x="36" y="25"/>
                  <a:pt x="18" y="32"/>
                  <a:pt x="0" y="36"/>
                </a:cubicBezTo>
                <a:cubicBezTo>
                  <a:pt x="0" y="36"/>
                  <a:pt x="0" y="37"/>
                  <a:pt x="0" y="38"/>
                </a:cubicBezTo>
                <a:cubicBezTo>
                  <a:pt x="5" y="38"/>
                  <a:pt x="10" y="37"/>
                  <a:pt x="15" y="37"/>
                </a:cubicBezTo>
                <a:cubicBezTo>
                  <a:pt x="70" y="38"/>
                  <a:pt x="125" y="38"/>
                  <a:pt x="180" y="40"/>
                </a:cubicBezTo>
                <a:cubicBezTo>
                  <a:pt x="220" y="41"/>
                  <a:pt x="260" y="40"/>
                  <a:pt x="300" y="31"/>
                </a:cubicBezTo>
                <a:cubicBezTo>
                  <a:pt x="308" y="29"/>
                  <a:pt x="310" y="26"/>
                  <a:pt x="307" y="18"/>
                </a:cubicBezTo>
                <a:cubicBezTo>
                  <a:pt x="303" y="19"/>
                  <a:pt x="299" y="19"/>
                  <a:pt x="294" y="20"/>
                </a:cubicBezTo>
                <a:cubicBezTo>
                  <a:pt x="295" y="18"/>
                  <a:pt x="296" y="17"/>
                  <a:pt x="297" y="17"/>
                </a:cubicBezTo>
                <a:cubicBezTo>
                  <a:pt x="300" y="14"/>
                  <a:pt x="302" y="11"/>
                  <a:pt x="304" y="8"/>
                </a:cubicBezTo>
                <a:cubicBezTo>
                  <a:pt x="301" y="9"/>
                  <a:pt x="297" y="9"/>
                  <a:pt x="294" y="11"/>
                </a:cubicBezTo>
                <a:cubicBezTo>
                  <a:pt x="284" y="17"/>
                  <a:pt x="273" y="22"/>
                  <a:pt x="259" y="21"/>
                </a:cubicBezTo>
                <a:cubicBezTo>
                  <a:pt x="273" y="15"/>
                  <a:pt x="285" y="9"/>
                  <a:pt x="298" y="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B37DF817-3E5D-4084-A0C3-B5E6F1EF2B6F}"/>
              </a:ext>
            </a:extLst>
          </p:cNvPr>
          <p:cNvSpPr>
            <a:spLocks/>
          </p:cNvSpPr>
          <p:nvPr/>
        </p:nvSpPr>
        <p:spPr bwMode="auto">
          <a:xfrm>
            <a:off x="9303097" y="720132"/>
            <a:ext cx="494044" cy="309824"/>
          </a:xfrm>
          <a:custGeom>
            <a:avLst/>
            <a:gdLst>
              <a:gd name="T0" fmla="*/ 155 w 155"/>
              <a:gd name="T1" fmla="*/ 86 h 98"/>
              <a:gd name="T2" fmla="*/ 99 w 155"/>
              <a:gd name="T3" fmla="*/ 59 h 98"/>
              <a:gd name="T4" fmla="*/ 49 w 155"/>
              <a:gd name="T5" fmla="*/ 26 h 98"/>
              <a:gd name="T6" fmla="*/ 11 w 155"/>
              <a:gd name="T7" fmla="*/ 3 h 98"/>
              <a:gd name="T8" fmla="*/ 0 w 155"/>
              <a:gd name="T9" fmla="*/ 0 h 98"/>
              <a:gd name="T10" fmla="*/ 36 w 155"/>
              <a:gd name="T11" fmla="*/ 44 h 98"/>
              <a:gd name="T12" fmla="*/ 30 w 155"/>
              <a:gd name="T13" fmla="*/ 47 h 98"/>
              <a:gd name="T14" fmla="*/ 46 w 155"/>
              <a:gd name="T15" fmla="*/ 62 h 98"/>
              <a:gd name="T16" fmla="*/ 44 w 155"/>
              <a:gd name="T17" fmla="*/ 65 h 98"/>
              <a:gd name="T18" fmla="*/ 68 w 155"/>
              <a:gd name="T19" fmla="*/ 72 h 98"/>
              <a:gd name="T20" fmla="*/ 56 w 155"/>
              <a:gd name="T21" fmla="*/ 76 h 98"/>
              <a:gd name="T22" fmla="*/ 56 w 155"/>
              <a:gd name="T23" fmla="*/ 79 h 98"/>
              <a:gd name="T24" fmla="*/ 87 w 155"/>
              <a:gd name="T25" fmla="*/ 79 h 98"/>
              <a:gd name="T26" fmla="*/ 87 w 155"/>
              <a:gd name="T27" fmla="*/ 81 h 98"/>
              <a:gd name="T28" fmla="*/ 66 w 155"/>
              <a:gd name="T29" fmla="*/ 86 h 98"/>
              <a:gd name="T30" fmla="*/ 98 w 155"/>
              <a:gd name="T31" fmla="*/ 89 h 98"/>
              <a:gd name="T32" fmla="*/ 92 w 155"/>
              <a:gd name="T33" fmla="*/ 95 h 98"/>
              <a:gd name="T34" fmla="*/ 93 w 155"/>
              <a:gd name="T35" fmla="*/ 97 h 98"/>
              <a:gd name="T36" fmla="*/ 121 w 155"/>
              <a:gd name="T37" fmla="*/ 91 h 98"/>
              <a:gd name="T38" fmla="*/ 117 w 155"/>
              <a:gd name="T39" fmla="*/ 96 h 98"/>
              <a:gd name="T40" fmla="*/ 119 w 155"/>
              <a:gd name="T41" fmla="*/ 98 h 98"/>
              <a:gd name="T42" fmla="*/ 155 w 155"/>
              <a:gd name="T43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5" h="98">
                <a:moveTo>
                  <a:pt x="155" y="86"/>
                </a:moveTo>
                <a:cubicBezTo>
                  <a:pt x="135" y="77"/>
                  <a:pt x="116" y="69"/>
                  <a:pt x="99" y="59"/>
                </a:cubicBezTo>
                <a:cubicBezTo>
                  <a:pt x="82" y="49"/>
                  <a:pt x="66" y="37"/>
                  <a:pt x="49" y="26"/>
                </a:cubicBezTo>
                <a:cubicBezTo>
                  <a:pt x="36" y="18"/>
                  <a:pt x="24" y="10"/>
                  <a:pt x="11" y="3"/>
                </a:cubicBezTo>
                <a:cubicBezTo>
                  <a:pt x="8" y="1"/>
                  <a:pt x="5" y="1"/>
                  <a:pt x="0" y="0"/>
                </a:cubicBezTo>
                <a:cubicBezTo>
                  <a:pt x="13" y="16"/>
                  <a:pt x="25" y="30"/>
                  <a:pt x="36" y="44"/>
                </a:cubicBezTo>
                <a:cubicBezTo>
                  <a:pt x="36" y="45"/>
                  <a:pt x="34" y="45"/>
                  <a:pt x="30" y="47"/>
                </a:cubicBezTo>
                <a:cubicBezTo>
                  <a:pt x="36" y="52"/>
                  <a:pt x="42" y="57"/>
                  <a:pt x="46" y="62"/>
                </a:cubicBezTo>
                <a:cubicBezTo>
                  <a:pt x="46" y="62"/>
                  <a:pt x="44" y="64"/>
                  <a:pt x="44" y="65"/>
                </a:cubicBezTo>
                <a:cubicBezTo>
                  <a:pt x="49" y="75"/>
                  <a:pt x="59" y="70"/>
                  <a:pt x="68" y="72"/>
                </a:cubicBezTo>
                <a:cubicBezTo>
                  <a:pt x="63" y="74"/>
                  <a:pt x="59" y="75"/>
                  <a:pt x="56" y="76"/>
                </a:cubicBezTo>
                <a:cubicBezTo>
                  <a:pt x="56" y="77"/>
                  <a:pt x="56" y="78"/>
                  <a:pt x="56" y="79"/>
                </a:cubicBezTo>
                <a:cubicBezTo>
                  <a:pt x="67" y="79"/>
                  <a:pt x="77" y="79"/>
                  <a:pt x="87" y="79"/>
                </a:cubicBezTo>
                <a:cubicBezTo>
                  <a:pt x="87" y="80"/>
                  <a:pt x="87" y="81"/>
                  <a:pt x="87" y="81"/>
                </a:cubicBezTo>
                <a:cubicBezTo>
                  <a:pt x="81" y="83"/>
                  <a:pt x="74" y="84"/>
                  <a:pt x="66" y="86"/>
                </a:cubicBezTo>
                <a:cubicBezTo>
                  <a:pt x="76" y="93"/>
                  <a:pt x="87" y="88"/>
                  <a:pt x="98" y="89"/>
                </a:cubicBezTo>
                <a:cubicBezTo>
                  <a:pt x="96" y="91"/>
                  <a:pt x="94" y="93"/>
                  <a:pt x="92" y="95"/>
                </a:cubicBezTo>
                <a:cubicBezTo>
                  <a:pt x="92" y="96"/>
                  <a:pt x="93" y="96"/>
                  <a:pt x="93" y="97"/>
                </a:cubicBezTo>
                <a:cubicBezTo>
                  <a:pt x="102" y="95"/>
                  <a:pt x="111" y="93"/>
                  <a:pt x="121" y="91"/>
                </a:cubicBezTo>
                <a:cubicBezTo>
                  <a:pt x="120" y="93"/>
                  <a:pt x="118" y="95"/>
                  <a:pt x="117" y="96"/>
                </a:cubicBezTo>
                <a:cubicBezTo>
                  <a:pt x="118" y="97"/>
                  <a:pt x="118" y="98"/>
                  <a:pt x="119" y="98"/>
                </a:cubicBezTo>
                <a:cubicBezTo>
                  <a:pt x="130" y="95"/>
                  <a:pt x="142" y="91"/>
                  <a:pt x="155" y="86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7">
            <a:extLst>
              <a:ext uri="{FF2B5EF4-FFF2-40B4-BE49-F238E27FC236}">
                <a16:creationId xmlns:a16="http://schemas.microsoft.com/office/drawing/2014/main" id="{573478E6-696D-4818-8D29-8EF589891383}"/>
              </a:ext>
            </a:extLst>
          </p:cNvPr>
          <p:cNvSpPr>
            <a:spLocks/>
          </p:cNvSpPr>
          <p:nvPr/>
        </p:nvSpPr>
        <p:spPr bwMode="auto">
          <a:xfrm>
            <a:off x="8457361" y="1172308"/>
            <a:ext cx="226088" cy="117231"/>
          </a:xfrm>
          <a:custGeom>
            <a:avLst/>
            <a:gdLst>
              <a:gd name="T0" fmla="*/ 1 w 70"/>
              <a:gd name="T1" fmla="*/ 0 h 35"/>
              <a:gd name="T2" fmla="*/ 0 w 70"/>
              <a:gd name="T3" fmla="*/ 3 h 35"/>
              <a:gd name="T4" fmla="*/ 47 w 70"/>
              <a:gd name="T5" fmla="*/ 31 h 35"/>
              <a:gd name="T6" fmla="*/ 32 w 70"/>
              <a:gd name="T7" fmla="*/ 20 h 35"/>
              <a:gd name="T8" fmla="*/ 70 w 70"/>
              <a:gd name="T9" fmla="*/ 30 h 35"/>
              <a:gd name="T10" fmla="*/ 1 w 70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35">
                <a:moveTo>
                  <a:pt x="1" y="0"/>
                </a:moveTo>
                <a:cubicBezTo>
                  <a:pt x="1" y="1"/>
                  <a:pt x="0" y="2"/>
                  <a:pt x="0" y="3"/>
                </a:cubicBezTo>
                <a:cubicBezTo>
                  <a:pt x="17" y="10"/>
                  <a:pt x="25" y="30"/>
                  <a:pt x="47" y="31"/>
                </a:cubicBezTo>
                <a:cubicBezTo>
                  <a:pt x="42" y="28"/>
                  <a:pt x="37" y="24"/>
                  <a:pt x="32" y="20"/>
                </a:cubicBezTo>
                <a:cubicBezTo>
                  <a:pt x="45" y="20"/>
                  <a:pt x="54" y="35"/>
                  <a:pt x="70" y="30"/>
                </a:cubicBezTo>
                <a:cubicBezTo>
                  <a:pt x="46" y="20"/>
                  <a:pt x="24" y="10"/>
                  <a:pt x="1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8">
            <a:extLst>
              <a:ext uri="{FF2B5EF4-FFF2-40B4-BE49-F238E27FC236}">
                <a16:creationId xmlns:a16="http://schemas.microsoft.com/office/drawing/2014/main" id="{CA248619-B462-4242-A469-96A2CF1CAB5E}"/>
              </a:ext>
            </a:extLst>
          </p:cNvPr>
          <p:cNvSpPr>
            <a:spLocks noEditPoints="1"/>
          </p:cNvSpPr>
          <p:nvPr/>
        </p:nvSpPr>
        <p:spPr bwMode="auto">
          <a:xfrm>
            <a:off x="8331757" y="1465385"/>
            <a:ext cx="2018044" cy="2419978"/>
          </a:xfrm>
          <a:custGeom>
            <a:avLst/>
            <a:gdLst>
              <a:gd name="T0" fmla="*/ 614 w 634"/>
              <a:gd name="T1" fmla="*/ 259 h 761"/>
              <a:gd name="T2" fmla="*/ 530 w 634"/>
              <a:gd name="T3" fmla="*/ 314 h 761"/>
              <a:gd name="T4" fmla="*/ 438 w 634"/>
              <a:gd name="T5" fmla="*/ 328 h 761"/>
              <a:gd name="T6" fmla="*/ 562 w 634"/>
              <a:gd name="T7" fmla="*/ 283 h 761"/>
              <a:gd name="T8" fmla="*/ 587 w 634"/>
              <a:gd name="T9" fmla="*/ 200 h 761"/>
              <a:gd name="T10" fmla="*/ 416 w 634"/>
              <a:gd name="T11" fmla="*/ 223 h 761"/>
              <a:gd name="T12" fmla="*/ 514 w 634"/>
              <a:gd name="T13" fmla="*/ 192 h 761"/>
              <a:gd name="T14" fmla="*/ 451 w 634"/>
              <a:gd name="T15" fmla="*/ 68 h 761"/>
              <a:gd name="T16" fmla="*/ 370 w 634"/>
              <a:gd name="T17" fmla="*/ 112 h 761"/>
              <a:gd name="T18" fmla="*/ 431 w 634"/>
              <a:gd name="T19" fmla="*/ 70 h 761"/>
              <a:gd name="T20" fmla="*/ 367 w 634"/>
              <a:gd name="T21" fmla="*/ 2 h 761"/>
              <a:gd name="T22" fmla="*/ 280 w 634"/>
              <a:gd name="T23" fmla="*/ 36 h 761"/>
              <a:gd name="T24" fmla="*/ 185 w 634"/>
              <a:gd name="T25" fmla="*/ 30 h 761"/>
              <a:gd name="T26" fmla="*/ 177 w 634"/>
              <a:gd name="T27" fmla="*/ 85 h 761"/>
              <a:gd name="T28" fmla="*/ 202 w 634"/>
              <a:gd name="T29" fmla="*/ 102 h 761"/>
              <a:gd name="T30" fmla="*/ 150 w 634"/>
              <a:gd name="T31" fmla="*/ 84 h 761"/>
              <a:gd name="T32" fmla="*/ 100 w 634"/>
              <a:gd name="T33" fmla="*/ 164 h 761"/>
              <a:gd name="T34" fmla="*/ 148 w 634"/>
              <a:gd name="T35" fmla="*/ 204 h 761"/>
              <a:gd name="T36" fmla="*/ 88 w 634"/>
              <a:gd name="T37" fmla="*/ 171 h 761"/>
              <a:gd name="T38" fmla="*/ 61 w 634"/>
              <a:gd name="T39" fmla="*/ 184 h 761"/>
              <a:gd name="T40" fmla="*/ 69 w 634"/>
              <a:gd name="T41" fmla="*/ 296 h 761"/>
              <a:gd name="T42" fmla="*/ 35 w 634"/>
              <a:gd name="T43" fmla="*/ 281 h 761"/>
              <a:gd name="T44" fmla="*/ 52 w 634"/>
              <a:gd name="T45" fmla="*/ 420 h 761"/>
              <a:gd name="T46" fmla="*/ 28 w 634"/>
              <a:gd name="T47" fmla="*/ 416 h 761"/>
              <a:gd name="T48" fmla="*/ 75 w 634"/>
              <a:gd name="T49" fmla="*/ 537 h 761"/>
              <a:gd name="T50" fmla="*/ 160 w 634"/>
              <a:gd name="T51" fmla="*/ 583 h 761"/>
              <a:gd name="T52" fmla="*/ 72 w 634"/>
              <a:gd name="T53" fmla="*/ 570 h 761"/>
              <a:gd name="T54" fmla="*/ 228 w 634"/>
              <a:gd name="T55" fmla="*/ 698 h 761"/>
              <a:gd name="T56" fmla="*/ 268 w 634"/>
              <a:gd name="T57" fmla="*/ 706 h 761"/>
              <a:gd name="T58" fmla="*/ 214 w 634"/>
              <a:gd name="T59" fmla="*/ 725 h 761"/>
              <a:gd name="T60" fmla="*/ 319 w 634"/>
              <a:gd name="T61" fmla="*/ 755 h 761"/>
              <a:gd name="T62" fmla="*/ 343 w 634"/>
              <a:gd name="T63" fmla="*/ 760 h 761"/>
              <a:gd name="T64" fmla="*/ 412 w 634"/>
              <a:gd name="T65" fmla="*/ 736 h 761"/>
              <a:gd name="T66" fmla="*/ 435 w 634"/>
              <a:gd name="T67" fmla="*/ 714 h 761"/>
              <a:gd name="T68" fmla="*/ 371 w 634"/>
              <a:gd name="T69" fmla="*/ 718 h 761"/>
              <a:gd name="T70" fmla="*/ 540 w 634"/>
              <a:gd name="T71" fmla="*/ 613 h 761"/>
              <a:gd name="T72" fmla="*/ 399 w 634"/>
              <a:gd name="T73" fmla="*/ 617 h 761"/>
              <a:gd name="T74" fmla="*/ 444 w 634"/>
              <a:gd name="T75" fmla="*/ 603 h 761"/>
              <a:gd name="T76" fmla="*/ 608 w 634"/>
              <a:gd name="T77" fmla="*/ 464 h 761"/>
              <a:gd name="T78" fmla="*/ 545 w 634"/>
              <a:gd name="T79" fmla="*/ 448 h 761"/>
              <a:gd name="T80" fmla="*/ 499 w 634"/>
              <a:gd name="T81" fmla="*/ 457 h 761"/>
              <a:gd name="T82" fmla="*/ 243 w 634"/>
              <a:gd name="T83" fmla="*/ 489 h 761"/>
              <a:gd name="T84" fmla="*/ 128 w 634"/>
              <a:gd name="T85" fmla="*/ 473 h 761"/>
              <a:gd name="T86" fmla="*/ 102 w 634"/>
              <a:gd name="T87" fmla="*/ 451 h 761"/>
              <a:gd name="T88" fmla="*/ 111 w 634"/>
              <a:gd name="T89" fmla="*/ 446 h 761"/>
              <a:gd name="T90" fmla="*/ 143 w 634"/>
              <a:gd name="T91" fmla="*/ 402 h 761"/>
              <a:gd name="T92" fmla="*/ 239 w 634"/>
              <a:gd name="T93" fmla="*/ 473 h 761"/>
              <a:gd name="T94" fmla="*/ 258 w 634"/>
              <a:gd name="T95" fmla="*/ 484 h 761"/>
              <a:gd name="T96" fmla="*/ 243 w 634"/>
              <a:gd name="T97" fmla="*/ 489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4" h="761">
                <a:moveTo>
                  <a:pt x="617" y="361"/>
                </a:moveTo>
                <a:cubicBezTo>
                  <a:pt x="634" y="326"/>
                  <a:pt x="634" y="292"/>
                  <a:pt x="614" y="259"/>
                </a:cubicBezTo>
                <a:cubicBezTo>
                  <a:pt x="610" y="254"/>
                  <a:pt x="606" y="250"/>
                  <a:pt x="601" y="244"/>
                </a:cubicBezTo>
                <a:cubicBezTo>
                  <a:pt x="586" y="278"/>
                  <a:pt x="561" y="300"/>
                  <a:pt x="530" y="314"/>
                </a:cubicBezTo>
                <a:cubicBezTo>
                  <a:pt x="498" y="327"/>
                  <a:pt x="465" y="333"/>
                  <a:pt x="431" y="331"/>
                </a:cubicBezTo>
                <a:cubicBezTo>
                  <a:pt x="433" y="329"/>
                  <a:pt x="435" y="328"/>
                  <a:pt x="438" y="328"/>
                </a:cubicBezTo>
                <a:cubicBezTo>
                  <a:pt x="456" y="324"/>
                  <a:pt x="474" y="320"/>
                  <a:pt x="492" y="316"/>
                </a:cubicBezTo>
                <a:cubicBezTo>
                  <a:pt x="517" y="309"/>
                  <a:pt x="542" y="300"/>
                  <a:pt x="562" y="283"/>
                </a:cubicBezTo>
                <a:cubicBezTo>
                  <a:pt x="576" y="271"/>
                  <a:pt x="589" y="258"/>
                  <a:pt x="592" y="240"/>
                </a:cubicBezTo>
                <a:cubicBezTo>
                  <a:pt x="594" y="227"/>
                  <a:pt x="591" y="213"/>
                  <a:pt x="587" y="200"/>
                </a:cubicBezTo>
                <a:cubicBezTo>
                  <a:pt x="582" y="183"/>
                  <a:pt x="568" y="170"/>
                  <a:pt x="550" y="164"/>
                </a:cubicBezTo>
                <a:cubicBezTo>
                  <a:pt x="524" y="213"/>
                  <a:pt x="461" y="225"/>
                  <a:pt x="416" y="223"/>
                </a:cubicBezTo>
                <a:cubicBezTo>
                  <a:pt x="428" y="219"/>
                  <a:pt x="440" y="216"/>
                  <a:pt x="452" y="213"/>
                </a:cubicBezTo>
                <a:cubicBezTo>
                  <a:pt x="474" y="209"/>
                  <a:pt x="496" y="204"/>
                  <a:pt x="514" y="192"/>
                </a:cubicBezTo>
                <a:cubicBezTo>
                  <a:pt x="550" y="168"/>
                  <a:pt x="554" y="134"/>
                  <a:pt x="523" y="105"/>
                </a:cubicBezTo>
                <a:cubicBezTo>
                  <a:pt x="502" y="86"/>
                  <a:pt x="479" y="73"/>
                  <a:pt x="451" y="68"/>
                </a:cubicBezTo>
                <a:cubicBezTo>
                  <a:pt x="444" y="67"/>
                  <a:pt x="442" y="67"/>
                  <a:pt x="439" y="74"/>
                </a:cubicBezTo>
                <a:cubicBezTo>
                  <a:pt x="430" y="99"/>
                  <a:pt x="394" y="118"/>
                  <a:pt x="370" y="112"/>
                </a:cubicBezTo>
                <a:cubicBezTo>
                  <a:pt x="385" y="105"/>
                  <a:pt x="400" y="98"/>
                  <a:pt x="415" y="91"/>
                </a:cubicBezTo>
                <a:cubicBezTo>
                  <a:pt x="424" y="86"/>
                  <a:pt x="430" y="80"/>
                  <a:pt x="431" y="70"/>
                </a:cubicBezTo>
                <a:cubicBezTo>
                  <a:pt x="434" y="54"/>
                  <a:pt x="430" y="39"/>
                  <a:pt x="418" y="28"/>
                </a:cubicBezTo>
                <a:cubicBezTo>
                  <a:pt x="404" y="14"/>
                  <a:pt x="386" y="7"/>
                  <a:pt x="367" y="2"/>
                </a:cubicBezTo>
                <a:cubicBezTo>
                  <a:pt x="358" y="0"/>
                  <a:pt x="352" y="2"/>
                  <a:pt x="346" y="10"/>
                </a:cubicBezTo>
                <a:cubicBezTo>
                  <a:pt x="328" y="28"/>
                  <a:pt x="307" y="40"/>
                  <a:pt x="280" y="36"/>
                </a:cubicBezTo>
                <a:cubicBezTo>
                  <a:pt x="258" y="33"/>
                  <a:pt x="239" y="24"/>
                  <a:pt x="223" y="6"/>
                </a:cubicBezTo>
                <a:cubicBezTo>
                  <a:pt x="210" y="14"/>
                  <a:pt x="196" y="20"/>
                  <a:pt x="185" y="30"/>
                </a:cubicBezTo>
                <a:cubicBezTo>
                  <a:pt x="177" y="37"/>
                  <a:pt x="170" y="48"/>
                  <a:pt x="166" y="58"/>
                </a:cubicBezTo>
                <a:cubicBezTo>
                  <a:pt x="161" y="70"/>
                  <a:pt x="165" y="78"/>
                  <a:pt x="177" y="85"/>
                </a:cubicBezTo>
                <a:cubicBezTo>
                  <a:pt x="181" y="87"/>
                  <a:pt x="185" y="89"/>
                  <a:pt x="189" y="91"/>
                </a:cubicBezTo>
                <a:cubicBezTo>
                  <a:pt x="193" y="95"/>
                  <a:pt x="198" y="99"/>
                  <a:pt x="202" y="102"/>
                </a:cubicBezTo>
                <a:cubicBezTo>
                  <a:pt x="187" y="102"/>
                  <a:pt x="174" y="99"/>
                  <a:pt x="163" y="88"/>
                </a:cubicBezTo>
                <a:cubicBezTo>
                  <a:pt x="160" y="85"/>
                  <a:pt x="153" y="83"/>
                  <a:pt x="150" y="84"/>
                </a:cubicBezTo>
                <a:cubicBezTo>
                  <a:pt x="127" y="92"/>
                  <a:pt x="109" y="106"/>
                  <a:pt x="97" y="128"/>
                </a:cubicBezTo>
                <a:cubicBezTo>
                  <a:pt x="91" y="140"/>
                  <a:pt x="91" y="153"/>
                  <a:pt x="100" y="164"/>
                </a:cubicBezTo>
                <a:cubicBezTo>
                  <a:pt x="107" y="173"/>
                  <a:pt x="116" y="180"/>
                  <a:pt x="125" y="188"/>
                </a:cubicBezTo>
                <a:cubicBezTo>
                  <a:pt x="132" y="194"/>
                  <a:pt x="140" y="199"/>
                  <a:pt x="148" y="204"/>
                </a:cubicBezTo>
                <a:cubicBezTo>
                  <a:pt x="130" y="203"/>
                  <a:pt x="117" y="195"/>
                  <a:pt x="105" y="184"/>
                </a:cubicBezTo>
                <a:cubicBezTo>
                  <a:pt x="100" y="179"/>
                  <a:pt x="94" y="171"/>
                  <a:pt x="88" y="171"/>
                </a:cubicBezTo>
                <a:cubicBezTo>
                  <a:pt x="81" y="170"/>
                  <a:pt x="74" y="177"/>
                  <a:pt x="67" y="181"/>
                </a:cubicBezTo>
                <a:cubicBezTo>
                  <a:pt x="65" y="182"/>
                  <a:pt x="63" y="183"/>
                  <a:pt x="61" y="184"/>
                </a:cubicBezTo>
                <a:cubicBezTo>
                  <a:pt x="42" y="197"/>
                  <a:pt x="29" y="213"/>
                  <a:pt x="31" y="237"/>
                </a:cubicBezTo>
                <a:cubicBezTo>
                  <a:pt x="32" y="264"/>
                  <a:pt x="47" y="283"/>
                  <a:pt x="69" y="296"/>
                </a:cubicBezTo>
                <a:cubicBezTo>
                  <a:pt x="82" y="303"/>
                  <a:pt x="95" y="311"/>
                  <a:pt x="108" y="318"/>
                </a:cubicBezTo>
                <a:cubicBezTo>
                  <a:pt x="78" y="315"/>
                  <a:pt x="55" y="300"/>
                  <a:pt x="35" y="281"/>
                </a:cubicBezTo>
                <a:cubicBezTo>
                  <a:pt x="20" y="289"/>
                  <a:pt x="8" y="309"/>
                  <a:pt x="5" y="329"/>
                </a:cubicBezTo>
                <a:cubicBezTo>
                  <a:pt x="0" y="367"/>
                  <a:pt x="18" y="402"/>
                  <a:pt x="52" y="420"/>
                </a:cubicBezTo>
                <a:cubicBezTo>
                  <a:pt x="62" y="425"/>
                  <a:pt x="72" y="431"/>
                  <a:pt x="84" y="437"/>
                </a:cubicBezTo>
                <a:cubicBezTo>
                  <a:pt x="59" y="442"/>
                  <a:pt x="46" y="424"/>
                  <a:pt x="28" y="416"/>
                </a:cubicBezTo>
                <a:cubicBezTo>
                  <a:pt x="19" y="435"/>
                  <a:pt x="19" y="454"/>
                  <a:pt x="25" y="472"/>
                </a:cubicBezTo>
                <a:cubicBezTo>
                  <a:pt x="34" y="500"/>
                  <a:pt x="52" y="521"/>
                  <a:pt x="75" y="537"/>
                </a:cubicBezTo>
                <a:cubicBezTo>
                  <a:pt x="97" y="552"/>
                  <a:pt x="123" y="563"/>
                  <a:pt x="147" y="576"/>
                </a:cubicBezTo>
                <a:cubicBezTo>
                  <a:pt x="151" y="579"/>
                  <a:pt x="156" y="581"/>
                  <a:pt x="160" y="583"/>
                </a:cubicBezTo>
                <a:cubicBezTo>
                  <a:pt x="128" y="581"/>
                  <a:pt x="101" y="565"/>
                  <a:pt x="72" y="549"/>
                </a:cubicBezTo>
                <a:cubicBezTo>
                  <a:pt x="72" y="557"/>
                  <a:pt x="71" y="564"/>
                  <a:pt x="72" y="570"/>
                </a:cubicBezTo>
                <a:cubicBezTo>
                  <a:pt x="74" y="599"/>
                  <a:pt x="89" y="622"/>
                  <a:pt x="109" y="642"/>
                </a:cubicBezTo>
                <a:cubicBezTo>
                  <a:pt x="142" y="675"/>
                  <a:pt x="182" y="692"/>
                  <a:pt x="228" y="698"/>
                </a:cubicBezTo>
                <a:cubicBezTo>
                  <a:pt x="241" y="700"/>
                  <a:pt x="255" y="702"/>
                  <a:pt x="268" y="704"/>
                </a:cubicBezTo>
                <a:cubicBezTo>
                  <a:pt x="268" y="705"/>
                  <a:pt x="268" y="705"/>
                  <a:pt x="268" y="706"/>
                </a:cubicBezTo>
                <a:cubicBezTo>
                  <a:pt x="246" y="706"/>
                  <a:pt x="225" y="706"/>
                  <a:pt x="202" y="706"/>
                </a:cubicBezTo>
                <a:cubicBezTo>
                  <a:pt x="206" y="712"/>
                  <a:pt x="209" y="719"/>
                  <a:pt x="214" y="725"/>
                </a:cubicBezTo>
                <a:cubicBezTo>
                  <a:pt x="224" y="738"/>
                  <a:pt x="233" y="749"/>
                  <a:pt x="252" y="749"/>
                </a:cubicBezTo>
                <a:cubicBezTo>
                  <a:pt x="274" y="748"/>
                  <a:pt x="296" y="753"/>
                  <a:pt x="319" y="755"/>
                </a:cubicBezTo>
                <a:cubicBezTo>
                  <a:pt x="316" y="756"/>
                  <a:pt x="315" y="757"/>
                  <a:pt x="310" y="760"/>
                </a:cubicBezTo>
                <a:cubicBezTo>
                  <a:pt x="323" y="760"/>
                  <a:pt x="333" y="761"/>
                  <a:pt x="343" y="760"/>
                </a:cubicBezTo>
                <a:cubicBezTo>
                  <a:pt x="352" y="759"/>
                  <a:pt x="362" y="758"/>
                  <a:pt x="371" y="756"/>
                </a:cubicBezTo>
                <a:cubicBezTo>
                  <a:pt x="385" y="752"/>
                  <a:pt x="400" y="748"/>
                  <a:pt x="412" y="736"/>
                </a:cubicBezTo>
                <a:cubicBezTo>
                  <a:pt x="412" y="736"/>
                  <a:pt x="412" y="736"/>
                  <a:pt x="412" y="736"/>
                </a:cubicBezTo>
                <a:cubicBezTo>
                  <a:pt x="419" y="729"/>
                  <a:pt x="427" y="722"/>
                  <a:pt x="435" y="714"/>
                </a:cubicBezTo>
                <a:cubicBezTo>
                  <a:pt x="410" y="717"/>
                  <a:pt x="388" y="720"/>
                  <a:pt x="365" y="722"/>
                </a:cubicBezTo>
                <a:cubicBezTo>
                  <a:pt x="367" y="719"/>
                  <a:pt x="369" y="718"/>
                  <a:pt x="371" y="718"/>
                </a:cubicBezTo>
                <a:cubicBezTo>
                  <a:pt x="390" y="713"/>
                  <a:pt x="408" y="708"/>
                  <a:pt x="427" y="704"/>
                </a:cubicBezTo>
                <a:cubicBezTo>
                  <a:pt x="479" y="692"/>
                  <a:pt x="519" y="665"/>
                  <a:pt x="540" y="613"/>
                </a:cubicBezTo>
                <a:cubicBezTo>
                  <a:pt x="547" y="596"/>
                  <a:pt x="552" y="579"/>
                  <a:pt x="553" y="559"/>
                </a:cubicBezTo>
                <a:cubicBezTo>
                  <a:pt x="506" y="592"/>
                  <a:pt x="457" y="616"/>
                  <a:pt x="399" y="617"/>
                </a:cubicBezTo>
                <a:cubicBezTo>
                  <a:pt x="402" y="615"/>
                  <a:pt x="404" y="614"/>
                  <a:pt x="407" y="613"/>
                </a:cubicBezTo>
                <a:cubicBezTo>
                  <a:pt x="419" y="610"/>
                  <a:pt x="432" y="607"/>
                  <a:pt x="444" y="603"/>
                </a:cubicBezTo>
                <a:cubicBezTo>
                  <a:pt x="473" y="593"/>
                  <a:pt x="502" y="582"/>
                  <a:pt x="528" y="565"/>
                </a:cubicBezTo>
                <a:cubicBezTo>
                  <a:pt x="566" y="540"/>
                  <a:pt x="596" y="509"/>
                  <a:pt x="608" y="464"/>
                </a:cubicBezTo>
                <a:cubicBezTo>
                  <a:pt x="614" y="443"/>
                  <a:pt x="613" y="422"/>
                  <a:pt x="607" y="403"/>
                </a:cubicBezTo>
                <a:cubicBezTo>
                  <a:pt x="586" y="418"/>
                  <a:pt x="567" y="435"/>
                  <a:pt x="545" y="448"/>
                </a:cubicBezTo>
                <a:cubicBezTo>
                  <a:pt x="523" y="462"/>
                  <a:pt x="498" y="468"/>
                  <a:pt x="472" y="468"/>
                </a:cubicBezTo>
                <a:cubicBezTo>
                  <a:pt x="481" y="464"/>
                  <a:pt x="490" y="460"/>
                  <a:pt x="499" y="457"/>
                </a:cubicBezTo>
                <a:cubicBezTo>
                  <a:pt x="551" y="441"/>
                  <a:pt x="593" y="412"/>
                  <a:pt x="617" y="361"/>
                </a:cubicBezTo>
                <a:close/>
                <a:moveTo>
                  <a:pt x="243" y="489"/>
                </a:moveTo>
                <a:cubicBezTo>
                  <a:pt x="236" y="488"/>
                  <a:pt x="230" y="489"/>
                  <a:pt x="223" y="491"/>
                </a:cubicBezTo>
                <a:cubicBezTo>
                  <a:pt x="189" y="501"/>
                  <a:pt x="157" y="495"/>
                  <a:pt x="128" y="473"/>
                </a:cubicBezTo>
                <a:cubicBezTo>
                  <a:pt x="127" y="473"/>
                  <a:pt x="126" y="472"/>
                  <a:pt x="125" y="471"/>
                </a:cubicBezTo>
                <a:cubicBezTo>
                  <a:pt x="119" y="462"/>
                  <a:pt x="113" y="454"/>
                  <a:pt x="102" y="451"/>
                </a:cubicBezTo>
                <a:cubicBezTo>
                  <a:pt x="100" y="450"/>
                  <a:pt x="99" y="448"/>
                  <a:pt x="97" y="446"/>
                </a:cubicBezTo>
                <a:cubicBezTo>
                  <a:pt x="102" y="446"/>
                  <a:pt x="106" y="446"/>
                  <a:pt x="111" y="446"/>
                </a:cubicBezTo>
                <a:cubicBezTo>
                  <a:pt x="112" y="442"/>
                  <a:pt x="112" y="439"/>
                  <a:pt x="113" y="436"/>
                </a:cubicBezTo>
                <a:cubicBezTo>
                  <a:pt x="117" y="419"/>
                  <a:pt x="126" y="406"/>
                  <a:pt x="143" y="402"/>
                </a:cubicBezTo>
                <a:cubicBezTo>
                  <a:pt x="171" y="395"/>
                  <a:pt x="198" y="399"/>
                  <a:pt x="220" y="418"/>
                </a:cubicBezTo>
                <a:cubicBezTo>
                  <a:pt x="237" y="432"/>
                  <a:pt x="244" y="451"/>
                  <a:pt x="239" y="473"/>
                </a:cubicBezTo>
                <a:cubicBezTo>
                  <a:pt x="238" y="476"/>
                  <a:pt x="238" y="478"/>
                  <a:pt x="238" y="480"/>
                </a:cubicBezTo>
                <a:cubicBezTo>
                  <a:pt x="245" y="481"/>
                  <a:pt x="251" y="483"/>
                  <a:pt x="258" y="484"/>
                </a:cubicBezTo>
                <a:cubicBezTo>
                  <a:pt x="258" y="485"/>
                  <a:pt x="258" y="487"/>
                  <a:pt x="258" y="488"/>
                </a:cubicBezTo>
                <a:cubicBezTo>
                  <a:pt x="253" y="488"/>
                  <a:pt x="247" y="490"/>
                  <a:pt x="243" y="489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9">
            <a:extLst>
              <a:ext uri="{FF2B5EF4-FFF2-40B4-BE49-F238E27FC236}">
                <a16:creationId xmlns:a16="http://schemas.microsoft.com/office/drawing/2014/main" id="{F5A9B0BB-6AEF-43A6-8C9E-C2A0E37F838D}"/>
              </a:ext>
            </a:extLst>
          </p:cNvPr>
          <p:cNvSpPr>
            <a:spLocks/>
          </p:cNvSpPr>
          <p:nvPr/>
        </p:nvSpPr>
        <p:spPr bwMode="auto">
          <a:xfrm>
            <a:off x="8708570" y="2763297"/>
            <a:ext cx="301451" cy="251209"/>
          </a:xfrm>
          <a:custGeom>
            <a:avLst/>
            <a:gdLst>
              <a:gd name="T0" fmla="*/ 94 w 94"/>
              <a:gd name="T1" fmla="*/ 78 h 80"/>
              <a:gd name="T2" fmla="*/ 94 w 94"/>
              <a:gd name="T3" fmla="*/ 75 h 80"/>
              <a:gd name="T4" fmla="*/ 39 w 94"/>
              <a:gd name="T5" fmla="*/ 60 h 80"/>
              <a:gd name="T6" fmla="*/ 27 w 94"/>
              <a:gd name="T7" fmla="*/ 45 h 80"/>
              <a:gd name="T8" fmla="*/ 32 w 94"/>
              <a:gd name="T9" fmla="*/ 7 h 80"/>
              <a:gd name="T10" fmla="*/ 35 w 94"/>
              <a:gd name="T11" fmla="*/ 0 h 80"/>
              <a:gd name="T12" fmla="*/ 4 w 94"/>
              <a:gd name="T13" fmla="*/ 25 h 80"/>
              <a:gd name="T14" fmla="*/ 18 w 94"/>
              <a:gd name="T15" fmla="*/ 62 h 80"/>
              <a:gd name="T16" fmla="*/ 69 w 94"/>
              <a:gd name="T17" fmla="*/ 79 h 80"/>
              <a:gd name="T18" fmla="*/ 94 w 94"/>
              <a:gd name="T19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80">
                <a:moveTo>
                  <a:pt x="94" y="78"/>
                </a:moveTo>
                <a:cubicBezTo>
                  <a:pt x="94" y="77"/>
                  <a:pt x="94" y="76"/>
                  <a:pt x="94" y="75"/>
                </a:cubicBezTo>
                <a:cubicBezTo>
                  <a:pt x="74" y="75"/>
                  <a:pt x="56" y="68"/>
                  <a:pt x="39" y="60"/>
                </a:cubicBezTo>
                <a:cubicBezTo>
                  <a:pt x="31" y="57"/>
                  <a:pt x="27" y="52"/>
                  <a:pt x="27" y="45"/>
                </a:cubicBezTo>
                <a:cubicBezTo>
                  <a:pt x="25" y="32"/>
                  <a:pt x="26" y="19"/>
                  <a:pt x="32" y="7"/>
                </a:cubicBezTo>
                <a:cubicBezTo>
                  <a:pt x="34" y="5"/>
                  <a:pt x="34" y="3"/>
                  <a:pt x="35" y="0"/>
                </a:cubicBezTo>
                <a:cubicBezTo>
                  <a:pt x="19" y="2"/>
                  <a:pt x="8" y="11"/>
                  <a:pt x="4" y="25"/>
                </a:cubicBezTo>
                <a:cubicBezTo>
                  <a:pt x="0" y="39"/>
                  <a:pt x="6" y="54"/>
                  <a:pt x="18" y="62"/>
                </a:cubicBezTo>
                <a:cubicBezTo>
                  <a:pt x="34" y="73"/>
                  <a:pt x="51" y="78"/>
                  <a:pt x="69" y="79"/>
                </a:cubicBezTo>
                <a:cubicBezTo>
                  <a:pt x="77" y="80"/>
                  <a:pt x="85" y="78"/>
                  <a:pt x="94" y="78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Oval 60">
            <a:extLst>
              <a:ext uri="{FF2B5EF4-FFF2-40B4-BE49-F238E27FC236}">
                <a16:creationId xmlns:a16="http://schemas.microsoft.com/office/drawing/2014/main" id="{B5AEAC76-B03F-4B8F-9201-4EABF058E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8218" y="1147187"/>
            <a:ext cx="1825450" cy="1817077"/>
          </a:xfrm>
          <a:prstGeom prst="ellipse">
            <a:avLst/>
          </a:prstGeom>
          <a:solidFill>
            <a:srgbClr val="FFFFFF"/>
          </a:solidFill>
          <a:ln w="7938" cap="flat">
            <a:solidFill>
              <a:srgbClr val="FED7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61">
            <a:extLst>
              <a:ext uri="{FF2B5EF4-FFF2-40B4-BE49-F238E27FC236}">
                <a16:creationId xmlns:a16="http://schemas.microsoft.com/office/drawing/2014/main" id="{E8A02349-2494-4FA5-84FB-672B67C4C216}"/>
              </a:ext>
            </a:extLst>
          </p:cNvPr>
          <p:cNvSpPr>
            <a:spLocks/>
          </p:cNvSpPr>
          <p:nvPr/>
        </p:nvSpPr>
        <p:spPr bwMode="auto">
          <a:xfrm>
            <a:off x="10090218" y="1498879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62">
            <a:extLst>
              <a:ext uri="{FF2B5EF4-FFF2-40B4-BE49-F238E27FC236}">
                <a16:creationId xmlns:a16="http://schemas.microsoft.com/office/drawing/2014/main" id="{65F23D58-ED47-41D4-BCD0-2F4518F42142}"/>
              </a:ext>
            </a:extLst>
          </p:cNvPr>
          <p:cNvSpPr>
            <a:spLocks/>
          </p:cNvSpPr>
          <p:nvPr/>
        </p:nvSpPr>
        <p:spPr bwMode="auto">
          <a:xfrm>
            <a:off x="10165581" y="1741714"/>
            <a:ext cx="259582" cy="267956"/>
          </a:xfrm>
          <a:custGeom>
            <a:avLst/>
            <a:gdLst>
              <a:gd name="T0" fmla="*/ 12 w 31"/>
              <a:gd name="T1" fmla="*/ 32 h 32"/>
              <a:gd name="T2" fmla="*/ 0 w 31"/>
              <a:gd name="T3" fmla="*/ 20 h 32"/>
              <a:gd name="T4" fmla="*/ 4 w 31"/>
              <a:gd name="T5" fmla="*/ 5 h 32"/>
              <a:gd name="T6" fmla="*/ 20 w 31"/>
              <a:gd name="T7" fmla="*/ 0 h 32"/>
              <a:gd name="T8" fmla="*/ 31 w 31"/>
              <a:gd name="T9" fmla="*/ 12 h 32"/>
              <a:gd name="T10" fmla="*/ 27 w 31"/>
              <a:gd name="T11" fmla="*/ 27 h 32"/>
              <a:gd name="T12" fmla="*/ 12 w 31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2">
                <a:moveTo>
                  <a:pt x="12" y="32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1" y="12"/>
                </a:lnTo>
                <a:lnTo>
                  <a:pt x="27" y="27"/>
                </a:lnTo>
                <a:lnTo>
                  <a:pt x="12" y="3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63">
            <a:extLst>
              <a:ext uri="{FF2B5EF4-FFF2-40B4-BE49-F238E27FC236}">
                <a16:creationId xmlns:a16="http://schemas.microsoft.com/office/drawing/2014/main" id="{5D5CA59D-8C6C-45E6-AF74-635F7D76FC96}"/>
              </a:ext>
            </a:extLst>
          </p:cNvPr>
          <p:cNvSpPr>
            <a:spLocks/>
          </p:cNvSpPr>
          <p:nvPr/>
        </p:nvSpPr>
        <p:spPr bwMode="auto">
          <a:xfrm>
            <a:off x="10349801" y="1565868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1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4" y="5"/>
                </a:lnTo>
                <a:lnTo>
                  <a:pt x="19" y="0"/>
                </a:lnTo>
                <a:lnTo>
                  <a:pt x="31" y="11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64">
            <a:extLst>
              <a:ext uri="{FF2B5EF4-FFF2-40B4-BE49-F238E27FC236}">
                <a16:creationId xmlns:a16="http://schemas.microsoft.com/office/drawing/2014/main" id="{AED7F36D-4A6E-43AB-853B-31E6AF478BF7}"/>
              </a:ext>
            </a:extLst>
          </p:cNvPr>
          <p:cNvSpPr>
            <a:spLocks/>
          </p:cNvSpPr>
          <p:nvPr/>
        </p:nvSpPr>
        <p:spPr bwMode="auto">
          <a:xfrm>
            <a:off x="9914372" y="1674725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5">
            <a:extLst>
              <a:ext uri="{FF2B5EF4-FFF2-40B4-BE49-F238E27FC236}">
                <a16:creationId xmlns:a16="http://schemas.microsoft.com/office/drawing/2014/main" id="{9DCA66E0-5A70-4A51-9443-A0B9A8585A07}"/>
              </a:ext>
            </a:extLst>
          </p:cNvPr>
          <p:cNvSpPr>
            <a:spLocks/>
          </p:cNvSpPr>
          <p:nvPr/>
        </p:nvSpPr>
        <p:spPr bwMode="auto">
          <a:xfrm>
            <a:off x="10416790" y="1808703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20 h 31"/>
              <a:gd name="T4" fmla="*/ 4 w 32"/>
              <a:gd name="T5" fmla="*/ 5 h 31"/>
              <a:gd name="T6" fmla="*/ 20 w 32"/>
              <a:gd name="T7" fmla="*/ 0 h 31"/>
              <a:gd name="T8" fmla="*/ 32 w 32"/>
              <a:gd name="T9" fmla="*/ 12 h 31"/>
              <a:gd name="T10" fmla="*/ 27 w 32"/>
              <a:gd name="T11" fmla="*/ 27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6">
            <a:extLst>
              <a:ext uri="{FF2B5EF4-FFF2-40B4-BE49-F238E27FC236}">
                <a16:creationId xmlns:a16="http://schemas.microsoft.com/office/drawing/2014/main" id="{900A8BF7-8245-4C5C-884B-7CD35FAF298D}"/>
              </a:ext>
            </a:extLst>
          </p:cNvPr>
          <p:cNvSpPr>
            <a:spLocks/>
          </p:cNvSpPr>
          <p:nvPr/>
        </p:nvSpPr>
        <p:spPr bwMode="auto">
          <a:xfrm>
            <a:off x="10492152" y="2059912"/>
            <a:ext cx="267956" cy="267956"/>
          </a:xfrm>
          <a:custGeom>
            <a:avLst/>
            <a:gdLst>
              <a:gd name="T0" fmla="*/ 12 w 32"/>
              <a:gd name="T1" fmla="*/ 32 h 32"/>
              <a:gd name="T2" fmla="*/ 0 w 32"/>
              <a:gd name="T3" fmla="*/ 20 h 32"/>
              <a:gd name="T4" fmla="*/ 4 w 32"/>
              <a:gd name="T5" fmla="*/ 5 h 32"/>
              <a:gd name="T6" fmla="*/ 20 w 32"/>
              <a:gd name="T7" fmla="*/ 0 h 32"/>
              <a:gd name="T8" fmla="*/ 32 w 32"/>
              <a:gd name="T9" fmla="*/ 12 h 32"/>
              <a:gd name="T10" fmla="*/ 27 w 32"/>
              <a:gd name="T11" fmla="*/ 27 h 32"/>
              <a:gd name="T12" fmla="*/ 12 w 32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2">
                <a:moveTo>
                  <a:pt x="12" y="32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7">
            <a:extLst>
              <a:ext uri="{FF2B5EF4-FFF2-40B4-BE49-F238E27FC236}">
                <a16:creationId xmlns:a16="http://schemas.microsoft.com/office/drawing/2014/main" id="{00425A6B-8325-4A59-9953-40E4B1FE8505}"/>
              </a:ext>
            </a:extLst>
          </p:cNvPr>
          <p:cNvSpPr>
            <a:spLocks/>
          </p:cNvSpPr>
          <p:nvPr/>
        </p:nvSpPr>
        <p:spPr bwMode="auto">
          <a:xfrm>
            <a:off x="10676372" y="1884066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8">
            <a:extLst>
              <a:ext uri="{FF2B5EF4-FFF2-40B4-BE49-F238E27FC236}">
                <a16:creationId xmlns:a16="http://schemas.microsoft.com/office/drawing/2014/main" id="{87839C72-3191-421D-9356-93938324599E}"/>
              </a:ext>
            </a:extLst>
          </p:cNvPr>
          <p:cNvSpPr>
            <a:spLocks/>
          </p:cNvSpPr>
          <p:nvPr/>
        </p:nvSpPr>
        <p:spPr bwMode="auto">
          <a:xfrm>
            <a:off x="10240943" y="1992923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1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4" y="5"/>
                </a:lnTo>
                <a:lnTo>
                  <a:pt x="19" y="0"/>
                </a:lnTo>
                <a:lnTo>
                  <a:pt x="31" y="11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9">
            <a:extLst>
              <a:ext uri="{FF2B5EF4-FFF2-40B4-BE49-F238E27FC236}">
                <a16:creationId xmlns:a16="http://schemas.microsoft.com/office/drawing/2014/main" id="{DF2471FC-97BC-47EC-A7B2-06CFAAEC6B15}"/>
              </a:ext>
            </a:extLst>
          </p:cNvPr>
          <p:cNvSpPr>
            <a:spLocks/>
          </p:cNvSpPr>
          <p:nvPr/>
        </p:nvSpPr>
        <p:spPr bwMode="auto">
          <a:xfrm>
            <a:off x="9730152" y="1850571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70">
            <a:extLst>
              <a:ext uri="{FF2B5EF4-FFF2-40B4-BE49-F238E27FC236}">
                <a16:creationId xmlns:a16="http://schemas.microsoft.com/office/drawing/2014/main" id="{7F878AF4-0F5B-4A1B-81ED-1301F420053B}"/>
              </a:ext>
            </a:extLst>
          </p:cNvPr>
          <p:cNvSpPr>
            <a:spLocks/>
          </p:cNvSpPr>
          <p:nvPr/>
        </p:nvSpPr>
        <p:spPr bwMode="auto">
          <a:xfrm>
            <a:off x="9805515" y="2101780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19 h 31"/>
              <a:gd name="T4" fmla="*/ 3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7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19"/>
                </a:lnTo>
                <a:lnTo>
                  <a:pt x="3" y="5"/>
                </a:lnTo>
                <a:lnTo>
                  <a:pt x="19" y="0"/>
                </a:lnTo>
                <a:lnTo>
                  <a:pt x="31" y="12"/>
                </a:lnTo>
                <a:lnTo>
                  <a:pt x="26" y="27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71">
            <a:extLst>
              <a:ext uri="{FF2B5EF4-FFF2-40B4-BE49-F238E27FC236}">
                <a16:creationId xmlns:a16="http://schemas.microsoft.com/office/drawing/2014/main" id="{CAF0A23E-DEB3-435A-A8D3-CFF8201E0669}"/>
              </a:ext>
            </a:extLst>
          </p:cNvPr>
          <p:cNvSpPr>
            <a:spLocks/>
          </p:cNvSpPr>
          <p:nvPr/>
        </p:nvSpPr>
        <p:spPr bwMode="auto">
          <a:xfrm>
            <a:off x="9981361" y="1917560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20 w 31"/>
              <a:gd name="T7" fmla="*/ 0 h 31"/>
              <a:gd name="T8" fmla="*/ 31 w 31"/>
              <a:gd name="T9" fmla="*/ 12 h 31"/>
              <a:gd name="T10" fmla="*/ 27 w 31"/>
              <a:gd name="T11" fmla="*/ 27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1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72">
            <a:extLst>
              <a:ext uri="{FF2B5EF4-FFF2-40B4-BE49-F238E27FC236}">
                <a16:creationId xmlns:a16="http://schemas.microsoft.com/office/drawing/2014/main" id="{55819EA4-EDBD-4D3E-9014-ABFACDFBB630}"/>
              </a:ext>
            </a:extLst>
          </p:cNvPr>
          <p:cNvSpPr>
            <a:spLocks/>
          </p:cNvSpPr>
          <p:nvPr/>
        </p:nvSpPr>
        <p:spPr bwMode="auto">
          <a:xfrm>
            <a:off x="9545933" y="2034791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7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73">
            <a:extLst>
              <a:ext uri="{FF2B5EF4-FFF2-40B4-BE49-F238E27FC236}">
                <a16:creationId xmlns:a16="http://schemas.microsoft.com/office/drawing/2014/main" id="{B8DB30D5-B00E-4F60-82CB-6AC3D8FD5677}"/>
              </a:ext>
            </a:extLst>
          </p:cNvPr>
          <p:cNvSpPr>
            <a:spLocks/>
          </p:cNvSpPr>
          <p:nvPr/>
        </p:nvSpPr>
        <p:spPr bwMode="auto">
          <a:xfrm>
            <a:off x="10056724" y="2168769"/>
            <a:ext cx="259582" cy="259582"/>
          </a:xfrm>
          <a:custGeom>
            <a:avLst/>
            <a:gdLst>
              <a:gd name="T0" fmla="*/ 11 w 31"/>
              <a:gd name="T1" fmla="*/ 31 h 31"/>
              <a:gd name="T2" fmla="*/ 0 w 31"/>
              <a:gd name="T3" fmla="*/ 20 h 31"/>
              <a:gd name="T4" fmla="*/ 4 w 31"/>
              <a:gd name="T5" fmla="*/ 5 h 31"/>
              <a:gd name="T6" fmla="*/ 19 w 31"/>
              <a:gd name="T7" fmla="*/ 0 h 31"/>
              <a:gd name="T8" fmla="*/ 31 w 31"/>
              <a:gd name="T9" fmla="*/ 12 h 31"/>
              <a:gd name="T10" fmla="*/ 26 w 31"/>
              <a:gd name="T11" fmla="*/ 26 h 31"/>
              <a:gd name="T12" fmla="*/ 11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1" y="31"/>
                </a:moveTo>
                <a:lnTo>
                  <a:pt x="0" y="20"/>
                </a:lnTo>
                <a:lnTo>
                  <a:pt x="4" y="5"/>
                </a:lnTo>
                <a:lnTo>
                  <a:pt x="19" y="0"/>
                </a:lnTo>
                <a:lnTo>
                  <a:pt x="31" y="12"/>
                </a:lnTo>
                <a:lnTo>
                  <a:pt x="26" y="26"/>
                </a:lnTo>
                <a:lnTo>
                  <a:pt x="11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74">
            <a:extLst>
              <a:ext uri="{FF2B5EF4-FFF2-40B4-BE49-F238E27FC236}">
                <a16:creationId xmlns:a16="http://schemas.microsoft.com/office/drawing/2014/main" id="{CADC09B6-169D-4FD5-A56D-DEB0D51EDF6C}"/>
              </a:ext>
            </a:extLst>
          </p:cNvPr>
          <p:cNvSpPr>
            <a:spLocks/>
          </p:cNvSpPr>
          <p:nvPr/>
        </p:nvSpPr>
        <p:spPr bwMode="auto">
          <a:xfrm>
            <a:off x="10132086" y="2419978"/>
            <a:ext cx="259582" cy="259582"/>
          </a:xfrm>
          <a:custGeom>
            <a:avLst/>
            <a:gdLst>
              <a:gd name="T0" fmla="*/ 12 w 31"/>
              <a:gd name="T1" fmla="*/ 31 h 31"/>
              <a:gd name="T2" fmla="*/ 0 w 31"/>
              <a:gd name="T3" fmla="*/ 19 h 31"/>
              <a:gd name="T4" fmla="*/ 4 w 31"/>
              <a:gd name="T5" fmla="*/ 4 h 31"/>
              <a:gd name="T6" fmla="*/ 20 w 31"/>
              <a:gd name="T7" fmla="*/ 0 h 31"/>
              <a:gd name="T8" fmla="*/ 31 w 31"/>
              <a:gd name="T9" fmla="*/ 11 h 31"/>
              <a:gd name="T10" fmla="*/ 26 w 31"/>
              <a:gd name="T11" fmla="*/ 26 h 31"/>
              <a:gd name="T12" fmla="*/ 12 w 31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1" y="11"/>
                </a:lnTo>
                <a:lnTo>
                  <a:pt x="26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5">
            <a:extLst>
              <a:ext uri="{FF2B5EF4-FFF2-40B4-BE49-F238E27FC236}">
                <a16:creationId xmlns:a16="http://schemas.microsoft.com/office/drawing/2014/main" id="{D1CEDB9C-4202-4EC8-B3BE-D71BB4089ECB}"/>
              </a:ext>
            </a:extLst>
          </p:cNvPr>
          <p:cNvSpPr>
            <a:spLocks/>
          </p:cNvSpPr>
          <p:nvPr/>
        </p:nvSpPr>
        <p:spPr bwMode="auto">
          <a:xfrm>
            <a:off x="10307932" y="2235758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20 h 31"/>
              <a:gd name="T4" fmla="*/ 4 w 32"/>
              <a:gd name="T5" fmla="*/ 5 h 31"/>
              <a:gd name="T6" fmla="*/ 20 w 32"/>
              <a:gd name="T7" fmla="*/ 0 h 31"/>
              <a:gd name="T8" fmla="*/ 32 w 32"/>
              <a:gd name="T9" fmla="*/ 12 h 31"/>
              <a:gd name="T10" fmla="*/ 27 w 32"/>
              <a:gd name="T11" fmla="*/ 27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20"/>
                </a:lnTo>
                <a:lnTo>
                  <a:pt x="4" y="5"/>
                </a:lnTo>
                <a:lnTo>
                  <a:pt x="20" y="0"/>
                </a:lnTo>
                <a:lnTo>
                  <a:pt x="32" y="12"/>
                </a:lnTo>
                <a:lnTo>
                  <a:pt x="27" y="27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6">
            <a:extLst>
              <a:ext uri="{FF2B5EF4-FFF2-40B4-BE49-F238E27FC236}">
                <a16:creationId xmlns:a16="http://schemas.microsoft.com/office/drawing/2014/main" id="{DA0CB879-926A-43CF-8E47-7FAB33242BC0}"/>
              </a:ext>
            </a:extLst>
          </p:cNvPr>
          <p:cNvSpPr>
            <a:spLocks/>
          </p:cNvSpPr>
          <p:nvPr/>
        </p:nvSpPr>
        <p:spPr bwMode="auto">
          <a:xfrm>
            <a:off x="9872504" y="2352989"/>
            <a:ext cx="267956" cy="259582"/>
          </a:xfrm>
          <a:custGeom>
            <a:avLst/>
            <a:gdLst>
              <a:gd name="T0" fmla="*/ 12 w 32"/>
              <a:gd name="T1" fmla="*/ 31 h 31"/>
              <a:gd name="T2" fmla="*/ 0 w 32"/>
              <a:gd name="T3" fmla="*/ 19 h 31"/>
              <a:gd name="T4" fmla="*/ 4 w 32"/>
              <a:gd name="T5" fmla="*/ 4 h 31"/>
              <a:gd name="T6" fmla="*/ 20 w 32"/>
              <a:gd name="T7" fmla="*/ 0 h 31"/>
              <a:gd name="T8" fmla="*/ 32 w 32"/>
              <a:gd name="T9" fmla="*/ 11 h 31"/>
              <a:gd name="T10" fmla="*/ 27 w 32"/>
              <a:gd name="T11" fmla="*/ 26 h 31"/>
              <a:gd name="T12" fmla="*/ 12 w 32"/>
              <a:gd name="T1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1">
                <a:moveTo>
                  <a:pt x="12" y="31"/>
                </a:moveTo>
                <a:lnTo>
                  <a:pt x="0" y="19"/>
                </a:lnTo>
                <a:lnTo>
                  <a:pt x="4" y="4"/>
                </a:lnTo>
                <a:lnTo>
                  <a:pt x="20" y="0"/>
                </a:lnTo>
                <a:lnTo>
                  <a:pt x="32" y="11"/>
                </a:lnTo>
                <a:lnTo>
                  <a:pt x="27" y="26"/>
                </a:lnTo>
                <a:lnTo>
                  <a:pt x="12" y="3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3" name="Group 36">
            <a:extLst>
              <a:ext uri="{FF2B5EF4-FFF2-40B4-BE49-F238E27FC236}">
                <a16:creationId xmlns:a16="http://schemas.microsoft.com/office/drawing/2014/main" id="{1F8BDC27-8803-4D00-834D-A0452A25259E}"/>
              </a:ext>
            </a:extLst>
          </p:cNvPr>
          <p:cNvGrpSpPr/>
          <p:nvPr/>
        </p:nvGrpSpPr>
        <p:grpSpPr>
          <a:xfrm>
            <a:off x="3578190" y="4794092"/>
            <a:ext cx="5377402" cy="1079815"/>
            <a:chOff x="6210998" y="1433695"/>
            <a:chExt cx="2931973" cy="1079815"/>
          </a:xfrm>
        </p:grpSpPr>
        <p:sp>
          <p:nvSpPr>
            <p:cNvPr id="74" name="TextBox 37">
              <a:extLst>
                <a:ext uri="{FF2B5EF4-FFF2-40B4-BE49-F238E27FC236}">
                  <a16:creationId xmlns:a16="http://schemas.microsoft.com/office/drawing/2014/main" id="{193166C2-42A0-4C83-9800-900DA11E6A19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75" name="TextBox 38">
              <a:extLst>
                <a:ext uri="{FF2B5EF4-FFF2-40B4-BE49-F238E27FC236}">
                  <a16:creationId xmlns:a16="http://schemas.microsoft.com/office/drawing/2014/main" id="{3A9D67E6-4392-4A05-BD13-75E7AEFB447A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9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2618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97720" y="-55416"/>
            <a:ext cx="12261850" cy="6888163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9" name="Grupo 98"/>
          <p:cNvGrpSpPr/>
          <p:nvPr/>
        </p:nvGrpSpPr>
        <p:grpSpPr>
          <a:xfrm>
            <a:off x="5975732" y="3571875"/>
            <a:ext cx="6242051" cy="3313113"/>
            <a:chOff x="6019800" y="3571875"/>
            <a:chExt cx="6242051" cy="331311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0544175" y="5770563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201 w 537"/>
                <a:gd name="T7" fmla="*/ 537 h 537"/>
                <a:gd name="T8" fmla="*/ 471 w 537"/>
                <a:gd name="T9" fmla="*/ 454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4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1377613" y="599598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7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7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720263" y="5549900"/>
              <a:ext cx="849313" cy="852488"/>
            </a:xfrm>
            <a:custGeom>
              <a:avLst/>
              <a:gdLst>
                <a:gd name="T0" fmla="*/ 336 w 535"/>
                <a:gd name="T1" fmla="*/ 0 h 537"/>
                <a:gd name="T2" fmla="*/ 78 w 535"/>
                <a:gd name="T3" fmla="*/ 80 h 537"/>
                <a:gd name="T4" fmla="*/ 0 w 535"/>
                <a:gd name="T5" fmla="*/ 336 h 537"/>
                <a:gd name="T6" fmla="*/ 199 w 535"/>
                <a:gd name="T7" fmla="*/ 537 h 537"/>
                <a:gd name="T8" fmla="*/ 469 w 535"/>
                <a:gd name="T9" fmla="*/ 455 h 537"/>
                <a:gd name="T10" fmla="*/ 535 w 535"/>
                <a:gd name="T11" fmla="*/ 201 h 537"/>
                <a:gd name="T12" fmla="*/ 336 w 535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537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69" y="455"/>
                  </a:lnTo>
                  <a:lnTo>
                    <a:pt x="535" y="20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474200" y="4735513"/>
              <a:ext cx="852488" cy="852488"/>
            </a:xfrm>
            <a:custGeom>
              <a:avLst/>
              <a:gdLst>
                <a:gd name="T0" fmla="*/ 469 w 537"/>
                <a:gd name="T1" fmla="*/ 454 h 537"/>
                <a:gd name="T2" fmla="*/ 537 w 537"/>
                <a:gd name="T3" fmla="*/ 201 h 537"/>
                <a:gd name="T4" fmla="*/ 336 w 537"/>
                <a:gd name="T5" fmla="*/ 0 h 537"/>
                <a:gd name="T6" fmla="*/ 80 w 537"/>
                <a:gd name="T7" fmla="*/ 80 h 537"/>
                <a:gd name="T8" fmla="*/ 0 w 537"/>
                <a:gd name="T9" fmla="*/ 338 h 537"/>
                <a:gd name="T10" fmla="*/ 199 w 537"/>
                <a:gd name="T11" fmla="*/ 537 h 537"/>
                <a:gd name="T12" fmla="*/ 469 w 537"/>
                <a:gd name="T13" fmla="*/ 454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69" y="454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lnTo>
                    <a:pt x="0" y="338"/>
                  </a:lnTo>
                  <a:lnTo>
                    <a:pt x="199" y="537"/>
                  </a:lnTo>
                  <a:lnTo>
                    <a:pt x="469" y="4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8883650" y="5326063"/>
              <a:ext cx="852488" cy="852488"/>
            </a:xfrm>
            <a:custGeom>
              <a:avLst/>
              <a:gdLst>
                <a:gd name="T0" fmla="*/ 336 w 537"/>
                <a:gd name="T1" fmla="*/ 0 h 537"/>
                <a:gd name="T2" fmla="*/ 80 w 537"/>
                <a:gd name="T3" fmla="*/ 80 h 537"/>
                <a:gd name="T4" fmla="*/ 0 w 537"/>
                <a:gd name="T5" fmla="*/ 336 h 537"/>
                <a:gd name="T6" fmla="*/ 199 w 537"/>
                <a:gd name="T7" fmla="*/ 537 h 537"/>
                <a:gd name="T8" fmla="*/ 471 w 537"/>
                <a:gd name="T9" fmla="*/ 455 h 537"/>
                <a:gd name="T10" fmla="*/ 537 w 537"/>
                <a:gd name="T11" fmla="*/ 199 h 537"/>
                <a:gd name="T12" fmla="*/ 336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6" y="0"/>
                  </a:moveTo>
                  <a:lnTo>
                    <a:pt x="80" y="80"/>
                  </a:lnTo>
                  <a:lnTo>
                    <a:pt x="0" y="336"/>
                  </a:lnTo>
                  <a:lnTo>
                    <a:pt x="199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9950450" y="6335713"/>
              <a:ext cx="849313" cy="549275"/>
            </a:xfrm>
            <a:custGeom>
              <a:avLst/>
              <a:gdLst>
                <a:gd name="T0" fmla="*/ 336 w 535"/>
                <a:gd name="T1" fmla="*/ 0 h 346"/>
                <a:gd name="T2" fmla="*/ 78 w 535"/>
                <a:gd name="T3" fmla="*/ 80 h 346"/>
                <a:gd name="T4" fmla="*/ 0 w 535"/>
                <a:gd name="T5" fmla="*/ 336 h 346"/>
                <a:gd name="T6" fmla="*/ 10 w 535"/>
                <a:gd name="T7" fmla="*/ 346 h 346"/>
                <a:gd name="T8" fmla="*/ 497 w 535"/>
                <a:gd name="T9" fmla="*/ 346 h 346"/>
                <a:gd name="T10" fmla="*/ 535 w 535"/>
                <a:gd name="T11" fmla="*/ 199 h 346"/>
                <a:gd name="T12" fmla="*/ 336 w 53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5" h="346">
                  <a:moveTo>
                    <a:pt x="336" y="0"/>
                  </a:moveTo>
                  <a:lnTo>
                    <a:pt x="78" y="80"/>
                  </a:lnTo>
                  <a:lnTo>
                    <a:pt x="0" y="336"/>
                  </a:lnTo>
                  <a:lnTo>
                    <a:pt x="10" y="346"/>
                  </a:lnTo>
                  <a:lnTo>
                    <a:pt x="497" y="346"/>
                  </a:lnTo>
                  <a:lnTo>
                    <a:pt x="535" y="19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0847388" y="6559550"/>
              <a:ext cx="785813" cy="325438"/>
            </a:xfrm>
            <a:custGeom>
              <a:avLst/>
              <a:gdLst>
                <a:gd name="T0" fmla="*/ 296 w 495"/>
                <a:gd name="T1" fmla="*/ 0 h 205"/>
                <a:gd name="T2" fmla="*/ 38 w 495"/>
                <a:gd name="T3" fmla="*/ 80 h 205"/>
                <a:gd name="T4" fmla="*/ 0 w 495"/>
                <a:gd name="T5" fmla="*/ 205 h 205"/>
                <a:gd name="T6" fmla="*/ 495 w 495"/>
                <a:gd name="T7" fmla="*/ 205 h 205"/>
                <a:gd name="T8" fmla="*/ 495 w 495"/>
                <a:gd name="T9" fmla="*/ 201 h 205"/>
                <a:gd name="T10" fmla="*/ 296 w 495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296" y="0"/>
                  </a:moveTo>
                  <a:lnTo>
                    <a:pt x="38" y="80"/>
                  </a:lnTo>
                  <a:lnTo>
                    <a:pt x="0" y="205"/>
                  </a:lnTo>
                  <a:lnTo>
                    <a:pt x="495" y="205"/>
                  </a:lnTo>
                  <a:lnTo>
                    <a:pt x="495" y="20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9123363" y="6115050"/>
              <a:ext cx="852488" cy="769938"/>
            </a:xfrm>
            <a:custGeom>
              <a:avLst/>
              <a:gdLst>
                <a:gd name="T0" fmla="*/ 537 w 537"/>
                <a:gd name="T1" fmla="*/ 199 h 485"/>
                <a:gd name="T2" fmla="*/ 336 w 537"/>
                <a:gd name="T3" fmla="*/ 0 h 485"/>
                <a:gd name="T4" fmla="*/ 80 w 537"/>
                <a:gd name="T5" fmla="*/ 80 h 485"/>
                <a:gd name="T6" fmla="*/ 0 w 537"/>
                <a:gd name="T7" fmla="*/ 336 h 485"/>
                <a:gd name="T8" fmla="*/ 149 w 537"/>
                <a:gd name="T9" fmla="*/ 485 h 485"/>
                <a:gd name="T10" fmla="*/ 366 w 537"/>
                <a:gd name="T11" fmla="*/ 485 h 485"/>
                <a:gd name="T12" fmla="*/ 468 w 537"/>
                <a:gd name="T13" fmla="*/ 455 h 485"/>
                <a:gd name="T14" fmla="*/ 537 w 537"/>
                <a:gd name="T15" fmla="*/ 19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485">
                  <a:moveTo>
                    <a:pt x="537" y="199"/>
                  </a:moveTo>
                  <a:lnTo>
                    <a:pt x="336" y="0"/>
                  </a:lnTo>
                  <a:lnTo>
                    <a:pt x="80" y="80"/>
                  </a:lnTo>
                  <a:lnTo>
                    <a:pt x="0" y="336"/>
                  </a:lnTo>
                  <a:lnTo>
                    <a:pt x="149" y="485"/>
                  </a:lnTo>
                  <a:lnTo>
                    <a:pt x="366" y="485"/>
                  </a:lnTo>
                  <a:lnTo>
                    <a:pt x="468" y="455"/>
                  </a:lnTo>
                  <a:lnTo>
                    <a:pt x="537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8286750" y="5888038"/>
              <a:ext cx="852488" cy="852488"/>
            </a:xfrm>
            <a:custGeom>
              <a:avLst/>
              <a:gdLst>
                <a:gd name="T0" fmla="*/ 80 w 537"/>
                <a:gd name="T1" fmla="*/ 81 h 537"/>
                <a:gd name="T2" fmla="*/ 0 w 537"/>
                <a:gd name="T3" fmla="*/ 338 h 537"/>
                <a:gd name="T4" fmla="*/ 201 w 537"/>
                <a:gd name="T5" fmla="*/ 537 h 537"/>
                <a:gd name="T6" fmla="*/ 470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1"/>
                  </a:moveTo>
                  <a:lnTo>
                    <a:pt x="0" y="338"/>
                  </a:lnTo>
                  <a:lnTo>
                    <a:pt x="201" y="537"/>
                  </a:lnTo>
                  <a:lnTo>
                    <a:pt x="470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715250" y="6465888"/>
              <a:ext cx="817563" cy="419100"/>
            </a:xfrm>
            <a:custGeom>
              <a:avLst/>
              <a:gdLst>
                <a:gd name="T0" fmla="*/ 315 w 515"/>
                <a:gd name="T1" fmla="*/ 0 h 264"/>
                <a:gd name="T2" fmla="*/ 58 w 515"/>
                <a:gd name="T3" fmla="*/ 81 h 264"/>
                <a:gd name="T4" fmla="*/ 0 w 515"/>
                <a:gd name="T5" fmla="*/ 264 h 264"/>
                <a:gd name="T6" fmla="*/ 499 w 515"/>
                <a:gd name="T7" fmla="*/ 264 h 264"/>
                <a:gd name="T8" fmla="*/ 515 w 515"/>
                <a:gd name="T9" fmla="*/ 202 h 264"/>
                <a:gd name="T10" fmla="*/ 315 w 515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315" y="0"/>
                  </a:moveTo>
                  <a:lnTo>
                    <a:pt x="58" y="81"/>
                  </a:lnTo>
                  <a:lnTo>
                    <a:pt x="0" y="264"/>
                  </a:lnTo>
                  <a:lnTo>
                    <a:pt x="499" y="264"/>
                  </a:lnTo>
                  <a:lnTo>
                    <a:pt x="515" y="202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8621713" y="6692900"/>
              <a:ext cx="619125" cy="192088"/>
            </a:xfrm>
            <a:custGeom>
              <a:avLst/>
              <a:gdLst>
                <a:gd name="T0" fmla="*/ 12 w 390"/>
                <a:gd name="T1" fmla="*/ 81 h 121"/>
                <a:gd name="T2" fmla="*/ 0 w 390"/>
                <a:gd name="T3" fmla="*/ 121 h 121"/>
                <a:gd name="T4" fmla="*/ 390 w 390"/>
                <a:gd name="T5" fmla="*/ 121 h 121"/>
                <a:gd name="T6" fmla="*/ 269 w 390"/>
                <a:gd name="T7" fmla="*/ 0 h 121"/>
                <a:gd name="T8" fmla="*/ 12 w 390"/>
                <a:gd name="T9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21">
                  <a:moveTo>
                    <a:pt x="12" y="81"/>
                  </a:moveTo>
                  <a:lnTo>
                    <a:pt x="0" y="121"/>
                  </a:lnTo>
                  <a:lnTo>
                    <a:pt x="390" y="121"/>
                  </a:lnTo>
                  <a:lnTo>
                    <a:pt x="269" y="0"/>
                  </a:lnTo>
                  <a:lnTo>
                    <a:pt x="12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6853238" y="6245225"/>
              <a:ext cx="852488" cy="639763"/>
            </a:xfrm>
            <a:custGeom>
              <a:avLst/>
              <a:gdLst>
                <a:gd name="T0" fmla="*/ 338 w 537"/>
                <a:gd name="T1" fmla="*/ 0 h 403"/>
                <a:gd name="T2" fmla="*/ 80 w 537"/>
                <a:gd name="T3" fmla="*/ 81 h 403"/>
                <a:gd name="T4" fmla="*/ 0 w 537"/>
                <a:gd name="T5" fmla="*/ 339 h 403"/>
                <a:gd name="T6" fmla="*/ 66 w 537"/>
                <a:gd name="T7" fmla="*/ 403 h 403"/>
                <a:gd name="T8" fmla="*/ 484 w 537"/>
                <a:gd name="T9" fmla="*/ 403 h 403"/>
                <a:gd name="T10" fmla="*/ 537 w 537"/>
                <a:gd name="T11" fmla="*/ 202 h 403"/>
                <a:gd name="T12" fmla="*/ 338 w 537"/>
                <a:gd name="T1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338" y="0"/>
                  </a:moveTo>
                  <a:lnTo>
                    <a:pt x="80" y="81"/>
                  </a:lnTo>
                  <a:lnTo>
                    <a:pt x="0" y="339"/>
                  </a:lnTo>
                  <a:lnTo>
                    <a:pt x="66" y="403"/>
                  </a:lnTo>
                  <a:lnTo>
                    <a:pt x="484" y="403"/>
                  </a:lnTo>
                  <a:lnTo>
                    <a:pt x="537" y="20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7450138" y="5657850"/>
              <a:ext cx="852488" cy="852488"/>
            </a:xfrm>
            <a:custGeom>
              <a:avLst/>
              <a:gdLst>
                <a:gd name="T0" fmla="*/ 338 w 537"/>
                <a:gd name="T1" fmla="*/ 0 h 537"/>
                <a:gd name="T2" fmla="*/ 80 w 537"/>
                <a:gd name="T3" fmla="*/ 81 h 537"/>
                <a:gd name="T4" fmla="*/ 0 w 537"/>
                <a:gd name="T5" fmla="*/ 338 h 537"/>
                <a:gd name="T6" fmla="*/ 201 w 537"/>
                <a:gd name="T7" fmla="*/ 537 h 537"/>
                <a:gd name="T8" fmla="*/ 470 w 537"/>
                <a:gd name="T9" fmla="*/ 455 h 537"/>
                <a:gd name="T10" fmla="*/ 537 w 537"/>
                <a:gd name="T11" fmla="*/ 201 h 537"/>
                <a:gd name="T12" fmla="*/ 338 w 537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338" y="0"/>
                  </a:moveTo>
                  <a:lnTo>
                    <a:pt x="80" y="81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70" y="455"/>
                  </a:lnTo>
                  <a:lnTo>
                    <a:pt x="537" y="20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6019800" y="6022975"/>
              <a:ext cx="852488" cy="852488"/>
            </a:xfrm>
            <a:custGeom>
              <a:avLst/>
              <a:gdLst>
                <a:gd name="T0" fmla="*/ 80 w 537"/>
                <a:gd name="T1" fmla="*/ 80 h 537"/>
                <a:gd name="T2" fmla="*/ 0 w 537"/>
                <a:gd name="T3" fmla="*/ 336 h 537"/>
                <a:gd name="T4" fmla="*/ 199 w 537"/>
                <a:gd name="T5" fmla="*/ 537 h 537"/>
                <a:gd name="T6" fmla="*/ 468 w 537"/>
                <a:gd name="T7" fmla="*/ 454 h 537"/>
                <a:gd name="T8" fmla="*/ 537 w 537"/>
                <a:gd name="T9" fmla="*/ 201 h 537"/>
                <a:gd name="T10" fmla="*/ 336 w 537"/>
                <a:gd name="T11" fmla="*/ 0 h 537"/>
                <a:gd name="T12" fmla="*/ 80 w 537"/>
                <a:gd name="T13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0" y="80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68" y="454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307638" y="4960938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199 w 537"/>
                <a:gd name="T5" fmla="*/ 538 h 538"/>
                <a:gd name="T6" fmla="*/ 469 w 537"/>
                <a:gd name="T7" fmla="*/ 455 h 538"/>
                <a:gd name="T8" fmla="*/ 537 w 537"/>
                <a:gd name="T9" fmla="*/ 202 h 538"/>
                <a:gd name="T10" fmla="*/ 336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199" y="538"/>
                  </a:lnTo>
                  <a:lnTo>
                    <a:pt x="469" y="455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11980863" y="5502275"/>
              <a:ext cx="280988" cy="736600"/>
            </a:xfrm>
            <a:custGeom>
              <a:avLst/>
              <a:gdLst>
                <a:gd name="T0" fmla="*/ 80 w 177"/>
                <a:gd name="T1" fmla="*/ 30 h 464"/>
                <a:gd name="T2" fmla="*/ 0 w 177"/>
                <a:gd name="T3" fmla="*/ 285 h 464"/>
                <a:gd name="T4" fmla="*/ 177 w 177"/>
                <a:gd name="T5" fmla="*/ 464 h 464"/>
                <a:gd name="T6" fmla="*/ 177 w 177"/>
                <a:gd name="T7" fmla="*/ 0 h 464"/>
                <a:gd name="T8" fmla="*/ 80 w 177"/>
                <a:gd name="T9" fmla="*/ 3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80" y="30"/>
                  </a:moveTo>
                  <a:lnTo>
                    <a:pt x="0" y="285"/>
                  </a:lnTo>
                  <a:lnTo>
                    <a:pt x="177" y="464"/>
                  </a:lnTo>
                  <a:lnTo>
                    <a:pt x="177" y="0"/>
                  </a:lnTo>
                  <a:lnTo>
                    <a:pt x="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>
              <a:off x="11734800" y="4610100"/>
              <a:ext cx="527050" cy="849313"/>
            </a:xfrm>
            <a:custGeom>
              <a:avLst/>
              <a:gdLst>
                <a:gd name="T0" fmla="*/ 0 w 332"/>
                <a:gd name="T1" fmla="*/ 334 h 535"/>
                <a:gd name="T2" fmla="*/ 201 w 332"/>
                <a:gd name="T3" fmla="*/ 535 h 535"/>
                <a:gd name="T4" fmla="*/ 332 w 332"/>
                <a:gd name="T5" fmla="*/ 495 h 535"/>
                <a:gd name="T6" fmla="*/ 332 w 332"/>
                <a:gd name="T7" fmla="*/ 0 h 535"/>
                <a:gd name="T8" fmla="*/ 81 w 332"/>
                <a:gd name="T9" fmla="*/ 79 h 535"/>
                <a:gd name="T10" fmla="*/ 0 w 332"/>
                <a:gd name="T11" fmla="*/ 3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5">
                  <a:moveTo>
                    <a:pt x="0" y="334"/>
                  </a:moveTo>
                  <a:lnTo>
                    <a:pt x="201" y="535"/>
                  </a:lnTo>
                  <a:lnTo>
                    <a:pt x="332" y="495"/>
                  </a:lnTo>
                  <a:lnTo>
                    <a:pt x="332" y="0"/>
                  </a:lnTo>
                  <a:lnTo>
                    <a:pt x="81" y="79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"/>
            <p:cNvSpPr>
              <a:spLocks/>
            </p:cNvSpPr>
            <p:nvPr/>
          </p:nvSpPr>
          <p:spPr bwMode="auto">
            <a:xfrm>
              <a:off x="11144250" y="5197475"/>
              <a:ext cx="852488" cy="854075"/>
            </a:xfrm>
            <a:custGeom>
              <a:avLst/>
              <a:gdLst>
                <a:gd name="T0" fmla="*/ 80 w 537"/>
                <a:gd name="T1" fmla="*/ 81 h 538"/>
                <a:gd name="T2" fmla="*/ 0 w 537"/>
                <a:gd name="T3" fmla="*/ 336 h 538"/>
                <a:gd name="T4" fmla="*/ 201 w 537"/>
                <a:gd name="T5" fmla="*/ 538 h 538"/>
                <a:gd name="T6" fmla="*/ 471 w 537"/>
                <a:gd name="T7" fmla="*/ 455 h 538"/>
                <a:gd name="T8" fmla="*/ 537 w 537"/>
                <a:gd name="T9" fmla="*/ 200 h 538"/>
                <a:gd name="T10" fmla="*/ 338 w 537"/>
                <a:gd name="T11" fmla="*/ 0 h 538"/>
                <a:gd name="T12" fmla="*/ 80 w 537"/>
                <a:gd name="T13" fmla="*/ 81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80" y="81"/>
                  </a:move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lnTo>
                    <a:pt x="537" y="200"/>
                  </a:lnTo>
                  <a:lnTo>
                    <a:pt x="338" y="0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"/>
            <p:cNvSpPr>
              <a:spLocks/>
            </p:cNvSpPr>
            <p:nvPr/>
          </p:nvSpPr>
          <p:spPr bwMode="auto">
            <a:xfrm>
              <a:off x="10907713" y="4386263"/>
              <a:ext cx="852488" cy="852488"/>
            </a:xfrm>
            <a:custGeom>
              <a:avLst/>
              <a:gdLst>
                <a:gd name="T0" fmla="*/ 81 w 537"/>
                <a:gd name="T1" fmla="*/ 81 h 537"/>
                <a:gd name="T2" fmla="*/ 0 w 537"/>
                <a:gd name="T3" fmla="*/ 336 h 537"/>
                <a:gd name="T4" fmla="*/ 201 w 537"/>
                <a:gd name="T5" fmla="*/ 537 h 537"/>
                <a:gd name="T6" fmla="*/ 471 w 537"/>
                <a:gd name="T7" fmla="*/ 455 h 537"/>
                <a:gd name="T8" fmla="*/ 537 w 537"/>
                <a:gd name="T9" fmla="*/ 199 h 537"/>
                <a:gd name="T10" fmla="*/ 338 w 537"/>
                <a:gd name="T11" fmla="*/ 0 h 537"/>
                <a:gd name="T12" fmla="*/ 81 w 537"/>
                <a:gd name="T13" fmla="*/ 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81" y="81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537" y="199"/>
                  </a:lnTo>
                  <a:lnTo>
                    <a:pt x="338" y="0"/>
                  </a:lnTo>
                  <a:lnTo>
                    <a:pt x="8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10661650" y="3571875"/>
              <a:ext cx="852488" cy="8524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6"/>
            <p:cNvSpPr>
              <a:spLocks/>
            </p:cNvSpPr>
            <p:nvPr/>
          </p:nvSpPr>
          <p:spPr bwMode="auto">
            <a:xfrm>
              <a:off x="10071100" y="4162425"/>
              <a:ext cx="852488" cy="854075"/>
            </a:xfrm>
            <a:custGeom>
              <a:avLst/>
              <a:gdLst>
                <a:gd name="T0" fmla="*/ 471 w 537"/>
                <a:gd name="T1" fmla="*/ 455 h 538"/>
                <a:gd name="T2" fmla="*/ 537 w 537"/>
                <a:gd name="T3" fmla="*/ 200 h 538"/>
                <a:gd name="T4" fmla="*/ 338 w 537"/>
                <a:gd name="T5" fmla="*/ 0 h 538"/>
                <a:gd name="T6" fmla="*/ 81 w 537"/>
                <a:gd name="T7" fmla="*/ 81 h 538"/>
                <a:gd name="T8" fmla="*/ 0 w 537"/>
                <a:gd name="T9" fmla="*/ 336 h 538"/>
                <a:gd name="T10" fmla="*/ 201 w 537"/>
                <a:gd name="T11" fmla="*/ 538 h 538"/>
                <a:gd name="T12" fmla="*/ 471 w 537"/>
                <a:gd name="T13" fmla="*/ 455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71" y="455"/>
                  </a:moveTo>
                  <a:lnTo>
                    <a:pt x="537" y="200"/>
                  </a:lnTo>
                  <a:lnTo>
                    <a:pt x="338" y="0"/>
                  </a:lnTo>
                  <a:lnTo>
                    <a:pt x="81" y="81"/>
                  </a:lnTo>
                  <a:lnTo>
                    <a:pt x="0" y="336"/>
                  </a:lnTo>
                  <a:lnTo>
                    <a:pt x="201" y="538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7"/>
            <p:cNvSpPr>
              <a:spLocks/>
            </p:cNvSpPr>
            <p:nvPr/>
          </p:nvSpPr>
          <p:spPr bwMode="auto">
            <a:xfrm>
              <a:off x="11495088" y="3798888"/>
              <a:ext cx="766763" cy="852488"/>
            </a:xfrm>
            <a:custGeom>
              <a:avLst/>
              <a:gdLst>
                <a:gd name="T0" fmla="*/ 81 w 483"/>
                <a:gd name="T1" fmla="*/ 80 h 537"/>
                <a:gd name="T2" fmla="*/ 0 w 483"/>
                <a:gd name="T3" fmla="*/ 336 h 537"/>
                <a:gd name="T4" fmla="*/ 201 w 483"/>
                <a:gd name="T5" fmla="*/ 537 h 537"/>
                <a:gd name="T6" fmla="*/ 471 w 483"/>
                <a:gd name="T7" fmla="*/ 455 h 537"/>
                <a:gd name="T8" fmla="*/ 483 w 483"/>
                <a:gd name="T9" fmla="*/ 406 h 537"/>
                <a:gd name="T10" fmla="*/ 483 w 483"/>
                <a:gd name="T11" fmla="*/ 147 h 537"/>
                <a:gd name="T12" fmla="*/ 338 w 483"/>
                <a:gd name="T13" fmla="*/ 0 h 537"/>
                <a:gd name="T14" fmla="*/ 81 w 483"/>
                <a:gd name="T15" fmla="*/ 8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81" y="80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lnTo>
                    <a:pt x="483" y="406"/>
                  </a:lnTo>
                  <a:lnTo>
                    <a:pt x="483" y="147"/>
                  </a:lnTo>
                  <a:lnTo>
                    <a:pt x="338" y="0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8" name="Freeform 31"/>
          <p:cNvSpPr>
            <a:spLocks/>
          </p:cNvSpPr>
          <p:nvPr/>
        </p:nvSpPr>
        <p:spPr bwMode="auto">
          <a:xfrm>
            <a:off x="1828168" y="1256526"/>
            <a:ext cx="852488" cy="852488"/>
          </a:xfrm>
          <a:custGeom>
            <a:avLst/>
            <a:gdLst>
              <a:gd name="T0" fmla="*/ 66 w 537"/>
              <a:gd name="T1" fmla="*/ 83 h 537"/>
              <a:gd name="T2" fmla="*/ 0 w 537"/>
              <a:gd name="T3" fmla="*/ 336 h 537"/>
              <a:gd name="T4" fmla="*/ 199 w 537"/>
              <a:gd name="T5" fmla="*/ 537 h 537"/>
              <a:gd name="T6" fmla="*/ 457 w 537"/>
              <a:gd name="T7" fmla="*/ 457 h 537"/>
              <a:gd name="T8" fmla="*/ 537 w 537"/>
              <a:gd name="T9" fmla="*/ 199 h 537"/>
              <a:gd name="T10" fmla="*/ 336 w 537"/>
              <a:gd name="T11" fmla="*/ 0 h 537"/>
              <a:gd name="T12" fmla="*/ 66 w 537"/>
              <a:gd name="T13" fmla="*/ 8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66" y="83"/>
                </a:moveTo>
                <a:lnTo>
                  <a:pt x="0" y="336"/>
                </a:lnTo>
                <a:lnTo>
                  <a:pt x="199" y="537"/>
                </a:lnTo>
                <a:lnTo>
                  <a:pt x="457" y="457"/>
                </a:lnTo>
                <a:lnTo>
                  <a:pt x="537" y="199"/>
                </a:lnTo>
                <a:lnTo>
                  <a:pt x="336" y="0"/>
                </a:lnTo>
                <a:lnTo>
                  <a:pt x="66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8" name="Grupo 97"/>
          <p:cNvGrpSpPr/>
          <p:nvPr/>
        </p:nvGrpSpPr>
        <p:grpSpPr>
          <a:xfrm>
            <a:off x="-87945" y="-14001"/>
            <a:ext cx="6245226" cy="3313113"/>
            <a:chOff x="22225" y="19050"/>
            <a:chExt cx="6245226" cy="3313113"/>
          </a:xfrm>
        </p:grpSpPr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887413" y="280988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53975" y="5397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14500" y="501650"/>
              <a:ext cx="852488" cy="852488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547938" y="725488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484313" y="19050"/>
              <a:ext cx="852488" cy="549275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650875" y="19050"/>
              <a:ext cx="785813" cy="325438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11400" y="19050"/>
              <a:ext cx="849313" cy="769938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144838" y="163513"/>
              <a:ext cx="852488" cy="852488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51263" y="19050"/>
              <a:ext cx="817563" cy="419100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043238" y="19050"/>
              <a:ext cx="622300" cy="192088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578350" y="19050"/>
              <a:ext cx="852488" cy="639763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3981450" y="393700"/>
              <a:ext cx="852488" cy="852488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414963" y="28575"/>
              <a:ext cx="852488" cy="852488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27125" y="1089025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22225" y="665163"/>
              <a:ext cx="280988" cy="73660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22225" y="1444625"/>
              <a:ext cx="527050" cy="852488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287338" y="852488"/>
              <a:ext cx="852488" cy="854075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23875" y="1665288"/>
              <a:ext cx="852488" cy="852488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769938" y="2479675"/>
              <a:ext cx="852488" cy="852488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360488" y="1887538"/>
              <a:ext cx="852488" cy="854075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22225" y="2252663"/>
              <a:ext cx="766763" cy="852488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6" name="Subtítulo 2"/>
          <p:cNvSpPr txBox="1">
            <a:spLocks/>
          </p:cNvSpPr>
          <p:nvPr/>
        </p:nvSpPr>
        <p:spPr>
          <a:xfrm>
            <a:off x="6177551" y="1586634"/>
            <a:ext cx="4625769" cy="787286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s-PE" sz="4800" dirty="0">
              <a:solidFill>
                <a:schemeClr val="bg1"/>
              </a:solidFill>
            </a:endParaRPr>
          </a:p>
        </p:txBody>
      </p:sp>
      <p:sp>
        <p:nvSpPr>
          <p:cNvPr id="53" name="Subtítulo 2">
            <a:extLst>
              <a:ext uri="{FF2B5EF4-FFF2-40B4-BE49-F238E27FC236}">
                <a16:creationId xmlns:a16="http://schemas.microsoft.com/office/drawing/2014/main" id="{2C2B39F9-9492-49CD-8F79-6D27CF06D727}"/>
              </a:ext>
            </a:extLst>
          </p:cNvPr>
          <p:cNvSpPr txBox="1">
            <a:spLocks/>
          </p:cNvSpPr>
          <p:nvPr/>
        </p:nvSpPr>
        <p:spPr>
          <a:xfrm>
            <a:off x="219391" y="3835687"/>
            <a:ext cx="6098636" cy="188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anthophiles, commonly known as bees, are a clade of hymenopteran insects, without location in taxonomic category, within the Apoidea superfamily.</a:t>
            </a:r>
            <a:endParaRPr lang="es-PE" sz="1400" dirty="0">
              <a:solidFill>
                <a:schemeClr val="bg1"/>
              </a:solidFill>
            </a:endParaRPr>
          </a:p>
          <a:p>
            <a:endParaRPr lang="es-P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8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DCF033-DE81-4B6F-A85D-57F2FB315F14}"/>
              </a:ext>
            </a:extLst>
          </p:cNvPr>
          <p:cNvCxnSpPr>
            <a:cxnSpLocks/>
          </p:cNvCxnSpPr>
          <p:nvPr/>
        </p:nvCxnSpPr>
        <p:spPr>
          <a:xfrm>
            <a:off x="0" y="4830212"/>
            <a:ext cx="1219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24">
            <a:extLst>
              <a:ext uri="{FF2B5EF4-FFF2-40B4-BE49-F238E27FC236}">
                <a16:creationId xmlns:a16="http://schemas.microsoft.com/office/drawing/2014/main" id="{343F0359-09CA-441E-9AE0-3D5ED2CD8D02}"/>
              </a:ext>
            </a:extLst>
          </p:cNvPr>
          <p:cNvGrpSpPr/>
          <p:nvPr/>
        </p:nvGrpSpPr>
        <p:grpSpPr>
          <a:xfrm>
            <a:off x="2219325" y="5091673"/>
            <a:ext cx="7753352" cy="1373836"/>
            <a:chOff x="596176" y="3935954"/>
            <a:chExt cx="2967129" cy="1373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3BDB84-4F72-41D3-B191-960101D6EE4A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I hope and I believe that this Template will your Time, Money and Reputation. 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E0C03-FC89-43E7-B5BE-E96B6B6DA9B5}"/>
                </a:ext>
              </a:extLst>
            </p:cNvPr>
            <p:cNvSpPr txBox="1"/>
            <p:nvPr/>
          </p:nvSpPr>
          <p:spPr>
            <a:xfrm>
              <a:off x="596176" y="3935954"/>
              <a:ext cx="2967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54">
            <a:extLst>
              <a:ext uri="{FF2B5EF4-FFF2-40B4-BE49-F238E27FC236}">
                <a16:creationId xmlns:a16="http://schemas.microsoft.com/office/drawing/2014/main" id="{4B8A7F94-91EC-4984-B75C-506A3E42FA56}"/>
              </a:ext>
            </a:extLst>
          </p:cNvPr>
          <p:cNvSpPr/>
          <p:nvPr/>
        </p:nvSpPr>
        <p:spPr>
          <a:xfrm rot="18900000">
            <a:off x="1919635" y="1691691"/>
            <a:ext cx="447436" cy="447436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34BE7-36A3-43F9-BD64-0C74FC651123}"/>
              </a:ext>
            </a:extLst>
          </p:cNvPr>
          <p:cNvSpPr txBox="1"/>
          <p:nvPr/>
        </p:nvSpPr>
        <p:spPr>
          <a:xfrm>
            <a:off x="1898751" y="177691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56">
            <a:extLst>
              <a:ext uri="{FF2B5EF4-FFF2-40B4-BE49-F238E27FC236}">
                <a16:creationId xmlns:a16="http://schemas.microsoft.com/office/drawing/2014/main" id="{D0FF46F3-F4F0-4FFA-8138-22BF03F6B5F2}"/>
              </a:ext>
            </a:extLst>
          </p:cNvPr>
          <p:cNvGrpSpPr/>
          <p:nvPr/>
        </p:nvGrpSpPr>
        <p:grpSpPr>
          <a:xfrm>
            <a:off x="2531801" y="1483752"/>
            <a:ext cx="1960553" cy="863315"/>
            <a:chOff x="3233963" y="1954419"/>
            <a:chExt cx="1400520" cy="8633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EF4E94-C89D-4E3F-8C54-8D313B97740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277F17-A92C-4A0B-BB64-0DD9420CC24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59">
            <a:extLst>
              <a:ext uri="{FF2B5EF4-FFF2-40B4-BE49-F238E27FC236}">
                <a16:creationId xmlns:a16="http://schemas.microsoft.com/office/drawing/2014/main" id="{A6C59533-EFA0-490D-ADA0-621F93C031CF}"/>
              </a:ext>
            </a:extLst>
          </p:cNvPr>
          <p:cNvSpPr/>
          <p:nvPr/>
        </p:nvSpPr>
        <p:spPr>
          <a:xfrm rot="18900000">
            <a:off x="8380234" y="2291875"/>
            <a:ext cx="447436" cy="447436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251488-16B3-451C-A6BF-324BDC96D9D0}"/>
              </a:ext>
            </a:extLst>
          </p:cNvPr>
          <p:cNvSpPr txBox="1"/>
          <p:nvPr/>
        </p:nvSpPr>
        <p:spPr>
          <a:xfrm>
            <a:off x="8359350" y="23770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61">
            <a:extLst>
              <a:ext uri="{FF2B5EF4-FFF2-40B4-BE49-F238E27FC236}">
                <a16:creationId xmlns:a16="http://schemas.microsoft.com/office/drawing/2014/main" id="{D0AAA07A-DFFA-4D64-8B02-A5ADFC55806D}"/>
              </a:ext>
            </a:extLst>
          </p:cNvPr>
          <p:cNvGrpSpPr/>
          <p:nvPr/>
        </p:nvGrpSpPr>
        <p:grpSpPr>
          <a:xfrm>
            <a:off x="8992400" y="2083936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1E7BD6-4007-4220-843F-A8E40A7BF824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4F665B-3D87-44F2-931E-72833D2323E3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64">
            <a:extLst>
              <a:ext uri="{FF2B5EF4-FFF2-40B4-BE49-F238E27FC236}">
                <a16:creationId xmlns:a16="http://schemas.microsoft.com/office/drawing/2014/main" id="{63314126-08B0-4D40-B7D2-417E7A4613CB}"/>
              </a:ext>
            </a:extLst>
          </p:cNvPr>
          <p:cNvSpPr/>
          <p:nvPr/>
        </p:nvSpPr>
        <p:spPr>
          <a:xfrm rot="18900000">
            <a:off x="5149935" y="2307411"/>
            <a:ext cx="447436" cy="447436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381CFE-A91D-4E24-9747-950C871A0AD9}"/>
              </a:ext>
            </a:extLst>
          </p:cNvPr>
          <p:cNvSpPr txBox="1"/>
          <p:nvPr/>
        </p:nvSpPr>
        <p:spPr>
          <a:xfrm>
            <a:off x="5129051" y="2392630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67D6DA50-11F0-43E0-AE89-C30DD61B5C9B}"/>
              </a:ext>
            </a:extLst>
          </p:cNvPr>
          <p:cNvGrpSpPr/>
          <p:nvPr/>
        </p:nvGrpSpPr>
        <p:grpSpPr>
          <a:xfrm>
            <a:off x="5762101" y="2099472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2D567-5216-455E-AE51-277963D063BF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302B06-49CD-4CA5-AE93-4A547DE8ADA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 17">
            <a:extLst>
              <a:ext uri="{FF2B5EF4-FFF2-40B4-BE49-F238E27FC236}">
                <a16:creationId xmlns:a16="http://schemas.microsoft.com/office/drawing/2014/main" id="{246D9B25-6B34-4A4E-A016-B3D4562645D4}"/>
              </a:ext>
            </a:extLst>
          </p:cNvPr>
          <p:cNvSpPr>
            <a:spLocks/>
          </p:cNvSpPr>
          <p:nvPr/>
        </p:nvSpPr>
        <p:spPr bwMode="auto">
          <a:xfrm>
            <a:off x="6317406" y="3579460"/>
            <a:ext cx="521350" cy="451413"/>
          </a:xfrm>
          <a:custGeom>
            <a:avLst/>
            <a:gdLst>
              <a:gd name="T0" fmla="*/ 61 w 246"/>
              <a:gd name="T1" fmla="*/ 0 h 213"/>
              <a:gd name="T2" fmla="*/ 0 w 246"/>
              <a:gd name="T3" fmla="*/ 107 h 213"/>
              <a:gd name="T4" fmla="*/ 61 w 246"/>
              <a:gd name="T5" fmla="*/ 213 h 213"/>
              <a:gd name="T6" fmla="*/ 184 w 246"/>
              <a:gd name="T7" fmla="*/ 213 h 213"/>
              <a:gd name="T8" fmla="*/ 246 w 246"/>
              <a:gd name="T9" fmla="*/ 107 h 213"/>
              <a:gd name="T10" fmla="*/ 184 w 246"/>
              <a:gd name="T11" fmla="*/ 0 h 213"/>
              <a:gd name="T12" fmla="*/ 61 w 246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3">
                <a:moveTo>
                  <a:pt x="61" y="0"/>
                </a:moveTo>
                <a:lnTo>
                  <a:pt x="0" y="107"/>
                </a:lnTo>
                <a:lnTo>
                  <a:pt x="61" y="213"/>
                </a:lnTo>
                <a:lnTo>
                  <a:pt x="184" y="213"/>
                </a:lnTo>
                <a:lnTo>
                  <a:pt x="246" y="107"/>
                </a:lnTo>
                <a:lnTo>
                  <a:pt x="18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6725A404-D841-4B4C-AD82-302DBEC2E2D7}"/>
              </a:ext>
            </a:extLst>
          </p:cNvPr>
          <p:cNvSpPr>
            <a:spLocks/>
          </p:cNvSpPr>
          <p:nvPr/>
        </p:nvSpPr>
        <p:spPr bwMode="auto">
          <a:xfrm>
            <a:off x="6317406" y="3026319"/>
            <a:ext cx="521350" cy="449292"/>
          </a:xfrm>
          <a:custGeom>
            <a:avLst/>
            <a:gdLst>
              <a:gd name="T0" fmla="*/ 184 w 246"/>
              <a:gd name="T1" fmla="*/ 212 h 212"/>
              <a:gd name="T2" fmla="*/ 246 w 246"/>
              <a:gd name="T3" fmla="*/ 106 h 212"/>
              <a:gd name="T4" fmla="*/ 184 w 246"/>
              <a:gd name="T5" fmla="*/ 0 h 212"/>
              <a:gd name="T6" fmla="*/ 61 w 246"/>
              <a:gd name="T7" fmla="*/ 0 h 212"/>
              <a:gd name="T8" fmla="*/ 0 w 246"/>
              <a:gd name="T9" fmla="*/ 106 h 212"/>
              <a:gd name="T10" fmla="*/ 61 w 246"/>
              <a:gd name="T11" fmla="*/ 212 h 212"/>
              <a:gd name="T12" fmla="*/ 184 w 246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2">
                <a:moveTo>
                  <a:pt x="184" y="212"/>
                </a:moveTo>
                <a:lnTo>
                  <a:pt x="246" y="106"/>
                </a:lnTo>
                <a:lnTo>
                  <a:pt x="184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lnTo>
                  <a:pt x="184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0E821708-C49F-40C6-B812-004CFC4364C7}"/>
              </a:ext>
            </a:extLst>
          </p:cNvPr>
          <p:cNvSpPr>
            <a:spLocks/>
          </p:cNvSpPr>
          <p:nvPr/>
        </p:nvSpPr>
        <p:spPr bwMode="auto">
          <a:xfrm>
            <a:off x="6300452" y="4124122"/>
            <a:ext cx="572213" cy="682418"/>
          </a:xfrm>
          <a:custGeom>
            <a:avLst/>
            <a:gdLst>
              <a:gd name="T0" fmla="*/ 125 w 176"/>
              <a:gd name="T1" fmla="*/ 0 h 209"/>
              <a:gd name="T2" fmla="*/ 45 w 176"/>
              <a:gd name="T3" fmla="*/ 0 h 209"/>
              <a:gd name="T4" fmla="*/ 5 w 176"/>
              <a:gd name="T5" fmla="*/ 69 h 209"/>
              <a:gd name="T6" fmla="*/ 18 w 176"/>
              <a:gd name="T7" fmla="*/ 172 h 209"/>
              <a:gd name="T8" fmla="*/ 29 w 176"/>
              <a:gd name="T9" fmla="*/ 138 h 209"/>
              <a:gd name="T10" fmla="*/ 53 w 176"/>
              <a:gd name="T11" fmla="*/ 202 h 209"/>
              <a:gd name="T12" fmla="*/ 85 w 176"/>
              <a:gd name="T13" fmla="*/ 151 h 209"/>
              <a:gd name="T14" fmla="*/ 106 w 176"/>
              <a:gd name="T15" fmla="*/ 181 h 209"/>
              <a:gd name="T16" fmla="*/ 143 w 176"/>
              <a:gd name="T17" fmla="*/ 155 h 209"/>
              <a:gd name="T18" fmla="*/ 143 w 176"/>
              <a:gd name="T19" fmla="*/ 193 h 209"/>
              <a:gd name="T20" fmla="*/ 165 w 176"/>
              <a:gd name="T21" fmla="*/ 69 h 209"/>
              <a:gd name="T22" fmla="*/ 125 w 176"/>
              <a:gd name="T2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209">
                <a:moveTo>
                  <a:pt x="125" y="0"/>
                </a:moveTo>
                <a:cubicBezTo>
                  <a:pt x="45" y="0"/>
                  <a:pt x="45" y="0"/>
                  <a:pt x="45" y="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0" y="169"/>
                  <a:pt x="18" y="172"/>
                </a:cubicBezTo>
                <a:cubicBezTo>
                  <a:pt x="36" y="174"/>
                  <a:pt x="13" y="138"/>
                  <a:pt x="29" y="138"/>
                </a:cubicBezTo>
                <a:cubicBezTo>
                  <a:pt x="45" y="138"/>
                  <a:pt x="26" y="195"/>
                  <a:pt x="53" y="202"/>
                </a:cubicBezTo>
                <a:cubicBezTo>
                  <a:pt x="80" y="209"/>
                  <a:pt x="59" y="144"/>
                  <a:pt x="85" y="151"/>
                </a:cubicBezTo>
                <a:cubicBezTo>
                  <a:pt x="111" y="158"/>
                  <a:pt x="87" y="179"/>
                  <a:pt x="106" y="181"/>
                </a:cubicBezTo>
                <a:cubicBezTo>
                  <a:pt x="125" y="183"/>
                  <a:pt x="133" y="153"/>
                  <a:pt x="143" y="155"/>
                </a:cubicBezTo>
                <a:cubicBezTo>
                  <a:pt x="153" y="158"/>
                  <a:pt x="117" y="197"/>
                  <a:pt x="143" y="193"/>
                </a:cubicBezTo>
                <a:cubicBezTo>
                  <a:pt x="169" y="188"/>
                  <a:pt x="176" y="134"/>
                  <a:pt x="165" y="6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CC0EDE0C-878E-4501-9182-7FBB8F2E0CD6}"/>
              </a:ext>
            </a:extLst>
          </p:cNvPr>
          <p:cNvSpPr>
            <a:spLocks/>
          </p:cNvSpPr>
          <p:nvPr/>
        </p:nvSpPr>
        <p:spPr bwMode="auto">
          <a:xfrm>
            <a:off x="5840563" y="3857087"/>
            <a:ext cx="519232" cy="676059"/>
          </a:xfrm>
          <a:custGeom>
            <a:avLst/>
            <a:gdLst>
              <a:gd name="T0" fmla="*/ 159 w 159"/>
              <a:gd name="T1" fmla="*/ 69 h 207"/>
              <a:gd name="T2" fmla="*/ 119 w 159"/>
              <a:gd name="T3" fmla="*/ 0 h 207"/>
              <a:gd name="T4" fmla="*/ 40 w 159"/>
              <a:gd name="T5" fmla="*/ 0 h 207"/>
              <a:gd name="T6" fmla="*/ 0 w 159"/>
              <a:gd name="T7" fmla="*/ 69 h 207"/>
              <a:gd name="T8" fmla="*/ 19 w 159"/>
              <a:gd name="T9" fmla="*/ 138 h 207"/>
              <a:gd name="T10" fmla="*/ 35 w 159"/>
              <a:gd name="T11" fmla="*/ 203 h 207"/>
              <a:gd name="T12" fmla="*/ 58 w 159"/>
              <a:gd name="T13" fmla="*/ 151 h 207"/>
              <a:gd name="T14" fmla="*/ 79 w 159"/>
              <a:gd name="T15" fmla="*/ 177 h 207"/>
              <a:gd name="T16" fmla="*/ 98 w 159"/>
              <a:gd name="T17" fmla="*/ 151 h 207"/>
              <a:gd name="T18" fmla="*/ 124 w 159"/>
              <a:gd name="T19" fmla="*/ 165 h 207"/>
              <a:gd name="T20" fmla="*/ 141 w 159"/>
              <a:gd name="T21" fmla="*/ 101 h 207"/>
              <a:gd name="T22" fmla="*/ 159 w 159"/>
              <a:gd name="T23" fmla="*/ 6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207">
                <a:moveTo>
                  <a:pt x="159" y="69"/>
                </a:moveTo>
                <a:cubicBezTo>
                  <a:pt x="119" y="0"/>
                  <a:pt x="119" y="0"/>
                  <a:pt x="1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112"/>
                  <a:pt x="19" y="138"/>
                </a:cubicBezTo>
                <a:cubicBezTo>
                  <a:pt x="33" y="163"/>
                  <a:pt x="17" y="198"/>
                  <a:pt x="35" y="203"/>
                </a:cubicBezTo>
                <a:cubicBezTo>
                  <a:pt x="54" y="207"/>
                  <a:pt x="42" y="140"/>
                  <a:pt x="58" y="151"/>
                </a:cubicBezTo>
                <a:cubicBezTo>
                  <a:pt x="75" y="163"/>
                  <a:pt x="61" y="175"/>
                  <a:pt x="79" y="177"/>
                </a:cubicBezTo>
                <a:cubicBezTo>
                  <a:pt x="98" y="179"/>
                  <a:pt x="84" y="147"/>
                  <a:pt x="98" y="151"/>
                </a:cubicBezTo>
                <a:cubicBezTo>
                  <a:pt x="112" y="156"/>
                  <a:pt x="101" y="179"/>
                  <a:pt x="124" y="165"/>
                </a:cubicBezTo>
                <a:cubicBezTo>
                  <a:pt x="140" y="155"/>
                  <a:pt x="138" y="123"/>
                  <a:pt x="141" y="101"/>
                </a:cubicBezTo>
                <a:lnTo>
                  <a:pt x="159" y="69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73BE1EE7-11BC-4B44-B76C-8083A2A50711}"/>
              </a:ext>
            </a:extLst>
          </p:cNvPr>
          <p:cNvSpPr>
            <a:spLocks/>
          </p:cNvSpPr>
          <p:nvPr/>
        </p:nvSpPr>
        <p:spPr bwMode="auto">
          <a:xfrm>
            <a:off x="5840563" y="3303948"/>
            <a:ext cx="519232" cy="449292"/>
          </a:xfrm>
          <a:custGeom>
            <a:avLst/>
            <a:gdLst>
              <a:gd name="T0" fmla="*/ 183 w 245"/>
              <a:gd name="T1" fmla="*/ 212 h 212"/>
              <a:gd name="T2" fmla="*/ 245 w 245"/>
              <a:gd name="T3" fmla="*/ 106 h 212"/>
              <a:gd name="T4" fmla="*/ 183 w 245"/>
              <a:gd name="T5" fmla="*/ 0 h 212"/>
              <a:gd name="T6" fmla="*/ 62 w 245"/>
              <a:gd name="T7" fmla="*/ 0 h 212"/>
              <a:gd name="T8" fmla="*/ 0 w 245"/>
              <a:gd name="T9" fmla="*/ 106 h 212"/>
              <a:gd name="T10" fmla="*/ 62 w 245"/>
              <a:gd name="T11" fmla="*/ 212 h 212"/>
              <a:gd name="T12" fmla="*/ 183 w 245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12">
                <a:moveTo>
                  <a:pt x="183" y="212"/>
                </a:moveTo>
                <a:lnTo>
                  <a:pt x="245" y="106"/>
                </a:lnTo>
                <a:lnTo>
                  <a:pt x="183" y="0"/>
                </a:lnTo>
                <a:lnTo>
                  <a:pt x="62" y="0"/>
                </a:lnTo>
                <a:lnTo>
                  <a:pt x="0" y="106"/>
                </a:lnTo>
                <a:lnTo>
                  <a:pt x="62" y="212"/>
                </a:lnTo>
                <a:lnTo>
                  <a:pt x="183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B80F567-7205-4D56-B6CA-681993817EAD}"/>
              </a:ext>
            </a:extLst>
          </p:cNvPr>
          <p:cNvSpPr>
            <a:spLocks/>
          </p:cNvSpPr>
          <p:nvPr/>
        </p:nvSpPr>
        <p:spPr bwMode="auto">
          <a:xfrm>
            <a:off x="6766701" y="3857087"/>
            <a:ext cx="517111" cy="767190"/>
          </a:xfrm>
          <a:custGeom>
            <a:avLst/>
            <a:gdLst>
              <a:gd name="T0" fmla="*/ 40 w 159"/>
              <a:gd name="T1" fmla="*/ 0 h 235"/>
              <a:gd name="T2" fmla="*/ 0 w 159"/>
              <a:gd name="T3" fmla="*/ 69 h 235"/>
              <a:gd name="T4" fmla="*/ 40 w 159"/>
              <a:gd name="T5" fmla="*/ 138 h 235"/>
              <a:gd name="T6" fmla="*/ 54 w 159"/>
              <a:gd name="T7" fmla="*/ 186 h 235"/>
              <a:gd name="T8" fmla="*/ 80 w 159"/>
              <a:gd name="T9" fmla="*/ 162 h 235"/>
              <a:gd name="T10" fmla="*/ 98 w 159"/>
              <a:gd name="T11" fmla="*/ 233 h 235"/>
              <a:gd name="T12" fmla="*/ 114 w 159"/>
              <a:gd name="T13" fmla="*/ 151 h 235"/>
              <a:gd name="T14" fmla="*/ 135 w 159"/>
              <a:gd name="T15" fmla="*/ 185 h 235"/>
              <a:gd name="T16" fmla="*/ 159 w 159"/>
              <a:gd name="T17" fmla="*/ 69 h 235"/>
              <a:gd name="T18" fmla="*/ 119 w 159"/>
              <a:gd name="T19" fmla="*/ 0 h 235"/>
              <a:gd name="T20" fmla="*/ 40 w 159"/>
              <a:gd name="T2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235">
                <a:moveTo>
                  <a:pt x="40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79"/>
                  <a:pt x="54" y="186"/>
                </a:cubicBezTo>
                <a:cubicBezTo>
                  <a:pt x="68" y="193"/>
                  <a:pt x="63" y="147"/>
                  <a:pt x="80" y="162"/>
                </a:cubicBezTo>
                <a:cubicBezTo>
                  <a:pt x="96" y="177"/>
                  <a:pt x="70" y="235"/>
                  <a:pt x="98" y="233"/>
                </a:cubicBezTo>
                <a:cubicBezTo>
                  <a:pt x="126" y="230"/>
                  <a:pt x="91" y="147"/>
                  <a:pt x="114" y="151"/>
                </a:cubicBezTo>
                <a:cubicBezTo>
                  <a:pt x="138" y="156"/>
                  <a:pt x="114" y="189"/>
                  <a:pt x="135" y="185"/>
                </a:cubicBezTo>
                <a:cubicBezTo>
                  <a:pt x="156" y="182"/>
                  <a:pt x="159" y="69"/>
                  <a:pt x="159" y="69"/>
                </a:cubicBezTo>
                <a:cubicBezTo>
                  <a:pt x="119" y="0"/>
                  <a:pt x="119" y="0"/>
                  <a:pt x="119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CA113A90-357C-4A8F-AE08-E0611392408D}"/>
              </a:ext>
            </a:extLst>
          </p:cNvPr>
          <p:cNvSpPr>
            <a:spLocks/>
          </p:cNvSpPr>
          <p:nvPr/>
        </p:nvSpPr>
        <p:spPr bwMode="auto">
          <a:xfrm>
            <a:off x="6766701" y="3303948"/>
            <a:ext cx="517111" cy="449292"/>
          </a:xfrm>
          <a:custGeom>
            <a:avLst/>
            <a:gdLst>
              <a:gd name="T0" fmla="*/ 61 w 244"/>
              <a:gd name="T1" fmla="*/ 212 h 212"/>
              <a:gd name="T2" fmla="*/ 183 w 244"/>
              <a:gd name="T3" fmla="*/ 212 h 212"/>
              <a:gd name="T4" fmla="*/ 244 w 244"/>
              <a:gd name="T5" fmla="*/ 106 h 212"/>
              <a:gd name="T6" fmla="*/ 183 w 244"/>
              <a:gd name="T7" fmla="*/ 0 h 212"/>
              <a:gd name="T8" fmla="*/ 61 w 244"/>
              <a:gd name="T9" fmla="*/ 0 h 212"/>
              <a:gd name="T10" fmla="*/ 0 w 244"/>
              <a:gd name="T11" fmla="*/ 106 h 212"/>
              <a:gd name="T12" fmla="*/ 61 w 244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12">
                <a:moveTo>
                  <a:pt x="61" y="212"/>
                </a:moveTo>
                <a:lnTo>
                  <a:pt x="183" y="212"/>
                </a:lnTo>
                <a:lnTo>
                  <a:pt x="244" y="106"/>
                </a:lnTo>
                <a:lnTo>
                  <a:pt x="183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0A40345-EBD8-464C-B2FB-B80E58061ECB}"/>
              </a:ext>
            </a:extLst>
          </p:cNvPr>
          <p:cNvGrpSpPr/>
          <p:nvPr/>
        </p:nvGrpSpPr>
        <p:grpSpPr>
          <a:xfrm>
            <a:off x="2103479" y="3380384"/>
            <a:ext cx="1936785" cy="1385250"/>
            <a:chOff x="9580563" y="3981450"/>
            <a:chExt cx="1198563" cy="857250"/>
          </a:xfrm>
          <a:solidFill>
            <a:srgbClr val="FED715"/>
          </a:solidFill>
        </p:grpSpPr>
        <p:sp>
          <p:nvSpPr>
            <p:cNvPr id="48" name="Freeform 103">
              <a:extLst>
                <a:ext uri="{FF2B5EF4-FFF2-40B4-BE49-F238E27FC236}">
                  <a16:creationId xmlns:a16="http://schemas.microsoft.com/office/drawing/2014/main" id="{D4886B3B-AB7D-459F-A82A-3B29B8C5D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C8B78C2E-D78B-421B-A567-EBF2A507C742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50" name="Freeform 100">
                <a:extLst>
                  <a:ext uri="{FF2B5EF4-FFF2-40B4-BE49-F238E27FC236}">
                    <a16:creationId xmlns:a16="http://schemas.microsoft.com/office/drawing/2014/main" id="{BB2574A9-F561-4340-9EC9-A4024AE6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1">
                <a:extLst>
                  <a:ext uri="{FF2B5EF4-FFF2-40B4-BE49-F238E27FC236}">
                    <a16:creationId xmlns:a16="http://schemas.microsoft.com/office/drawing/2014/main" id="{CAE2D692-218B-4161-B4CF-E927F7017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2">
                <a:extLst>
                  <a:ext uri="{FF2B5EF4-FFF2-40B4-BE49-F238E27FC236}">
                    <a16:creationId xmlns:a16="http://schemas.microsoft.com/office/drawing/2014/main" id="{FF193189-40B5-4258-A587-135B8E6F2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4">
                <a:extLst>
                  <a:ext uri="{FF2B5EF4-FFF2-40B4-BE49-F238E27FC236}">
                    <a16:creationId xmlns:a16="http://schemas.microsoft.com/office/drawing/2014/main" id="{F7F6BBF1-D0FF-4027-B5B5-7C61CEC1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5">
                <a:extLst>
                  <a:ext uri="{FF2B5EF4-FFF2-40B4-BE49-F238E27FC236}">
                    <a16:creationId xmlns:a16="http://schemas.microsoft.com/office/drawing/2014/main" id="{DB6F53DD-5090-46DA-81DC-CAF3ED7F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6">
                <a:extLst>
                  <a:ext uri="{FF2B5EF4-FFF2-40B4-BE49-F238E27FC236}">
                    <a16:creationId xmlns:a16="http://schemas.microsoft.com/office/drawing/2014/main" id="{231606B1-9708-4E83-A43D-D9C1CB4D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7">
                <a:extLst>
                  <a:ext uri="{FF2B5EF4-FFF2-40B4-BE49-F238E27FC236}">
                    <a16:creationId xmlns:a16="http://schemas.microsoft.com/office/drawing/2014/main" id="{6FD6C648-96D6-42A0-95DA-352F69772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36">
                <a:extLst>
                  <a:ext uri="{FF2B5EF4-FFF2-40B4-BE49-F238E27FC236}">
                    <a16:creationId xmlns:a16="http://schemas.microsoft.com/office/drawing/2014/main" id="{6BDA8B01-A854-4266-9794-1DDAD98AE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37">
                <a:extLst>
                  <a:ext uri="{FF2B5EF4-FFF2-40B4-BE49-F238E27FC236}">
                    <a16:creationId xmlns:a16="http://schemas.microsoft.com/office/drawing/2014/main" id="{8503934F-6F39-494F-BE37-19DD9802B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38">
                <a:extLst>
                  <a:ext uri="{FF2B5EF4-FFF2-40B4-BE49-F238E27FC236}">
                    <a16:creationId xmlns:a16="http://schemas.microsoft.com/office/drawing/2014/main" id="{E76BF4EA-D8B9-4106-B69B-2CEEAB55E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39">
                <a:extLst>
                  <a:ext uri="{FF2B5EF4-FFF2-40B4-BE49-F238E27FC236}">
                    <a16:creationId xmlns:a16="http://schemas.microsoft.com/office/drawing/2014/main" id="{181C38EE-B25B-44A7-8C7E-4969A5B58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67FE60D-D9FE-4B6B-8808-0ED80A5A902A}"/>
              </a:ext>
            </a:extLst>
          </p:cNvPr>
          <p:cNvGrpSpPr/>
          <p:nvPr/>
        </p:nvGrpSpPr>
        <p:grpSpPr>
          <a:xfrm>
            <a:off x="9098944" y="3241507"/>
            <a:ext cx="1396703" cy="1573298"/>
            <a:chOff x="5158020" y="5082723"/>
            <a:chExt cx="966788" cy="1089025"/>
          </a:xfrm>
          <a:solidFill>
            <a:srgbClr val="FED715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A4C12E5-0A87-4F7E-9061-45AB36CF3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2580D0D-7E9A-46EB-83F0-D377C8625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42">
              <a:extLst>
                <a:ext uri="{FF2B5EF4-FFF2-40B4-BE49-F238E27FC236}">
                  <a16:creationId xmlns:a16="http://schemas.microsoft.com/office/drawing/2014/main" id="{71A4DDBF-D6C5-45E9-847A-F0F26375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43">
              <a:extLst>
                <a:ext uri="{FF2B5EF4-FFF2-40B4-BE49-F238E27FC236}">
                  <a16:creationId xmlns:a16="http://schemas.microsoft.com/office/drawing/2014/main" id="{A31F85EF-1859-43F0-AFA6-56628C33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5356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:a16="http://schemas.microsoft.com/office/drawing/2014/main" id="{E70DC3D9-94D4-4065-BA00-E686D225D9CD}"/>
              </a:ext>
            </a:extLst>
          </p:cNvPr>
          <p:cNvSpPr>
            <a:spLocks/>
          </p:cNvSpPr>
          <p:nvPr/>
        </p:nvSpPr>
        <p:spPr bwMode="auto">
          <a:xfrm>
            <a:off x="5412130" y="536611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1BE20C0E-FED8-49FF-9D63-0D4D71016242}"/>
              </a:ext>
            </a:extLst>
          </p:cNvPr>
          <p:cNvSpPr>
            <a:spLocks/>
          </p:cNvSpPr>
          <p:nvPr/>
        </p:nvSpPr>
        <p:spPr bwMode="auto">
          <a:xfrm>
            <a:off x="5416130" y="4202116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E60B1126-BCB0-42CF-A867-2B8D9B17C679}"/>
              </a:ext>
            </a:extLst>
          </p:cNvPr>
          <p:cNvSpPr>
            <a:spLocks/>
          </p:cNvSpPr>
          <p:nvPr/>
        </p:nvSpPr>
        <p:spPr bwMode="auto">
          <a:xfrm>
            <a:off x="5401113" y="2993704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A8C46F18-B14F-4625-8002-0D3E228897FE}"/>
              </a:ext>
            </a:extLst>
          </p:cNvPr>
          <p:cNvSpPr>
            <a:spLocks/>
          </p:cNvSpPr>
          <p:nvPr/>
        </p:nvSpPr>
        <p:spPr bwMode="auto">
          <a:xfrm>
            <a:off x="5412130" y="1818807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011BAD88-6A1A-4B4F-AC70-A70E66B8F7FC}"/>
              </a:ext>
            </a:extLst>
          </p:cNvPr>
          <p:cNvSpPr>
            <a:spLocks/>
          </p:cNvSpPr>
          <p:nvPr/>
        </p:nvSpPr>
        <p:spPr bwMode="auto">
          <a:xfrm>
            <a:off x="5401113" y="660148"/>
            <a:ext cx="852488" cy="852488"/>
          </a:xfrm>
          <a:custGeom>
            <a:avLst/>
            <a:gdLst>
              <a:gd name="T0" fmla="*/ 471 w 537"/>
              <a:gd name="T1" fmla="*/ 455 h 537"/>
              <a:gd name="T2" fmla="*/ 537 w 537"/>
              <a:gd name="T3" fmla="*/ 201 h 537"/>
              <a:gd name="T4" fmla="*/ 338 w 537"/>
              <a:gd name="T5" fmla="*/ 0 h 537"/>
              <a:gd name="T6" fmla="*/ 81 w 537"/>
              <a:gd name="T7" fmla="*/ 80 h 537"/>
              <a:gd name="T8" fmla="*/ 0 w 537"/>
              <a:gd name="T9" fmla="*/ 336 h 537"/>
              <a:gd name="T10" fmla="*/ 201 w 537"/>
              <a:gd name="T11" fmla="*/ 537 h 537"/>
              <a:gd name="T12" fmla="*/ 471 w 537"/>
              <a:gd name="T13" fmla="*/ 45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7" h="537">
                <a:moveTo>
                  <a:pt x="471" y="455"/>
                </a:moveTo>
                <a:lnTo>
                  <a:pt x="537" y="201"/>
                </a:lnTo>
                <a:lnTo>
                  <a:pt x="338" y="0"/>
                </a:lnTo>
                <a:lnTo>
                  <a:pt x="81" y="80"/>
                </a:lnTo>
                <a:lnTo>
                  <a:pt x="0" y="336"/>
                </a:lnTo>
                <a:lnTo>
                  <a:pt x="201" y="537"/>
                </a:lnTo>
                <a:lnTo>
                  <a:pt x="471" y="455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FC5DB46-23CD-4FA3-A892-42DC49B0F61F}"/>
              </a:ext>
            </a:extLst>
          </p:cNvPr>
          <p:cNvSpPr txBox="1"/>
          <p:nvPr/>
        </p:nvSpPr>
        <p:spPr>
          <a:xfrm>
            <a:off x="785925" y="686968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Bee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7C7DF934-5DC1-42CB-A518-B634C563DEC4}"/>
              </a:ext>
            </a:extLst>
          </p:cNvPr>
          <p:cNvGrpSpPr/>
          <p:nvPr/>
        </p:nvGrpSpPr>
        <p:grpSpPr>
          <a:xfrm>
            <a:off x="5359327" y="686968"/>
            <a:ext cx="5721809" cy="800219"/>
            <a:chOff x="4745820" y="1482096"/>
            <a:chExt cx="5721809" cy="800219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B5F06488-5266-4580-B6D2-7EC3E1F57ECE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11C0DD79-628B-4AFA-951F-ED2C7DF4DFDC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39D83211-0150-41FD-9352-1CCBCC2DB8D1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B89E5B2B-B9E8-4A11-92F4-EBB8EE7210A2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763ABA94-7C79-429B-AE81-C305F70754F8}"/>
              </a:ext>
            </a:extLst>
          </p:cNvPr>
          <p:cNvGrpSpPr/>
          <p:nvPr/>
        </p:nvGrpSpPr>
        <p:grpSpPr>
          <a:xfrm>
            <a:off x="5359327" y="1871076"/>
            <a:ext cx="5721809" cy="800219"/>
            <a:chOff x="4745820" y="1482096"/>
            <a:chExt cx="5721809" cy="800219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C3D57508-BAAC-4F8C-8B0A-D260A7E53878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16" name="TextBox 40">
                <a:extLst>
                  <a:ext uri="{FF2B5EF4-FFF2-40B4-BE49-F238E27FC236}">
                    <a16:creationId xmlns:a16="http://schemas.microsoft.com/office/drawing/2014/main" id="{04FDB7C0-C43E-45A4-9E60-42D00740586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F71BABD7-2368-445E-B6AD-561F4AF8A0D6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id="{40724DED-6CB6-4A7F-929F-832B26AE9EC7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DA21FCE1-8A3B-4C48-8227-727DD1268CE8}"/>
              </a:ext>
            </a:extLst>
          </p:cNvPr>
          <p:cNvGrpSpPr/>
          <p:nvPr/>
        </p:nvGrpSpPr>
        <p:grpSpPr>
          <a:xfrm>
            <a:off x="5359327" y="3055184"/>
            <a:ext cx="5721809" cy="800219"/>
            <a:chOff x="4745820" y="1482096"/>
            <a:chExt cx="5721809" cy="800219"/>
          </a:xfrm>
        </p:grpSpPr>
        <p:grpSp>
          <p:nvGrpSpPr>
            <p:cNvPr id="19" name="Group 43">
              <a:extLst>
                <a:ext uri="{FF2B5EF4-FFF2-40B4-BE49-F238E27FC236}">
                  <a16:creationId xmlns:a16="http://schemas.microsoft.com/office/drawing/2014/main" id="{2A1544BC-6579-4131-8413-D118C30E952B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1" name="TextBox 47">
                <a:extLst>
                  <a:ext uri="{FF2B5EF4-FFF2-40B4-BE49-F238E27FC236}">
                    <a16:creationId xmlns:a16="http://schemas.microsoft.com/office/drawing/2014/main" id="{5D9B07F4-B5AB-4445-B604-BF1661DB079B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48">
                <a:extLst>
                  <a:ext uri="{FF2B5EF4-FFF2-40B4-BE49-F238E27FC236}">
                    <a16:creationId xmlns:a16="http://schemas.microsoft.com/office/drawing/2014/main" id="{9BD882F0-9A0F-4583-8535-7F05D30143E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29436CDD-89F4-4817-8261-8528CF12DD16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49">
            <a:extLst>
              <a:ext uri="{FF2B5EF4-FFF2-40B4-BE49-F238E27FC236}">
                <a16:creationId xmlns:a16="http://schemas.microsoft.com/office/drawing/2014/main" id="{4D1E8D0B-3636-45CC-875F-539C0085DB13}"/>
              </a:ext>
            </a:extLst>
          </p:cNvPr>
          <p:cNvGrpSpPr/>
          <p:nvPr/>
        </p:nvGrpSpPr>
        <p:grpSpPr>
          <a:xfrm>
            <a:off x="5359327" y="4239292"/>
            <a:ext cx="5721809" cy="800219"/>
            <a:chOff x="4745820" y="1482096"/>
            <a:chExt cx="5721809" cy="800219"/>
          </a:xfrm>
        </p:grpSpPr>
        <p:grpSp>
          <p:nvGrpSpPr>
            <p:cNvPr id="24" name="Group 50">
              <a:extLst>
                <a:ext uri="{FF2B5EF4-FFF2-40B4-BE49-F238E27FC236}">
                  <a16:creationId xmlns:a16="http://schemas.microsoft.com/office/drawing/2014/main" id="{D29A35F4-3854-438F-B12E-4CD184EC37D2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2301E2B1-C367-48B2-A3ED-465ECFA372D8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55">
                <a:extLst>
                  <a:ext uri="{FF2B5EF4-FFF2-40B4-BE49-F238E27FC236}">
                    <a16:creationId xmlns:a16="http://schemas.microsoft.com/office/drawing/2014/main" id="{B36A979A-A166-4E89-8EFE-E823DB16406F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53">
              <a:extLst>
                <a:ext uri="{FF2B5EF4-FFF2-40B4-BE49-F238E27FC236}">
                  <a16:creationId xmlns:a16="http://schemas.microsoft.com/office/drawing/2014/main" id="{D2E5E0BD-9354-4330-8297-DC4A979AD72D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6">
            <a:extLst>
              <a:ext uri="{FF2B5EF4-FFF2-40B4-BE49-F238E27FC236}">
                <a16:creationId xmlns:a16="http://schemas.microsoft.com/office/drawing/2014/main" id="{AD940BCD-A0F7-49FF-A269-D42E2D1FB0D4}"/>
              </a:ext>
            </a:extLst>
          </p:cNvPr>
          <p:cNvGrpSpPr/>
          <p:nvPr/>
        </p:nvGrpSpPr>
        <p:grpSpPr>
          <a:xfrm>
            <a:off x="5359327" y="5423398"/>
            <a:ext cx="5721809" cy="800219"/>
            <a:chOff x="4745820" y="1482096"/>
            <a:chExt cx="5721809" cy="800219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9650D647-B670-47EE-9566-1DE1352D1089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31" name="TextBox 61">
                <a:extLst>
                  <a:ext uri="{FF2B5EF4-FFF2-40B4-BE49-F238E27FC236}">
                    <a16:creationId xmlns:a16="http://schemas.microsoft.com/office/drawing/2014/main" id="{85213EC9-BD35-4009-8C28-DE98D0C36DC4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62">
                <a:extLst>
                  <a:ext uri="{FF2B5EF4-FFF2-40B4-BE49-F238E27FC236}">
                    <a16:creationId xmlns:a16="http://schemas.microsoft.com/office/drawing/2014/main" id="{15CBA3ED-36B1-4619-8E10-AC0B5E948AC3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60">
              <a:extLst>
                <a:ext uri="{FF2B5EF4-FFF2-40B4-BE49-F238E27FC236}">
                  <a16:creationId xmlns:a16="http://schemas.microsoft.com/office/drawing/2014/main" id="{42433285-9C1F-49F8-B8E0-82EB7CA507B3}"/>
                </a:ext>
              </a:extLst>
            </p:cNvPr>
            <p:cNvSpPr txBox="1"/>
            <p:nvPr/>
          </p:nvSpPr>
          <p:spPr>
            <a:xfrm>
              <a:off x="4745820" y="155904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80AD7560-64C4-4578-88F8-99F165D8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13" y="2833496"/>
            <a:ext cx="4279671" cy="28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5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600E6B-8F13-4767-AEFE-AFEFE54A940C}"/>
              </a:ext>
            </a:extLst>
          </p:cNvPr>
          <p:cNvSpPr>
            <a:spLocks noEditPoints="1"/>
          </p:cNvSpPr>
          <p:nvPr/>
        </p:nvSpPr>
        <p:spPr bwMode="auto">
          <a:xfrm>
            <a:off x="613675" y="1136970"/>
            <a:ext cx="4671617" cy="4368309"/>
          </a:xfrm>
          <a:custGeom>
            <a:avLst/>
            <a:gdLst>
              <a:gd name="T0" fmla="*/ 6084 w 7469"/>
              <a:gd name="T1" fmla="*/ 2569 h 6984"/>
              <a:gd name="T2" fmla="*/ 5927 w 7469"/>
              <a:gd name="T3" fmla="*/ 1943 h 6984"/>
              <a:gd name="T4" fmla="*/ 5599 w 7469"/>
              <a:gd name="T5" fmla="*/ 1902 h 6984"/>
              <a:gd name="T6" fmla="*/ 4829 w 7469"/>
              <a:gd name="T7" fmla="*/ 1673 h 6984"/>
              <a:gd name="T8" fmla="*/ 4438 w 7469"/>
              <a:gd name="T9" fmla="*/ 1871 h 6984"/>
              <a:gd name="T10" fmla="*/ 2379 w 7469"/>
              <a:gd name="T11" fmla="*/ 224 h 6984"/>
              <a:gd name="T12" fmla="*/ 889 w 7469"/>
              <a:gd name="T13" fmla="*/ 353 h 6984"/>
              <a:gd name="T14" fmla="*/ 2447 w 7469"/>
              <a:gd name="T15" fmla="*/ 571 h 6984"/>
              <a:gd name="T16" fmla="*/ 2618 w 7469"/>
              <a:gd name="T17" fmla="*/ 934 h 6984"/>
              <a:gd name="T18" fmla="*/ 792 w 7469"/>
              <a:gd name="T19" fmla="*/ 937 h 6984"/>
              <a:gd name="T20" fmla="*/ 1031 w 7469"/>
              <a:gd name="T21" fmla="*/ 1459 h 6984"/>
              <a:gd name="T22" fmla="*/ 2974 w 7469"/>
              <a:gd name="T23" fmla="*/ 2671 h 6984"/>
              <a:gd name="T24" fmla="*/ 3113 w 7469"/>
              <a:gd name="T25" fmla="*/ 5355 h 6984"/>
              <a:gd name="T26" fmla="*/ 3481 w 7469"/>
              <a:gd name="T27" fmla="*/ 5820 h 6984"/>
              <a:gd name="T28" fmla="*/ 3630 w 7469"/>
              <a:gd name="T29" fmla="*/ 5926 h 6984"/>
              <a:gd name="T30" fmla="*/ 4073 w 7469"/>
              <a:gd name="T31" fmla="*/ 4552 h 6984"/>
              <a:gd name="T32" fmla="*/ 4283 w 7469"/>
              <a:gd name="T33" fmla="*/ 3647 h 6984"/>
              <a:gd name="T34" fmla="*/ 5097 w 7469"/>
              <a:gd name="T35" fmla="*/ 3689 h 6984"/>
              <a:gd name="T36" fmla="*/ 5392 w 7469"/>
              <a:gd name="T37" fmla="*/ 3457 h 6984"/>
              <a:gd name="T38" fmla="*/ 6837 w 7469"/>
              <a:gd name="T39" fmla="*/ 2882 h 6984"/>
              <a:gd name="T40" fmla="*/ 4681 w 7469"/>
              <a:gd name="T41" fmla="*/ 3750 h 6984"/>
              <a:gd name="T42" fmla="*/ 5881 w 7469"/>
              <a:gd name="T43" fmla="*/ 2601 h 6984"/>
              <a:gd name="T44" fmla="*/ 4604 w 7469"/>
              <a:gd name="T45" fmla="*/ 1963 h 6984"/>
              <a:gd name="T46" fmla="*/ 2299 w 7469"/>
              <a:gd name="T47" fmla="*/ 1009 h 6984"/>
              <a:gd name="T48" fmla="*/ 3029 w 7469"/>
              <a:gd name="T49" fmla="*/ 1304 h 6984"/>
              <a:gd name="T50" fmla="*/ 4201 w 7469"/>
              <a:gd name="T51" fmla="*/ 1882 h 6984"/>
              <a:gd name="T52" fmla="*/ 4197 w 7469"/>
              <a:gd name="T53" fmla="*/ 2292 h 6984"/>
              <a:gd name="T54" fmla="*/ 3980 w 7469"/>
              <a:gd name="T55" fmla="*/ 2149 h 6984"/>
              <a:gd name="T56" fmla="*/ 1364 w 7469"/>
              <a:gd name="T57" fmla="*/ 1809 h 6984"/>
              <a:gd name="T58" fmla="*/ 1821 w 7469"/>
              <a:gd name="T59" fmla="*/ 1527 h 6984"/>
              <a:gd name="T60" fmla="*/ 2121 w 7469"/>
              <a:gd name="T61" fmla="*/ 2177 h 6984"/>
              <a:gd name="T62" fmla="*/ 2258 w 7469"/>
              <a:gd name="T63" fmla="*/ 2338 h 6984"/>
              <a:gd name="T64" fmla="*/ 3700 w 7469"/>
              <a:gd name="T65" fmla="*/ 2432 h 6984"/>
              <a:gd name="T66" fmla="*/ 3743 w 7469"/>
              <a:gd name="T67" fmla="*/ 3083 h 6984"/>
              <a:gd name="T68" fmla="*/ 3684 w 7469"/>
              <a:gd name="T69" fmla="*/ 2999 h 6984"/>
              <a:gd name="T70" fmla="*/ 4085 w 7469"/>
              <a:gd name="T71" fmla="*/ 2888 h 6984"/>
              <a:gd name="T72" fmla="*/ 2677 w 7469"/>
              <a:gd name="T73" fmla="*/ 3719 h 6984"/>
              <a:gd name="T74" fmla="*/ 2259 w 7469"/>
              <a:gd name="T75" fmla="*/ 3713 h 6984"/>
              <a:gd name="T76" fmla="*/ 2775 w 7469"/>
              <a:gd name="T77" fmla="*/ 4536 h 6984"/>
              <a:gd name="T78" fmla="*/ 2431 w 7469"/>
              <a:gd name="T79" fmla="*/ 4775 h 6984"/>
              <a:gd name="T80" fmla="*/ 1905 w 7469"/>
              <a:gd name="T81" fmla="*/ 4205 h 6984"/>
              <a:gd name="T82" fmla="*/ 2711 w 7469"/>
              <a:gd name="T83" fmla="*/ 4857 h 6984"/>
              <a:gd name="T84" fmla="*/ 2156 w 7469"/>
              <a:gd name="T85" fmla="*/ 5386 h 6984"/>
              <a:gd name="T86" fmla="*/ 2455 w 7469"/>
              <a:gd name="T87" fmla="*/ 6097 h 6984"/>
              <a:gd name="T88" fmla="*/ 2914 w 7469"/>
              <a:gd name="T89" fmla="*/ 4689 h 6984"/>
              <a:gd name="T90" fmla="*/ 3223 w 7469"/>
              <a:gd name="T91" fmla="*/ 6121 h 6984"/>
              <a:gd name="T92" fmla="*/ 3700 w 7469"/>
              <a:gd name="T93" fmla="*/ 5101 h 6984"/>
              <a:gd name="T94" fmla="*/ 3407 w 7469"/>
              <a:gd name="T95" fmla="*/ 3996 h 6984"/>
              <a:gd name="T96" fmla="*/ 3469 w 7469"/>
              <a:gd name="T97" fmla="*/ 3354 h 6984"/>
              <a:gd name="T98" fmla="*/ 2968 w 7469"/>
              <a:gd name="T99" fmla="*/ 2963 h 6984"/>
              <a:gd name="T100" fmla="*/ 3835 w 7469"/>
              <a:gd name="T101" fmla="*/ 3796 h 6984"/>
              <a:gd name="T102" fmla="*/ 3994 w 7469"/>
              <a:gd name="T103" fmla="*/ 3578 h 6984"/>
              <a:gd name="T104" fmla="*/ 4612 w 7469"/>
              <a:gd name="T105" fmla="*/ 2211 h 6984"/>
              <a:gd name="T106" fmla="*/ 4936 w 7469"/>
              <a:gd name="T107" fmla="*/ 2286 h 6984"/>
              <a:gd name="T108" fmla="*/ 5141 w 7469"/>
              <a:gd name="T109" fmla="*/ 3711 h 6984"/>
              <a:gd name="T110" fmla="*/ 5065 w 7469"/>
              <a:gd name="T111" fmla="*/ 3130 h 6984"/>
              <a:gd name="T112" fmla="*/ 5405 w 7469"/>
              <a:gd name="T113" fmla="*/ 2426 h 6984"/>
              <a:gd name="T114" fmla="*/ 5730 w 7469"/>
              <a:gd name="T115" fmla="*/ 3048 h 6984"/>
              <a:gd name="T116" fmla="*/ 5426 w 7469"/>
              <a:gd name="T117" fmla="*/ 2394 h 6984"/>
              <a:gd name="T118" fmla="*/ 5840 w 7469"/>
              <a:gd name="T119" fmla="*/ 3225 h 6984"/>
              <a:gd name="T120" fmla="*/ 5982 w 7469"/>
              <a:gd name="T121" fmla="*/ 3527 h 6984"/>
              <a:gd name="T122" fmla="*/ 6224 w 7469"/>
              <a:gd name="T123" fmla="*/ 2764 h 6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69" h="6984">
                <a:moveTo>
                  <a:pt x="7466" y="3446"/>
                </a:moveTo>
                <a:cubicBezTo>
                  <a:pt x="7449" y="3411"/>
                  <a:pt x="7436" y="3371"/>
                  <a:pt x="7411" y="3343"/>
                </a:cubicBezTo>
                <a:cubicBezTo>
                  <a:pt x="7308" y="3228"/>
                  <a:pt x="7202" y="3115"/>
                  <a:pt x="7095" y="3004"/>
                </a:cubicBezTo>
                <a:cubicBezTo>
                  <a:pt x="7019" y="2925"/>
                  <a:pt x="6939" y="2849"/>
                  <a:pt x="6861" y="2771"/>
                </a:cubicBezTo>
                <a:cubicBezTo>
                  <a:pt x="6810" y="2721"/>
                  <a:pt x="6746" y="2699"/>
                  <a:pt x="6678" y="2688"/>
                </a:cubicBezTo>
                <a:cubicBezTo>
                  <a:pt x="6592" y="2675"/>
                  <a:pt x="6507" y="2681"/>
                  <a:pt x="6423" y="2702"/>
                </a:cubicBezTo>
                <a:cubicBezTo>
                  <a:pt x="6395" y="2628"/>
                  <a:pt x="6386" y="2543"/>
                  <a:pt x="6296" y="2514"/>
                </a:cubicBezTo>
                <a:cubicBezTo>
                  <a:pt x="6388" y="2402"/>
                  <a:pt x="6479" y="2292"/>
                  <a:pt x="6565" y="2188"/>
                </a:cubicBezTo>
                <a:cubicBezTo>
                  <a:pt x="6579" y="2195"/>
                  <a:pt x="6593" y="2202"/>
                  <a:pt x="6606" y="2209"/>
                </a:cubicBezTo>
                <a:cubicBezTo>
                  <a:pt x="6616" y="2214"/>
                  <a:pt x="6627" y="2218"/>
                  <a:pt x="6635" y="2226"/>
                </a:cubicBezTo>
                <a:cubicBezTo>
                  <a:pt x="6661" y="2251"/>
                  <a:pt x="6685" y="2277"/>
                  <a:pt x="6710" y="2303"/>
                </a:cubicBezTo>
                <a:cubicBezTo>
                  <a:pt x="6757" y="2355"/>
                  <a:pt x="6801" y="2410"/>
                  <a:pt x="6852" y="2458"/>
                </a:cubicBezTo>
                <a:cubicBezTo>
                  <a:pt x="6905" y="2508"/>
                  <a:pt x="6968" y="2549"/>
                  <a:pt x="7020" y="2600"/>
                </a:cubicBezTo>
                <a:cubicBezTo>
                  <a:pt x="7090" y="2667"/>
                  <a:pt x="7152" y="2742"/>
                  <a:pt x="7221" y="2810"/>
                </a:cubicBezTo>
                <a:cubicBezTo>
                  <a:pt x="7243" y="2832"/>
                  <a:pt x="7276" y="2844"/>
                  <a:pt x="7306" y="2858"/>
                </a:cubicBezTo>
                <a:cubicBezTo>
                  <a:pt x="7312" y="2860"/>
                  <a:pt x="7326" y="2854"/>
                  <a:pt x="7331" y="2847"/>
                </a:cubicBezTo>
                <a:cubicBezTo>
                  <a:pt x="7341" y="2834"/>
                  <a:pt x="7322" y="2742"/>
                  <a:pt x="7309" y="2730"/>
                </a:cubicBezTo>
                <a:cubicBezTo>
                  <a:pt x="7257" y="2680"/>
                  <a:pt x="7205" y="2631"/>
                  <a:pt x="7154" y="2581"/>
                </a:cubicBezTo>
                <a:cubicBezTo>
                  <a:pt x="7046" y="2473"/>
                  <a:pt x="6939" y="2364"/>
                  <a:pt x="6829" y="2258"/>
                </a:cubicBezTo>
                <a:cubicBezTo>
                  <a:pt x="6783" y="2213"/>
                  <a:pt x="6735" y="2167"/>
                  <a:pt x="6661" y="2174"/>
                </a:cubicBezTo>
                <a:cubicBezTo>
                  <a:pt x="6651" y="2175"/>
                  <a:pt x="6640" y="2163"/>
                  <a:pt x="6629" y="2157"/>
                </a:cubicBezTo>
                <a:cubicBezTo>
                  <a:pt x="6598" y="2139"/>
                  <a:pt x="6570" y="2107"/>
                  <a:pt x="6530" y="2120"/>
                </a:cubicBezTo>
                <a:cubicBezTo>
                  <a:pt x="6439" y="2147"/>
                  <a:pt x="6358" y="2194"/>
                  <a:pt x="6296" y="2269"/>
                </a:cubicBezTo>
                <a:cubicBezTo>
                  <a:pt x="6256" y="2317"/>
                  <a:pt x="6214" y="2364"/>
                  <a:pt x="6172" y="2412"/>
                </a:cubicBezTo>
                <a:cubicBezTo>
                  <a:pt x="6169" y="2264"/>
                  <a:pt x="6171" y="2115"/>
                  <a:pt x="6135" y="1970"/>
                </a:cubicBezTo>
                <a:cubicBezTo>
                  <a:pt x="6139" y="2046"/>
                  <a:pt x="6150" y="2123"/>
                  <a:pt x="6151" y="2199"/>
                </a:cubicBezTo>
                <a:cubicBezTo>
                  <a:pt x="6152" y="2276"/>
                  <a:pt x="6143" y="2354"/>
                  <a:pt x="6139" y="2432"/>
                </a:cubicBezTo>
                <a:cubicBezTo>
                  <a:pt x="6136" y="2431"/>
                  <a:pt x="6132" y="2431"/>
                  <a:pt x="6129" y="2431"/>
                </a:cubicBezTo>
                <a:cubicBezTo>
                  <a:pt x="6129" y="2417"/>
                  <a:pt x="6130" y="2403"/>
                  <a:pt x="6128" y="2390"/>
                </a:cubicBezTo>
                <a:cubicBezTo>
                  <a:pt x="6127" y="2378"/>
                  <a:pt x="6123" y="2366"/>
                  <a:pt x="6121" y="2354"/>
                </a:cubicBezTo>
                <a:cubicBezTo>
                  <a:pt x="6122" y="2470"/>
                  <a:pt x="6116" y="2521"/>
                  <a:pt x="6084" y="2569"/>
                </a:cubicBezTo>
                <a:cubicBezTo>
                  <a:pt x="6076" y="2538"/>
                  <a:pt x="6068" y="2505"/>
                  <a:pt x="6070" y="2473"/>
                </a:cubicBezTo>
                <a:cubicBezTo>
                  <a:pt x="6075" y="2400"/>
                  <a:pt x="6089" y="2327"/>
                  <a:pt x="6091" y="2253"/>
                </a:cubicBezTo>
                <a:cubicBezTo>
                  <a:pt x="6093" y="2188"/>
                  <a:pt x="6089" y="2121"/>
                  <a:pt x="6079" y="2056"/>
                </a:cubicBezTo>
                <a:cubicBezTo>
                  <a:pt x="6070" y="2000"/>
                  <a:pt x="6049" y="1946"/>
                  <a:pt x="6033" y="1891"/>
                </a:cubicBezTo>
                <a:cubicBezTo>
                  <a:pt x="6095" y="2139"/>
                  <a:pt x="6071" y="2383"/>
                  <a:pt x="5997" y="2633"/>
                </a:cubicBezTo>
                <a:cubicBezTo>
                  <a:pt x="6045" y="2605"/>
                  <a:pt x="6040" y="2559"/>
                  <a:pt x="6060" y="2521"/>
                </a:cubicBezTo>
                <a:cubicBezTo>
                  <a:pt x="6066" y="2546"/>
                  <a:pt x="6074" y="2566"/>
                  <a:pt x="6074" y="2586"/>
                </a:cubicBezTo>
                <a:cubicBezTo>
                  <a:pt x="6074" y="2607"/>
                  <a:pt x="6067" y="2627"/>
                  <a:pt x="6063" y="2651"/>
                </a:cubicBezTo>
                <a:cubicBezTo>
                  <a:pt x="6073" y="2648"/>
                  <a:pt x="6081" y="2646"/>
                  <a:pt x="6087" y="2645"/>
                </a:cubicBezTo>
                <a:cubicBezTo>
                  <a:pt x="6110" y="2738"/>
                  <a:pt x="6097" y="2827"/>
                  <a:pt x="6058" y="2914"/>
                </a:cubicBezTo>
                <a:cubicBezTo>
                  <a:pt x="6061" y="2914"/>
                  <a:pt x="6065" y="2915"/>
                  <a:pt x="6068" y="2916"/>
                </a:cubicBezTo>
                <a:cubicBezTo>
                  <a:pt x="6076" y="2905"/>
                  <a:pt x="6083" y="2894"/>
                  <a:pt x="6091" y="2883"/>
                </a:cubicBezTo>
                <a:cubicBezTo>
                  <a:pt x="6092" y="2883"/>
                  <a:pt x="6093" y="2884"/>
                  <a:pt x="6094" y="2885"/>
                </a:cubicBezTo>
                <a:cubicBezTo>
                  <a:pt x="6077" y="2930"/>
                  <a:pt x="6059" y="2975"/>
                  <a:pt x="6042" y="3019"/>
                </a:cubicBezTo>
                <a:cubicBezTo>
                  <a:pt x="6016" y="2946"/>
                  <a:pt x="5997" y="2873"/>
                  <a:pt x="5981" y="2799"/>
                </a:cubicBezTo>
                <a:cubicBezTo>
                  <a:pt x="5969" y="2747"/>
                  <a:pt x="5968" y="2691"/>
                  <a:pt x="5951" y="2641"/>
                </a:cubicBezTo>
                <a:cubicBezTo>
                  <a:pt x="5924" y="2559"/>
                  <a:pt x="5914" y="2477"/>
                  <a:pt x="5919" y="2392"/>
                </a:cubicBezTo>
                <a:cubicBezTo>
                  <a:pt x="5926" y="2290"/>
                  <a:pt x="5935" y="2187"/>
                  <a:pt x="5941" y="2085"/>
                </a:cubicBezTo>
                <a:cubicBezTo>
                  <a:pt x="5943" y="2036"/>
                  <a:pt x="5941" y="1988"/>
                  <a:pt x="5941" y="1939"/>
                </a:cubicBezTo>
                <a:cubicBezTo>
                  <a:pt x="5945" y="1939"/>
                  <a:pt x="5949" y="1939"/>
                  <a:pt x="5953" y="1938"/>
                </a:cubicBezTo>
                <a:cubicBezTo>
                  <a:pt x="5959" y="1990"/>
                  <a:pt x="5969" y="2041"/>
                  <a:pt x="5973" y="2093"/>
                </a:cubicBezTo>
                <a:cubicBezTo>
                  <a:pt x="5983" y="2255"/>
                  <a:pt x="5981" y="2417"/>
                  <a:pt x="5950" y="2581"/>
                </a:cubicBezTo>
                <a:cubicBezTo>
                  <a:pt x="5981" y="2570"/>
                  <a:pt x="5989" y="2546"/>
                  <a:pt x="5992" y="2521"/>
                </a:cubicBezTo>
                <a:cubicBezTo>
                  <a:pt x="5995" y="2486"/>
                  <a:pt x="5991" y="2450"/>
                  <a:pt x="5997" y="2415"/>
                </a:cubicBezTo>
                <a:cubicBezTo>
                  <a:pt x="6014" y="2325"/>
                  <a:pt x="6010" y="2236"/>
                  <a:pt x="5997" y="2146"/>
                </a:cubicBezTo>
                <a:cubicBezTo>
                  <a:pt x="5987" y="2074"/>
                  <a:pt x="5980" y="2000"/>
                  <a:pt x="5967" y="1928"/>
                </a:cubicBezTo>
                <a:cubicBezTo>
                  <a:pt x="5961" y="1896"/>
                  <a:pt x="5945" y="1866"/>
                  <a:pt x="5933" y="1835"/>
                </a:cubicBezTo>
                <a:cubicBezTo>
                  <a:pt x="5930" y="1836"/>
                  <a:pt x="5926" y="1838"/>
                  <a:pt x="5923" y="1839"/>
                </a:cubicBezTo>
                <a:cubicBezTo>
                  <a:pt x="5932" y="1866"/>
                  <a:pt x="5940" y="1894"/>
                  <a:pt x="5949" y="1921"/>
                </a:cubicBezTo>
                <a:cubicBezTo>
                  <a:pt x="5946" y="1921"/>
                  <a:pt x="5942" y="1920"/>
                  <a:pt x="5939" y="1919"/>
                </a:cubicBezTo>
                <a:cubicBezTo>
                  <a:pt x="5935" y="1927"/>
                  <a:pt x="5928" y="1934"/>
                  <a:pt x="5927" y="1943"/>
                </a:cubicBezTo>
                <a:cubicBezTo>
                  <a:pt x="5920" y="2021"/>
                  <a:pt x="5915" y="2101"/>
                  <a:pt x="5909" y="2180"/>
                </a:cubicBezTo>
                <a:cubicBezTo>
                  <a:pt x="5899" y="2174"/>
                  <a:pt x="5894" y="2167"/>
                  <a:pt x="5893" y="2160"/>
                </a:cubicBezTo>
                <a:cubicBezTo>
                  <a:pt x="5878" y="2079"/>
                  <a:pt x="5864" y="1998"/>
                  <a:pt x="5848" y="1917"/>
                </a:cubicBezTo>
                <a:cubicBezTo>
                  <a:pt x="5846" y="1907"/>
                  <a:pt x="5835" y="1899"/>
                  <a:pt x="5828" y="1890"/>
                </a:cubicBezTo>
                <a:cubicBezTo>
                  <a:pt x="5825" y="1892"/>
                  <a:pt x="5822" y="1893"/>
                  <a:pt x="5820" y="1895"/>
                </a:cubicBezTo>
                <a:cubicBezTo>
                  <a:pt x="5820" y="1931"/>
                  <a:pt x="5820" y="1966"/>
                  <a:pt x="5820" y="2002"/>
                </a:cubicBezTo>
                <a:cubicBezTo>
                  <a:pt x="5809" y="1971"/>
                  <a:pt x="5804" y="1939"/>
                  <a:pt x="5795" y="1908"/>
                </a:cubicBezTo>
                <a:cubicBezTo>
                  <a:pt x="5786" y="1878"/>
                  <a:pt x="5774" y="1848"/>
                  <a:pt x="5764" y="1818"/>
                </a:cubicBezTo>
                <a:cubicBezTo>
                  <a:pt x="5784" y="1929"/>
                  <a:pt x="5814" y="2037"/>
                  <a:pt x="5800" y="2152"/>
                </a:cubicBezTo>
                <a:cubicBezTo>
                  <a:pt x="5770" y="2053"/>
                  <a:pt x="5741" y="1955"/>
                  <a:pt x="5711" y="1856"/>
                </a:cubicBezTo>
                <a:cubicBezTo>
                  <a:pt x="5705" y="1862"/>
                  <a:pt x="5703" y="1867"/>
                  <a:pt x="5704" y="1871"/>
                </a:cubicBezTo>
                <a:cubicBezTo>
                  <a:pt x="5722" y="1943"/>
                  <a:pt x="5742" y="2014"/>
                  <a:pt x="5759" y="2086"/>
                </a:cubicBezTo>
                <a:cubicBezTo>
                  <a:pt x="5769" y="2130"/>
                  <a:pt x="5782" y="2174"/>
                  <a:pt x="5782" y="2218"/>
                </a:cubicBezTo>
                <a:cubicBezTo>
                  <a:pt x="5781" y="2260"/>
                  <a:pt x="5764" y="2302"/>
                  <a:pt x="5755" y="2344"/>
                </a:cubicBezTo>
                <a:cubicBezTo>
                  <a:pt x="5750" y="2364"/>
                  <a:pt x="5756" y="2380"/>
                  <a:pt x="5777" y="2388"/>
                </a:cubicBezTo>
                <a:cubicBezTo>
                  <a:pt x="5799" y="2396"/>
                  <a:pt x="5809" y="2382"/>
                  <a:pt x="5813" y="2368"/>
                </a:cubicBezTo>
                <a:cubicBezTo>
                  <a:pt x="5819" y="2345"/>
                  <a:pt x="5823" y="2320"/>
                  <a:pt x="5822" y="2297"/>
                </a:cubicBezTo>
                <a:cubicBezTo>
                  <a:pt x="5822" y="2267"/>
                  <a:pt x="5817" y="2237"/>
                  <a:pt x="5813" y="2207"/>
                </a:cubicBezTo>
                <a:cubicBezTo>
                  <a:pt x="5817" y="2206"/>
                  <a:pt x="5821" y="2206"/>
                  <a:pt x="5825" y="2206"/>
                </a:cubicBezTo>
                <a:cubicBezTo>
                  <a:pt x="5830" y="2253"/>
                  <a:pt x="5841" y="2300"/>
                  <a:pt x="5837" y="2346"/>
                </a:cubicBezTo>
                <a:cubicBezTo>
                  <a:pt x="5832" y="2413"/>
                  <a:pt x="5816" y="2478"/>
                  <a:pt x="5805" y="2539"/>
                </a:cubicBezTo>
                <a:cubicBezTo>
                  <a:pt x="5788" y="2499"/>
                  <a:pt x="5774" y="2446"/>
                  <a:pt x="5746" y="2404"/>
                </a:cubicBezTo>
                <a:cubicBezTo>
                  <a:pt x="5716" y="2361"/>
                  <a:pt x="5715" y="2315"/>
                  <a:pt x="5713" y="2268"/>
                </a:cubicBezTo>
                <a:cubicBezTo>
                  <a:pt x="5708" y="2162"/>
                  <a:pt x="5706" y="2055"/>
                  <a:pt x="5702" y="1949"/>
                </a:cubicBezTo>
                <a:cubicBezTo>
                  <a:pt x="5700" y="1912"/>
                  <a:pt x="5694" y="1876"/>
                  <a:pt x="5689" y="1840"/>
                </a:cubicBezTo>
                <a:cubicBezTo>
                  <a:pt x="5686" y="1840"/>
                  <a:pt x="5683" y="1841"/>
                  <a:pt x="5679" y="1841"/>
                </a:cubicBezTo>
                <a:cubicBezTo>
                  <a:pt x="5683" y="1988"/>
                  <a:pt x="5700" y="2136"/>
                  <a:pt x="5673" y="2285"/>
                </a:cubicBezTo>
                <a:cubicBezTo>
                  <a:pt x="5654" y="2251"/>
                  <a:pt x="5633" y="2217"/>
                  <a:pt x="5629" y="2181"/>
                </a:cubicBezTo>
                <a:cubicBezTo>
                  <a:pt x="5620" y="2108"/>
                  <a:pt x="5621" y="2034"/>
                  <a:pt x="5617" y="1960"/>
                </a:cubicBezTo>
                <a:cubicBezTo>
                  <a:pt x="5616" y="1940"/>
                  <a:pt x="5613" y="1921"/>
                  <a:pt x="5611" y="1901"/>
                </a:cubicBezTo>
                <a:cubicBezTo>
                  <a:pt x="5607" y="1901"/>
                  <a:pt x="5603" y="1901"/>
                  <a:pt x="5599" y="1902"/>
                </a:cubicBezTo>
                <a:cubicBezTo>
                  <a:pt x="5599" y="1952"/>
                  <a:pt x="5599" y="2003"/>
                  <a:pt x="5599" y="2054"/>
                </a:cubicBezTo>
                <a:cubicBezTo>
                  <a:pt x="5597" y="2054"/>
                  <a:pt x="5595" y="2054"/>
                  <a:pt x="5593" y="2054"/>
                </a:cubicBezTo>
                <a:cubicBezTo>
                  <a:pt x="5569" y="2008"/>
                  <a:pt x="5546" y="1963"/>
                  <a:pt x="5523" y="1917"/>
                </a:cubicBezTo>
                <a:cubicBezTo>
                  <a:pt x="5519" y="1919"/>
                  <a:pt x="5515" y="1921"/>
                  <a:pt x="5511" y="1923"/>
                </a:cubicBezTo>
                <a:cubicBezTo>
                  <a:pt x="5536" y="1996"/>
                  <a:pt x="5561" y="2068"/>
                  <a:pt x="5586" y="2141"/>
                </a:cubicBezTo>
                <a:cubicBezTo>
                  <a:pt x="5583" y="2143"/>
                  <a:pt x="5579" y="2146"/>
                  <a:pt x="5575" y="2148"/>
                </a:cubicBezTo>
                <a:cubicBezTo>
                  <a:pt x="5567" y="2136"/>
                  <a:pt x="5556" y="2125"/>
                  <a:pt x="5553" y="2112"/>
                </a:cubicBezTo>
                <a:cubicBezTo>
                  <a:pt x="5535" y="2049"/>
                  <a:pt x="5519" y="1986"/>
                  <a:pt x="5502" y="1923"/>
                </a:cubicBezTo>
                <a:cubicBezTo>
                  <a:pt x="5500" y="1915"/>
                  <a:pt x="5490" y="1909"/>
                  <a:pt x="5484" y="1903"/>
                </a:cubicBezTo>
                <a:cubicBezTo>
                  <a:pt x="5481" y="1911"/>
                  <a:pt x="5474" y="1920"/>
                  <a:pt x="5475" y="1928"/>
                </a:cubicBezTo>
                <a:cubicBezTo>
                  <a:pt x="5477" y="1956"/>
                  <a:pt x="5482" y="1984"/>
                  <a:pt x="5485" y="2012"/>
                </a:cubicBezTo>
                <a:cubicBezTo>
                  <a:pt x="5483" y="2013"/>
                  <a:pt x="5482" y="2013"/>
                  <a:pt x="5480" y="2013"/>
                </a:cubicBezTo>
                <a:cubicBezTo>
                  <a:pt x="5464" y="1990"/>
                  <a:pt x="5448" y="1966"/>
                  <a:pt x="5432" y="1942"/>
                </a:cubicBezTo>
                <a:cubicBezTo>
                  <a:pt x="5428" y="1944"/>
                  <a:pt x="5425" y="1946"/>
                  <a:pt x="5421" y="1948"/>
                </a:cubicBezTo>
                <a:cubicBezTo>
                  <a:pt x="5446" y="2000"/>
                  <a:pt x="5471" y="2052"/>
                  <a:pt x="5494" y="2099"/>
                </a:cubicBezTo>
                <a:cubicBezTo>
                  <a:pt x="5451" y="2097"/>
                  <a:pt x="5406" y="2095"/>
                  <a:pt x="5362" y="2093"/>
                </a:cubicBezTo>
                <a:cubicBezTo>
                  <a:pt x="5338" y="2018"/>
                  <a:pt x="5313" y="1940"/>
                  <a:pt x="5287" y="1862"/>
                </a:cubicBezTo>
                <a:cubicBezTo>
                  <a:pt x="5283" y="1863"/>
                  <a:pt x="5278" y="1864"/>
                  <a:pt x="5273" y="1865"/>
                </a:cubicBezTo>
                <a:cubicBezTo>
                  <a:pt x="5278" y="1893"/>
                  <a:pt x="5283" y="1921"/>
                  <a:pt x="5290" y="1955"/>
                </a:cubicBezTo>
                <a:cubicBezTo>
                  <a:pt x="5266" y="1923"/>
                  <a:pt x="5249" y="1895"/>
                  <a:pt x="5227" y="1871"/>
                </a:cubicBezTo>
                <a:cubicBezTo>
                  <a:pt x="5206" y="1846"/>
                  <a:pt x="5182" y="1825"/>
                  <a:pt x="5157" y="1801"/>
                </a:cubicBezTo>
                <a:cubicBezTo>
                  <a:pt x="5132" y="1830"/>
                  <a:pt x="5149" y="1850"/>
                  <a:pt x="5156" y="1870"/>
                </a:cubicBezTo>
                <a:cubicBezTo>
                  <a:pt x="5169" y="1902"/>
                  <a:pt x="5183" y="1933"/>
                  <a:pt x="5197" y="1965"/>
                </a:cubicBezTo>
                <a:cubicBezTo>
                  <a:pt x="5120" y="1883"/>
                  <a:pt x="5071" y="1781"/>
                  <a:pt x="4982" y="1710"/>
                </a:cubicBezTo>
                <a:cubicBezTo>
                  <a:pt x="5022" y="1784"/>
                  <a:pt x="5063" y="1857"/>
                  <a:pt x="5104" y="1930"/>
                </a:cubicBezTo>
                <a:cubicBezTo>
                  <a:pt x="5102" y="1931"/>
                  <a:pt x="5101" y="1932"/>
                  <a:pt x="5099" y="1933"/>
                </a:cubicBezTo>
                <a:cubicBezTo>
                  <a:pt x="5049" y="1863"/>
                  <a:pt x="4999" y="1793"/>
                  <a:pt x="4948" y="1723"/>
                </a:cubicBezTo>
                <a:cubicBezTo>
                  <a:pt x="4947" y="1724"/>
                  <a:pt x="4945" y="1725"/>
                  <a:pt x="4944" y="1726"/>
                </a:cubicBezTo>
                <a:cubicBezTo>
                  <a:pt x="4946" y="1739"/>
                  <a:pt x="4949" y="1752"/>
                  <a:pt x="4952" y="1772"/>
                </a:cubicBezTo>
                <a:cubicBezTo>
                  <a:pt x="4928" y="1750"/>
                  <a:pt x="4910" y="1731"/>
                  <a:pt x="4890" y="1715"/>
                </a:cubicBezTo>
                <a:cubicBezTo>
                  <a:pt x="4871" y="1700"/>
                  <a:pt x="4849" y="1687"/>
                  <a:pt x="4829" y="1673"/>
                </a:cubicBezTo>
                <a:cubicBezTo>
                  <a:pt x="4826" y="1675"/>
                  <a:pt x="4824" y="1678"/>
                  <a:pt x="4822" y="1680"/>
                </a:cubicBezTo>
                <a:cubicBezTo>
                  <a:pt x="4942" y="1761"/>
                  <a:pt x="4992" y="1892"/>
                  <a:pt x="5075" y="2000"/>
                </a:cubicBezTo>
                <a:cubicBezTo>
                  <a:pt x="5071" y="2003"/>
                  <a:pt x="5067" y="2005"/>
                  <a:pt x="5064" y="2008"/>
                </a:cubicBezTo>
                <a:cubicBezTo>
                  <a:pt x="4999" y="1925"/>
                  <a:pt x="4934" y="1843"/>
                  <a:pt x="4869" y="1760"/>
                </a:cubicBezTo>
                <a:cubicBezTo>
                  <a:pt x="4867" y="1761"/>
                  <a:pt x="4865" y="1763"/>
                  <a:pt x="4863" y="1764"/>
                </a:cubicBezTo>
                <a:cubicBezTo>
                  <a:pt x="4873" y="1784"/>
                  <a:pt x="4884" y="1803"/>
                  <a:pt x="4894" y="1822"/>
                </a:cubicBezTo>
                <a:cubicBezTo>
                  <a:pt x="4806" y="1799"/>
                  <a:pt x="4778" y="1715"/>
                  <a:pt x="4719" y="1660"/>
                </a:cubicBezTo>
                <a:cubicBezTo>
                  <a:pt x="4726" y="1677"/>
                  <a:pt x="4733" y="1693"/>
                  <a:pt x="4741" y="1710"/>
                </a:cubicBezTo>
                <a:cubicBezTo>
                  <a:pt x="4726" y="1702"/>
                  <a:pt x="4712" y="1694"/>
                  <a:pt x="4698" y="1686"/>
                </a:cubicBezTo>
                <a:cubicBezTo>
                  <a:pt x="4697" y="1688"/>
                  <a:pt x="4695" y="1690"/>
                  <a:pt x="4694" y="1693"/>
                </a:cubicBezTo>
                <a:cubicBezTo>
                  <a:pt x="4708" y="1705"/>
                  <a:pt x="4723" y="1718"/>
                  <a:pt x="4737" y="1731"/>
                </a:cubicBezTo>
                <a:cubicBezTo>
                  <a:pt x="4712" y="1765"/>
                  <a:pt x="4757" y="1781"/>
                  <a:pt x="4759" y="1805"/>
                </a:cubicBezTo>
                <a:cubicBezTo>
                  <a:pt x="4691" y="1749"/>
                  <a:pt x="4623" y="1694"/>
                  <a:pt x="4556" y="1638"/>
                </a:cubicBezTo>
                <a:cubicBezTo>
                  <a:pt x="4553" y="1640"/>
                  <a:pt x="4551" y="1643"/>
                  <a:pt x="4549" y="1645"/>
                </a:cubicBezTo>
                <a:cubicBezTo>
                  <a:pt x="4615" y="1710"/>
                  <a:pt x="4681" y="1774"/>
                  <a:pt x="4748" y="1839"/>
                </a:cubicBezTo>
                <a:cubicBezTo>
                  <a:pt x="4746" y="1841"/>
                  <a:pt x="4743" y="1844"/>
                  <a:pt x="4741" y="1846"/>
                </a:cubicBezTo>
                <a:cubicBezTo>
                  <a:pt x="4638" y="1774"/>
                  <a:pt x="4535" y="1701"/>
                  <a:pt x="4431" y="1628"/>
                </a:cubicBezTo>
                <a:cubicBezTo>
                  <a:pt x="4430" y="1633"/>
                  <a:pt x="4429" y="1634"/>
                  <a:pt x="4429" y="1635"/>
                </a:cubicBezTo>
                <a:cubicBezTo>
                  <a:pt x="4457" y="1659"/>
                  <a:pt x="4485" y="1683"/>
                  <a:pt x="4512" y="1707"/>
                </a:cubicBezTo>
                <a:cubicBezTo>
                  <a:pt x="4529" y="1722"/>
                  <a:pt x="4544" y="1738"/>
                  <a:pt x="4560" y="1754"/>
                </a:cubicBezTo>
                <a:cubicBezTo>
                  <a:pt x="4558" y="1756"/>
                  <a:pt x="4555" y="1758"/>
                  <a:pt x="4553" y="1760"/>
                </a:cubicBezTo>
                <a:cubicBezTo>
                  <a:pt x="4501" y="1720"/>
                  <a:pt x="4454" y="1673"/>
                  <a:pt x="4390" y="1652"/>
                </a:cubicBezTo>
                <a:cubicBezTo>
                  <a:pt x="4388" y="1655"/>
                  <a:pt x="4386" y="1658"/>
                  <a:pt x="4383" y="1661"/>
                </a:cubicBezTo>
                <a:cubicBezTo>
                  <a:pt x="4456" y="1733"/>
                  <a:pt x="4529" y="1805"/>
                  <a:pt x="4602" y="1877"/>
                </a:cubicBezTo>
                <a:cubicBezTo>
                  <a:pt x="4600" y="1879"/>
                  <a:pt x="4599" y="1881"/>
                  <a:pt x="4597" y="1883"/>
                </a:cubicBezTo>
                <a:cubicBezTo>
                  <a:pt x="4512" y="1816"/>
                  <a:pt x="4426" y="1748"/>
                  <a:pt x="4341" y="1681"/>
                </a:cubicBezTo>
                <a:cubicBezTo>
                  <a:pt x="4339" y="1683"/>
                  <a:pt x="4338" y="1685"/>
                  <a:pt x="4336" y="1687"/>
                </a:cubicBezTo>
                <a:cubicBezTo>
                  <a:pt x="4355" y="1707"/>
                  <a:pt x="4374" y="1727"/>
                  <a:pt x="4399" y="1753"/>
                </a:cubicBezTo>
                <a:cubicBezTo>
                  <a:pt x="4351" y="1731"/>
                  <a:pt x="4312" y="1712"/>
                  <a:pt x="4270" y="1692"/>
                </a:cubicBezTo>
                <a:cubicBezTo>
                  <a:pt x="4282" y="1738"/>
                  <a:pt x="4304" y="1767"/>
                  <a:pt x="4343" y="1789"/>
                </a:cubicBezTo>
                <a:cubicBezTo>
                  <a:pt x="4378" y="1809"/>
                  <a:pt x="4406" y="1843"/>
                  <a:pt x="4438" y="1871"/>
                </a:cubicBezTo>
                <a:cubicBezTo>
                  <a:pt x="4434" y="1876"/>
                  <a:pt x="4430" y="1881"/>
                  <a:pt x="4426" y="1886"/>
                </a:cubicBezTo>
                <a:cubicBezTo>
                  <a:pt x="4401" y="1873"/>
                  <a:pt x="4375" y="1861"/>
                  <a:pt x="4351" y="1847"/>
                </a:cubicBezTo>
                <a:cubicBezTo>
                  <a:pt x="4315" y="1825"/>
                  <a:pt x="4280" y="1802"/>
                  <a:pt x="4244" y="1779"/>
                </a:cubicBezTo>
                <a:cubicBezTo>
                  <a:pt x="4210" y="1757"/>
                  <a:pt x="4173" y="1737"/>
                  <a:pt x="4144" y="1709"/>
                </a:cubicBezTo>
                <a:cubicBezTo>
                  <a:pt x="4092" y="1660"/>
                  <a:pt x="4047" y="1604"/>
                  <a:pt x="3997" y="1553"/>
                </a:cubicBezTo>
                <a:cubicBezTo>
                  <a:pt x="3952" y="1508"/>
                  <a:pt x="3903" y="1467"/>
                  <a:pt x="3858" y="1422"/>
                </a:cubicBezTo>
                <a:cubicBezTo>
                  <a:pt x="3795" y="1359"/>
                  <a:pt x="3737" y="1290"/>
                  <a:pt x="3672" y="1230"/>
                </a:cubicBezTo>
                <a:cubicBezTo>
                  <a:pt x="3497" y="1067"/>
                  <a:pt x="3319" y="909"/>
                  <a:pt x="3144" y="746"/>
                </a:cubicBezTo>
                <a:cubicBezTo>
                  <a:pt x="2993" y="605"/>
                  <a:pt x="2837" y="468"/>
                  <a:pt x="2664" y="352"/>
                </a:cubicBezTo>
                <a:cubicBezTo>
                  <a:pt x="2547" y="274"/>
                  <a:pt x="2429" y="195"/>
                  <a:pt x="2296" y="145"/>
                </a:cubicBezTo>
                <a:cubicBezTo>
                  <a:pt x="2206" y="111"/>
                  <a:pt x="2116" y="76"/>
                  <a:pt x="2023" y="53"/>
                </a:cubicBezTo>
                <a:cubicBezTo>
                  <a:pt x="1928" y="29"/>
                  <a:pt x="1831" y="7"/>
                  <a:pt x="1734" y="5"/>
                </a:cubicBezTo>
                <a:cubicBezTo>
                  <a:pt x="1555" y="0"/>
                  <a:pt x="1375" y="7"/>
                  <a:pt x="1196" y="15"/>
                </a:cubicBezTo>
                <a:cubicBezTo>
                  <a:pt x="1092" y="21"/>
                  <a:pt x="989" y="38"/>
                  <a:pt x="886" y="52"/>
                </a:cubicBezTo>
                <a:cubicBezTo>
                  <a:pt x="852" y="56"/>
                  <a:pt x="818" y="65"/>
                  <a:pt x="784" y="72"/>
                </a:cubicBezTo>
                <a:cubicBezTo>
                  <a:pt x="785" y="77"/>
                  <a:pt x="785" y="81"/>
                  <a:pt x="786" y="86"/>
                </a:cubicBezTo>
                <a:cubicBezTo>
                  <a:pt x="820" y="81"/>
                  <a:pt x="853" y="74"/>
                  <a:pt x="887" y="72"/>
                </a:cubicBezTo>
                <a:cubicBezTo>
                  <a:pt x="985" y="63"/>
                  <a:pt x="1082" y="54"/>
                  <a:pt x="1180" y="50"/>
                </a:cubicBezTo>
                <a:cubicBezTo>
                  <a:pt x="1298" y="45"/>
                  <a:pt x="1415" y="42"/>
                  <a:pt x="1533" y="43"/>
                </a:cubicBezTo>
                <a:cubicBezTo>
                  <a:pt x="1634" y="44"/>
                  <a:pt x="1736" y="47"/>
                  <a:pt x="1837" y="59"/>
                </a:cubicBezTo>
                <a:cubicBezTo>
                  <a:pt x="1924" y="70"/>
                  <a:pt x="2010" y="95"/>
                  <a:pt x="2096" y="113"/>
                </a:cubicBezTo>
                <a:cubicBezTo>
                  <a:pt x="2096" y="118"/>
                  <a:pt x="2095" y="122"/>
                  <a:pt x="2094" y="127"/>
                </a:cubicBezTo>
                <a:cubicBezTo>
                  <a:pt x="1844" y="62"/>
                  <a:pt x="1592" y="62"/>
                  <a:pt x="1338" y="95"/>
                </a:cubicBezTo>
                <a:cubicBezTo>
                  <a:pt x="1348" y="99"/>
                  <a:pt x="1359" y="100"/>
                  <a:pt x="1370" y="99"/>
                </a:cubicBezTo>
                <a:cubicBezTo>
                  <a:pt x="1439" y="98"/>
                  <a:pt x="1508" y="93"/>
                  <a:pt x="1577" y="96"/>
                </a:cubicBezTo>
                <a:cubicBezTo>
                  <a:pt x="1681" y="101"/>
                  <a:pt x="1785" y="110"/>
                  <a:pt x="1888" y="121"/>
                </a:cubicBezTo>
                <a:cubicBezTo>
                  <a:pt x="1944" y="127"/>
                  <a:pt x="2000" y="137"/>
                  <a:pt x="2054" y="151"/>
                </a:cubicBezTo>
                <a:cubicBezTo>
                  <a:pt x="2092" y="160"/>
                  <a:pt x="2127" y="178"/>
                  <a:pt x="2164" y="192"/>
                </a:cubicBezTo>
                <a:cubicBezTo>
                  <a:pt x="2223" y="214"/>
                  <a:pt x="2282" y="237"/>
                  <a:pt x="2342" y="259"/>
                </a:cubicBezTo>
                <a:cubicBezTo>
                  <a:pt x="2354" y="263"/>
                  <a:pt x="2367" y="266"/>
                  <a:pt x="2379" y="269"/>
                </a:cubicBezTo>
                <a:cubicBezTo>
                  <a:pt x="2379" y="257"/>
                  <a:pt x="2379" y="245"/>
                  <a:pt x="2379" y="224"/>
                </a:cubicBezTo>
                <a:cubicBezTo>
                  <a:pt x="2531" y="324"/>
                  <a:pt x="2681" y="422"/>
                  <a:pt x="2833" y="522"/>
                </a:cubicBezTo>
                <a:cubicBezTo>
                  <a:pt x="2809" y="546"/>
                  <a:pt x="2816" y="557"/>
                  <a:pt x="2836" y="569"/>
                </a:cubicBezTo>
                <a:cubicBezTo>
                  <a:pt x="2873" y="590"/>
                  <a:pt x="2910" y="611"/>
                  <a:pt x="2944" y="637"/>
                </a:cubicBezTo>
                <a:cubicBezTo>
                  <a:pt x="3003" y="682"/>
                  <a:pt x="3059" y="731"/>
                  <a:pt x="3119" y="779"/>
                </a:cubicBezTo>
                <a:cubicBezTo>
                  <a:pt x="3080" y="802"/>
                  <a:pt x="3056" y="782"/>
                  <a:pt x="3033" y="764"/>
                </a:cubicBezTo>
                <a:cubicBezTo>
                  <a:pt x="2967" y="711"/>
                  <a:pt x="2903" y="656"/>
                  <a:pt x="2837" y="604"/>
                </a:cubicBezTo>
                <a:cubicBezTo>
                  <a:pt x="2756" y="539"/>
                  <a:pt x="2676" y="473"/>
                  <a:pt x="2593" y="412"/>
                </a:cubicBezTo>
                <a:cubicBezTo>
                  <a:pt x="2536" y="370"/>
                  <a:pt x="2483" y="329"/>
                  <a:pt x="2401" y="329"/>
                </a:cubicBezTo>
                <a:cubicBezTo>
                  <a:pt x="2302" y="329"/>
                  <a:pt x="2203" y="304"/>
                  <a:pt x="2104" y="291"/>
                </a:cubicBezTo>
                <a:cubicBezTo>
                  <a:pt x="2064" y="285"/>
                  <a:pt x="2023" y="280"/>
                  <a:pt x="1983" y="275"/>
                </a:cubicBezTo>
                <a:cubicBezTo>
                  <a:pt x="1982" y="278"/>
                  <a:pt x="1982" y="281"/>
                  <a:pt x="1981" y="283"/>
                </a:cubicBezTo>
                <a:cubicBezTo>
                  <a:pt x="2004" y="287"/>
                  <a:pt x="2026" y="291"/>
                  <a:pt x="2053" y="296"/>
                </a:cubicBezTo>
                <a:cubicBezTo>
                  <a:pt x="2043" y="300"/>
                  <a:pt x="2039" y="302"/>
                  <a:pt x="2029" y="307"/>
                </a:cubicBezTo>
                <a:cubicBezTo>
                  <a:pt x="2043" y="309"/>
                  <a:pt x="2049" y="310"/>
                  <a:pt x="2056" y="311"/>
                </a:cubicBezTo>
                <a:cubicBezTo>
                  <a:pt x="2142" y="322"/>
                  <a:pt x="2227" y="331"/>
                  <a:pt x="2313" y="344"/>
                </a:cubicBezTo>
                <a:cubicBezTo>
                  <a:pt x="2353" y="350"/>
                  <a:pt x="2400" y="355"/>
                  <a:pt x="2431" y="378"/>
                </a:cubicBezTo>
                <a:cubicBezTo>
                  <a:pt x="2465" y="404"/>
                  <a:pt x="2464" y="384"/>
                  <a:pt x="2472" y="357"/>
                </a:cubicBezTo>
                <a:cubicBezTo>
                  <a:pt x="2535" y="371"/>
                  <a:pt x="2571" y="422"/>
                  <a:pt x="2624" y="462"/>
                </a:cubicBezTo>
                <a:cubicBezTo>
                  <a:pt x="2564" y="452"/>
                  <a:pt x="2511" y="448"/>
                  <a:pt x="2460" y="435"/>
                </a:cubicBezTo>
                <a:cubicBezTo>
                  <a:pt x="2381" y="415"/>
                  <a:pt x="2306" y="385"/>
                  <a:pt x="2228" y="367"/>
                </a:cubicBezTo>
                <a:cubicBezTo>
                  <a:pt x="2139" y="348"/>
                  <a:pt x="2049" y="335"/>
                  <a:pt x="1959" y="323"/>
                </a:cubicBezTo>
                <a:cubicBezTo>
                  <a:pt x="1915" y="317"/>
                  <a:pt x="1871" y="316"/>
                  <a:pt x="1827" y="316"/>
                </a:cubicBezTo>
                <a:cubicBezTo>
                  <a:pt x="1739" y="315"/>
                  <a:pt x="1650" y="304"/>
                  <a:pt x="1564" y="339"/>
                </a:cubicBezTo>
                <a:cubicBezTo>
                  <a:pt x="1529" y="353"/>
                  <a:pt x="1492" y="362"/>
                  <a:pt x="1457" y="374"/>
                </a:cubicBezTo>
                <a:cubicBezTo>
                  <a:pt x="1340" y="415"/>
                  <a:pt x="1223" y="453"/>
                  <a:pt x="1108" y="498"/>
                </a:cubicBezTo>
                <a:cubicBezTo>
                  <a:pt x="1075" y="511"/>
                  <a:pt x="1057" y="501"/>
                  <a:pt x="1040" y="481"/>
                </a:cubicBezTo>
                <a:cubicBezTo>
                  <a:pt x="998" y="431"/>
                  <a:pt x="958" y="379"/>
                  <a:pt x="918" y="327"/>
                </a:cubicBezTo>
                <a:cubicBezTo>
                  <a:pt x="913" y="321"/>
                  <a:pt x="911" y="313"/>
                  <a:pt x="908" y="305"/>
                </a:cubicBezTo>
                <a:cubicBezTo>
                  <a:pt x="883" y="236"/>
                  <a:pt x="858" y="167"/>
                  <a:pt x="831" y="91"/>
                </a:cubicBezTo>
                <a:cubicBezTo>
                  <a:pt x="825" y="97"/>
                  <a:pt x="810" y="106"/>
                  <a:pt x="809" y="116"/>
                </a:cubicBezTo>
                <a:cubicBezTo>
                  <a:pt x="802" y="206"/>
                  <a:pt x="836" y="284"/>
                  <a:pt x="889" y="353"/>
                </a:cubicBezTo>
                <a:cubicBezTo>
                  <a:pt x="935" y="414"/>
                  <a:pt x="989" y="470"/>
                  <a:pt x="1040" y="528"/>
                </a:cubicBezTo>
                <a:cubicBezTo>
                  <a:pt x="1034" y="533"/>
                  <a:pt x="1027" y="538"/>
                  <a:pt x="1020" y="544"/>
                </a:cubicBezTo>
                <a:cubicBezTo>
                  <a:pt x="1055" y="523"/>
                  <a:pt x="1073" y="552"/>
                  <a:pt x="1095" y="567"/>
                </a:cubicBezTo>
                <a:cubicBezTo>
                  <a:pt x="1127" y="588"/>
                  <a:pt x="1158" y="609"/>
                  <a:pt x="1190" y="630"/>
                </a:cubicBezTo>
                <a:cubicBezTo>
                  <a:pt x="1192" y="627"/>
                  <a:pt x="1194" y="624"/>
                  <a:pt x="1196" y="622"/>
                </a:cubicBezTo>
                <a:cubicBezTo>
                  <a:pt x="1162" y="590"/>
                  <a:pt x="1128" y="559"/>
                  <a:pt x="1088" y="523"/>
                </a:cubicBezTo>
                <a:cubicBezTo>
                  <a:pt x="1230" y="459"/>
                  <a:pt x="1374" y="424"/>
                  <a:pt x="1514" y="377"/>
                </a:cubicBezTo>
                <a:cubicBezTo>
                  <a:pt x="1530" y="418"/>
                  <a:pt x="1534" y="420"/>
                  <a:pt x="1566" y="416"/>
                </a:cubicBezTo>
                <a:cubicBezTo>
                  <a:pt x="1556" y="407"/>
                  <a:pt x="1547" y="399"/>
                  <a:pt x="1537" y="390"/>
                </a:cubicBezTo>
                <a:cubicBezTo>
                  <a:pt x="1571" y="357"/>
                  <a:pt x="1611" y="344"/>
                  <a:pt x="1652" y="343"/>
                </a:cubicBezTo>
                <a:cubicBezTo>
                  <a:pt x="1698" y="341"/>
                  <a:pt x="1745" y="352"/>
                  <a:pt x="1792" y="358"/>
                </a:cubicBezTo>
                <a:cubicBezTo>
                  <a:pt x="1891" y="371"/>
                  <a:pt x="1991" y="382"/>
                  <a:pt x="2090" y="396"/>
                </a:cubicBezTo>
                <a:cubicBezTo>
                  <a:pt x="2149" y="404"/>
                  <a:pt x="2207" y="417"/>
                  <a:pt x="2265" y="428"/>
                </a:cubicBezTo>
                <a:cubicBezTo>
                  <a:pt x="2265" y="433"/>
                  <a:pt x="2265" y="439"/>
                  <a:pt x="2264" y="444"/>
                </a:cubicBezTo>
                <a:cubicBezTo>
                  <a:pt x="2242" y="448"/>
                  <a:pt x="2219" y="452"/>
                  <a:pt x="2197" y="454"/>
                </a:cubicBezTo>
                <a:cubicBezTo>
                  <a:pt x="2146" y="458"/>
                  <a:pt x="2094" y="460"/>
                  <a:pt x="2043" y="466"/>
                </a:cubicBezTo>
                <a:cubicBezTo>
                  <a:pt x="1999" y="471"/>
                  <a:pt x="1955" y="484"/>
                  <a:pt x="1910" y="488"/>
                </a:cubicBezTo>
                <a:cubicBezTo>
                  <a:pt x="1861" y="492"/>
                  <a:pt x="1812" y="487"/>
                  <a:pt x="1763" y="490"/>
                </a:cubicBezTo>
                <a:cubicBezTo>
                  <a:pt x="1674" y="497"/>
                  <a:pt x="1586" y="506"/>
                  <a:pt x="1497" y="515"/>
                </a:cubicBezTo>
                <a:cubicBezTo>
                  <a:pt x="1473" y="517"/>
                  <a:pt x="1450" y="523"/>
                  <a:pt x="1426" y="528"/>
                </a:cubicBezTo>
                <a:cubicBezTo>
                  <a:pt x="1671" y="528"/>
                  <a:pt x="1914" y="528"/>
                  <a:pt x="2137" y="528"/>
                </a:cubicBezTo>
                <a:cubicBezTo>
                  <a:pt x="2007" y="573"/>
                  <a:pt x="1849" y="571"/>
                  <a:pt x="1694" y="594"/>
                </a:cubicBezTo>
                <a:cubicBezTo>
                  <a:pt x="1701" y="596"/>
                  <a:pt x="1708" y="593"/>
                  <a:pt x="1715" y="593"/>
                </a:cubicBezTo>
                <a:cubicBezTo>
                  <a:pt x="1841" y="581"/>
                  <a:pt x="1967" y="570"/>
                  <a:pt x="2093" y="556"/>
                </a:cubicBezTo>
                <a:cubicBezTo>
                  <a:pt x="2125" y="553"/>
                  <a:pt x="2156" y="543"/>
                  <a:pt x="2187" y="573"/>
                </a:cubicBezTo>
                <a:cubicBezTo>
                  <a:pt x="2092" y="584"/>
                  <a:pt x="2001" y="595"/>
                  <a:pt x="1910" y="605"/>
                </a:cubicBezTo>
                <a:cubicBezTo>
                  <a:pt x="1911" y="611"/>
                  <a:pt x="1912" y="617"/>
                  <a:pt x="1913" y="623"/>
                </a:cubicBezTo>
                <a:cubicBezTo>
                  <a:pt x="2018" y="608"/>
                  <a:pt x="2124" y="593"/>
                  <a:pt x="2230" y="579"/>
                </a:cubicBezTo>
                <a:cubicBezTo>
                  <a:pt x="2261" y="575"/>
                  <a:pt x="2293" y="572"/>
                  <a:pt x="2324" y="573"/>
                </a:cubicBezTo>
                <a:cubicBezTo>
                  <a:pt x="2365" y="573"/>
                  <a:pt x="2406" y="577"/>
                  <a:pt x="2446" y="579"/>
                </a:cubicBezTo>
                <a:cubicBezTo>
                  <a:pt x="2446" y="577"/>
                  <a:pt x="2447" y="574"/>
                  <a:pt x="2447" y="571"/>
                </a:cubicBezTo>
                <a:cubicBezTo>
                  <a:pt x="2400" y="566"/>
                  <a:pt x="2353" y="562"/>
                  <a:pt x="2306" y="557"/>
                </a:cubicBezTo>
                <a:cubicBezTo>
                  <a:pt x="2306" y="554"/>
                  <a:pt x="2305" y="551"/>
                  <a:pt x="2305" y="549"/>
                </a:cubicBezTo>
                <a:cubicBezTo>
                  <a:pt x="2324" y="541"/>
                  <a:pt x="2344" y="534"/>
                  <a:pt x="2363" y="527"/>
                </a:cubicBezTo>
                <a:cubicBezTo>
                  <a:pt x="2366" y="524"/>
                  <a:pt x="2368" y="521"/>
                  <a:pt x="2371" y="518"/>
                </a:cubicBezTo>
                <a:cubicBezTo>
                  <a:pt x="2365" y="519"/>
                  <a:pt x="2359" y="520"/>
                  <a:pt x="2353" y="520"/>
                </a:cubicBezTo>
                <a:cubicBezTo>
                  <a:pt x="2354" y="517"/>
                  <a:pt x="2356" y="513"/>
                  <a:pt x="2358" y="510"/>
                </a:cubicBezTo>
                <a:cubicBezTo>
                  <a:pt x="2467" y="522"/>
                  <a:pt x="2576" y="535"/>
                  <a:pt x="2685" y="548"/>
                </a:cubicBezTo>
                <a:cubicBezTo>
                  <a:pt x="2685" y="545"/>
                  <a:pt x="2685" y="542"/>
                  <a:pt x="2686" y="539"/>
                </a:cubicBezTo>
                <a:cubicBezTo>
                  <a:pt x="2553" y="492"/>
                  <a:pt x="2412" y="514"/>
                  <a:pt x="2277" y="496"/>
                </a:cubicBezTo>
                <a:cubicBezTo>
                  <a:pt x="2301" y="444"/>
                  <a:pt x="2342" y="445"/>
                  <a:pt x="2388" y="454"/>
                </a:cubicBezTo>
                <a:cubicBezTo>
                  <a:pt x="2446" y="465"/>
                  <a:pt x="2504" y="473"/>
                  <a:pt x="2562" y="483"/>
                </a:cubicBezTo>
                <a:cubicBezTo>
                  <a:pt x="2601" y="490"/>
                  <a:pt x="2645" y="489"/>
                  <a:pt x="2679" y="507"/>
                </a:cubicBezTo>
                <a:cubicBezTo>
                  <a:pt x="2721" y="529"/>
                  <a:pt x="2755" y="567"/>
                  <a:pt x="2799" y="604"/>
                </a:cubicBezTo>
                <a:cubicBezTo>
                  <a:pt x="2689" y="593"/>
                  <a:pt x="2589" y="583"/>
                  <a:pt x="2488" y="574"/>
                </a:cubicBezTo>
                <a:cubicBezTo>
                  <a:pt x="2488" y="577"/>
                  <a:pt x="2488" y="580"/>
                  <a:pt x="2488" y="583"/>
                </a:cubicBezTo>
                <a:cubicBezTo>
                  <a:pt x="2586" y="597"/>
                  <a:pt x="2683" y="612"/>
                  <a:pt x="2781" y="625"/>
                </a:cubicBezTo>
                <a:cubicBezTo>
                  <a:pt x="2793" y="626"/>
                  <a:pt x="2811" y="614"/>
                  <a:pt x="2818" y="619"/>
                </a:cubicBezTo>
                <a:cubicBezTo>
                  <a:pt x="2848" y="640"/>
                  <a:pt x="2875" y="665"/>
                  <a:pt x="2906" y="692"/>
                </a:cubicBezTo>
                <a:cubicBezTo>
                  <a:pt x="2852" y="688"/>
                  <a:pt x="2805" y="686"/>
                  <a:pt x="2757" y="682"/>
                </a:cubicBezTo>
                <a:cubicBezTo>
                  <a:pt x="2710" y="679"/>
                  <a:pt x="2663" y="672"/>
                  <a:pt x="2616" y="670"/>
                </a:cubicBezTo>
                <a:cubicBezTo>
                  <a:pt x="2570" y="668"/>
                  <a:pt x="2524" y="670"/>
                  <a:pt x="2478" y="670"/>
                </a:cubicBezTo>
                <a:cubicBezTo>
                  <a:pt x="2511" y="676"/>
                  <a:pt x="2545" y="677"/>
                  <a:pt x="2578" y="680"/>
                </a:cubicBezTo>
                <a:cubicBezTo>
                  <a:pt x="2671" y="690"/>
                  <a:pt x="2764" y="703"/>
                  <a:pt x="2858" y="711"/>
                </a:cubicBezTo>
                <a:cubicBezTo>
                  <a:pt x="2941" y="719"/>
                  <a:pt x="2965" y="728"/>
                  <a:pt x="3004" y="779"/>
                </a:cubicBezTo>
                <a:cubicBezTo>
                  <a:pt x="2834" y="738"/>
                  <a:pt x="2311" y="699"/>
                  <a:pt x="2282" y="723"/>
                </a:cubicBezTo>
                <a:cubicBezTo>
                  <a:pt x="2377" y="732"/>
                  <a:pt x="2475" y="741"/>
                  <a:pt x="2573" y="751"/>
                </a:cubicBezTo>
                <a:cubicBezTo>
                  <a:pt x="2686" y="762"/>
                  <a:pt x="2800" y="774"/>
                  <a:pt x="2913" y="787"/>
                </a:cubicBezTo>
                <a:cubicBezTo>
                  <a:pt x="2934" y="789"/>
                  <a:pt x="2955" y="800"/>
                  <a:pt x="2975" y="807"/>
                </a:cubicBezTo>
                <a:cubicBezTo>
                  <a:pt x="2976" y="812"/>
                  <a:pt x="2976" y="817"/>
                  <a:pt x="2976" y="821"/>
                </a:cubicBezTo>
                <a:cubicBezTo>
                  <a:pt x="2893" y="853"/>
                  <a:pt x="2810" y="887"/>
                  <a:pt x="2725" y="917"/>
                </a:cubicBezTo>
                <a:cubicBezTo>
                  <a:pt x="2691" y="928"/>
                  <a:pt x="2652" y="939"/>
                  <a:pt x="2618" y="934"/>
                </a:cubicBezTo>
                <a:cubicBezTo>
                  <a:pt x="2467" y="907"/>
                  <a:pt x="2318" y="872"/>
                  <a:pt x="2167" y="846"/>
                </a:cubicBezTo>
                <a:cubicBezTo>
                  <a:pt x="2095" y="834"/>
                  <a:pt x="2022" y="838"/>
                  <a:pt x="1950" y="818"/>
                </a:cubicBezTo>
                <a:cubicBezTo>
                  <a:pt x="1842" y="789"/>
                  <a:pt x="1730" y="775"/>
                  <a:pt x="1621" y="751"/>
                </a:cubicBezTo>
                <a:cubicBezTo>
                  <a:pt x="1452" y="714"/>
                  <a:pt x="1281" y="692"/>
                  <a:pt x="1109" y="676"/>
                </a:cubicBezTo>
                <a:cubicBezTo>
                  <a:pt x="852" y="653"/>
                  <a:pt x="609" y="711"/>
                  <a:pt x="370" y="799"/>
                </a:cubicBezTo>
                <a:cubicBezTo>
                  <a:pt x="278" y="833"/>
                  <a:pt x="184" y="862"/>
                  <a:pt x="92" y="895"/>
                </a:cubicBezTo>
                <a:cubicBezTo>
                  <a:pt x="70" y="902"/>
                  <a:pt x="50" y="913"/>
                  <a:pt x="30" y="925"/>
                </a:cubicBezTo>
                <a:cubicBezTo>
                  <a:pt x="25" y="928"/>
                  <a:pt x="25" y="940"/>
                  <a:pt x="22" y="947"/>
                </a:cubicBezTo>
                <a:cubicBezTo>
                  <a:pt x="28" y="949"/>
                  <a:pt x="35" y="952"/>
                  <a:pt x="42" y="951"/>
                </a:cubicBezTo>
                <a:cubicBezTo>
                  <a:pt x="54" y="951"/>
                  <a:pt x="66" y="950"/>
                  <a:pt x="77" y="946"/>
                </a:cubicBezTo>
                <a:cubicBezTo>
                  <a:pt x="164" y="915"/>
                  <a:pt x="249" y="880"/>
                  <a:pt x="337" y="853"/>
                </a:cubicBezTo>
                <a:cubicBezTo>
                  <a:pt x="474" y="810"/>
                  <a:pt x="611" y="764"/>
                  <a:pt x="751" y="734"/>
                </a:cubicBezTo>
                <a:cubicBezTo>
                  <a:pt x="866" y="708"/>
                  <a:pt x="986" y="706"/>
                  <a:pt x="1104" y="718"/>
                </a:cubicBezTo>
                <a:cubicBezTo>
                  <a:pt x="1188" y="727"/>
                  <a:pt x="1272" y="732"/>
                  <a:pt x="1355" y="746"/>
                </a:cubicBezTo>
                <a:cubicBezTo>
                  <a:pt x="1463" y="765"/>
                  <a:pt x="1569" y="793"/>
                  <a:pt x="1676" y="816"/>
                </a:cubicBezTo>
                <a:cubicBezTo>
                  <a:pt x="1830" y="848"/>
                  <a:pt x="1976" y="907"/>
                  <a:pt x="2118" y="974"/>
                </a:cubicBezTo>
                <a:cubicBezTo>
                  <a:pt x="2237" y="1030"/>
                  <a:pt x="2354" y="1090"/>
                  <a:pt x="2471" y="1152"/>
                </a:cubicBezTo>
                <a:cubicBezTo>
                  <a:pt x="2533" y="1185"/>
                  <a:pt x="2591" y="1225"/>
                  <a:pt x="2660" y="1268"/>
                </a:cubicBezTo>
                <a:cubicBezTo>
                  <a:pt x="2613" y="1259"/>
                  <a:pt x="2577" y="1252"/>
                  <a:pt x="2542" y="1244"/>
                </a:cubicBezTo>
                <a:cubicBezTo>
                  <a:pt x="2443" y="1222"/>
                  <a:pt x="2344" y="1199"/>
                  <a:pt x="2245" y="1177"/>
                </a:cubicBezTo>
                <a:cubicBezTo>
                  <a:pt x="2204" y="1168"/>
                  <a:pt x="2163" y="1162"/>
                  <a:pt x="2122" y="1154"/>
                </a:cubicBezTo>
                <a:cubicBezTo>
                  <a:pt x="2056" y="1141"/>
                  <a:pt x="1991" y="1127"/>
                  <a:pt x="1926" y="1114"/>
                </a:cubicBezTo>
                <a:cubicBezTo>
                  <a:pt x="1904" y="1110"/>
                  <a:pt x="1881" y="1109"/>
                  <a:pt x="1861" y="1100"/>
                </a:cubicBezTo>
                <a:cubicBezTo>
                  <a:pt x="1830" y="1087"/>
                  <a:pt x="1803" y="1062"/>
                  <a:pt x="1772" y="1055"/>
                </a:cubicBezTo>
                <a:cubicBezTo>
                  <a:pt x="1691" y="1035"/>
                  <a:pt x="1608" y="1022"/>
                  <a:pt x="1525" y="1008"/>
                </a:cubicBezTo>
                <a:cubicBezTo>
                  <a:pt x="1409" y="988"/>
                  <a:pt x="1292" y="969"/>
                  <a:pt x="1176" y="952"/>
                </a:cubicBezTo>
                <a:cubicBezTo>
                  <a:pt x="1121" y="944"/>
                  <a:pt x="1066" y="942"/>
                  <a:pt x="1011" y="937"/>
                </a:cubicBezTo>
                <a:cubicBezTo>
                  <a:pt x="909" y="927"/>
                  <a:pt x="807" y="914"/>
                  <a:pt x="705" y="908"/>
                </a:cubicBezTo>
                <a:cubicBezTo>
                  <a:pt x="606" y="901"/>
                  <a:pt x="506" y="900"/>
                  <a:pt x="406" y="899"/>
                </a:cubicBezTo>
                <a:cubicBezTo>
                  <a:pt x="360" y="898"/>
                  <a:pt x="314" y="902"/>
                  <a:pt x="269" y="904"/>
                </a:cubicBezTo>
                <a:cubicBezTo>
                  <a:pt x="444" y="918"/>
                  <a:pt x="618" y="921"/>
                  <a:pt x="792" y="937"/>
                </a:cubicBezTo>
                <a:cubicBezTo>
                  <a:pt x="966" y="952"/>
                  <a:pt x="1141" y="976"/>
                  <a:pt x="1314" y="1004"/>
                </a:cubicBezTo>
                <a:cubicBezTo>
                  <a:pt x="1484" y="1032"/>
                  <a:pt x="1653" y="1070"/>
                  <a:pt x="1823" y="1104"/>
                </a:cubicBezTo>
                <a:cubicBezTo>
                  <a:pt x="1822" y="1107"/>
                  <a:pt x="1821" y="1111"/>
                  <a:pt x="1821" y="1115"/>
                </a:cubicBezTo>
                <a:cubicBezTo>
                  <a:pt x="1305" y="1132"/>
                  <a:pt x="788" y="1145"/>
                  <a:pt x="272" y="1126"/>
                </a:cubicBezTo>
                <a:cubicBezTo>
                  <a:pt x="288" y="1133"/>
                  <a:pt x="304" y="1128"/>
                  <a:pt x="319" y="1129"/>
                </a:cubicBezTo>
                <a:cubicBezTo>
                  <a:pt x="392" y="1135"/>
                  <a:pt x="466" y="1145"/>
                  <a:pt x="539" y="1149"/>
                </a:cubicBezTo>
                <a:cubicBezTo>
                  <a:pt x="616" y="1153"/>
                  <a:pt x="694" y="1149"/>
                  <a:pt x="771" y="1151"/>
                </a:cubicBezTo>
                <a:cubicBezTo>
                  <a:pt x="869" y="1154"/>
                  <a:pt x="967" y="1161"/>
                  <a:pt x="1065" y="1164"/>
                </a:cubicBezTo>
                <a:cubicBezTo>
                  <a:pt x="1145" y="1167"/>
                  <a:pt x="1226" y="1169"/>
                  <a:pt x="1306" y="1169"/>
                </a:cubicBezTo>
                <a:cubicBezTo>
                  <a:pt x="1373" y="1168"/>
                  <a:pt x="1440" y="1162"/>
                  <a:pt x="1507" y="1161"/>
                </a:cubicBezTo>
                <a:cubicBezTo>
                  <a:pt x="1635" y="1158"/>
                  <a:pt x="1763" y="1157"/>
                  <a:pt x="1891" y="1155"/>
                </a:cubicBezTo>
                <a:cubicBezTo>
                  <a:pt x="1927" y="1155"/>
                  <a:pt x="1964" y="1152"/>
                  <a:pt x="1998" y="1158"/>
                </a:cubicBezTo>
                <a:cubicBezTo>
                  <a:pt x="2119" y="1183"/>
                  <a:pt x="2239" y="1210"/>
                  <a:pt x="2360" y="1238"/>
                </a:cubicBezTo>
                <a:cubicBezTo>
                  <a:pt x="2480" y="1267"/>
                  <a:pt x="2599" y="1296"/>
                  <a:pt x="2719" y="1327"/>
                </a:cubicBezTo>
                <a:cubicBezTo>
                  <a:pt x="2754" y="1337"/>
                  <a:pt x="2787" y="1352"/>
                  <a:pt x="2821" y="1366"/>
                </a:cubicBezTo>
                <a:cubicBezTo>
                  <a:pt x="2842" y="1375"/>
                  <a:pt x="2861" y="1388"/>
                  <a:pt x="2881" y="1400"/>
                </a:cubicBezTo>
                <a:cubicBezTo>
                  <a:pt x="2910" y="1418"/>
                  <a:pt x="2939" y="1435"/>
                  <a:pt x="2967" y="1453"/>
                </a:cubicBezTo>
                <a:cubicBezTo>
                  <a:pt x="2977" y="1460"/>
                  <a:pt x="2983" y="1473"/>
                  <a:pt x="2994" y="1478"/>
                </a:cubicBezTo>
                <a:cubicBezTo>
                  <a:pt x="3026" y="1495"/>
                  <a:pt x="3060" y="1510"/>
                  <a:pt x="3094" y="1526"/>
                </a:cubicBezTo>
                <a:cubicBezTo>
                  <a:pt x="3092" y="1530"/>
                  <a:pt x="3091" y="1533"/>
                  <a:pt x="3089" y="1537"/>
                </a:cubicBezTo>
                <a:cubicBezTo>
                  <a:pt x="2979" y="1512"/>
                  <a:pt x="2868" y="1490"/>
                  <a:pt x="2759" y="1463"/>
                </a:cubicBezTo>
                <a:cubicBezTo>
                  <a:pt x="2695" y="1447"/>
                  <a:pt x="2633" y="1432"/>
                  <a:pt x="2567" y="1459"/>
                </a:cubicBezTo>
                <a:cubicBezTo>
                  <a:pt x="2519" y="1479"/>
                  <a:pt x="2466" y="1485"/>
                  <a:pt x="2418" y="1505"/>
                </a:cubicBezTo>
                <a:cubicBezTo>
                  <a:pt x="2385" y="1518"/>
                  <a:pt x="2354" y="1518"/>
                  <a:pt x="2320" y="1513"/>
                </a:cubicBezTo>
                <a:cubicBezTo>
                  <a:pt x="2241" y="1502"/>
                  <a:pt x="2161" y="1490"/>
                  <a:pt x="2080" y="1485"/>
                </a:cubicBezTo>
                <a:cubicBezTo>
                  <a:pt x="1999" y="1481"/>
                  <a:pt x="1917" y="1485"/>
                  <a:pt x="1835" y="1485"/>
                </a:cubicBezTo>
                <a:cubicBezTo>
                  <a:pt x="1760" y="1485"/>
                  <a:pt x="1685" y="1484"/>
                  <a:pt x="1610" y="1484"/>
                </a:cubicBezTo>
                <a:cubicBezTo>
                  <a:pt x="1550" y="1485"/>
                  <a:pt x="1490" y="1489"/>
                  <a:pt x="1431" y="1487"/>
                </a:cubicBezTo>
                <a:cubicBezTo>
                  <a:pt x="1310" y="1483"/>
                  <a:pt x="1189" y="1477"/>
                  <a:pt x="1068" y="1471"/>
                </a:cubicBezTo>
                <a:cubicBezTo>
                  <a:pt x="1055" y="1470"/>
                  <a:pt x="1043" y="1467"/>
                  <a:pt x="1030" y="1465"/>
                </a:cubicBezTo>
                <a:cubicBezTo>
                  <a:pt x="1030" y="1463"/>
                  <a:pt x="1031" y="1461"/>
                  <a:pt x="1031" y="1459"/>
                </a:cubicBezTo>
                <a:cubicBezTo>
                  <a:pt x="1057" y="1456"/>
                  <a:pt x="1082" y="1452"/>
                  <a:pt x="1108" y="1449"/>
                </a:cubicBezTo>
                <a:cubicBezTo>
                  <a:pt x="1107" y="1446"/>
                  <a:pt x="1107" y="1442"/>
                  <a:pt x="1106" y="1439"/>
                </a:cubicBezTo>
                <a:cubicBezTo>
                  <a:pt x="1049" y="1445"/>
                  <a:pt x="991" y="1450"/>
                  <a:pt x="934" y="1457"/>
                </a:cubicBezTo>
                <a:cubicBezTo>
                  <a:pt x="868" y="1466"/>
                  <a:pt x="801" y="1452"/>
                  <a:pt x="736" y="1476"/>
                </a:cubicBezTo>
                <a:cubicBezTo>
                  <a:pt x="732" y="1477"/>
                  <a:pt x="724" y="1467"/>
                  <a:pt x="717" y="1464"/>
                </a:cubicBezTo>
                <a:cubicBezTo>
                  <a:pt x="714" y="1462"/>
                  <a:pt x="711" y="1463"/>
                  <a:pt x="705" y="1462"/>
                </a:cubicBezTo>
                <a:cubicBezTo>
                  <a:pt x="704" y="1468"/>
                  <a:pt x="704" y="1474"/>
                  <a:pt x="703" y="1479"/>
                </a:cubicBezTo>
                <a:cubicBezTo>
                  <a:pt x="642" y="1489"/>
                  <a:pt x="582" y="1498"/>
                  <a:pt x="521" y="1510"/>
                </a:cubicBezTo>
                <a:cubicBezTo>
                  <a:pt x="462" y="1521"/>
                  <a:pt x="404" y="1535"/>
                  <a:pt x="345" y="1547"/>
                </a:cubicBezTo>
                <a:cubicBezTo>
                  <a:pt x="338" y="1548"/>
                  <a:pt x="325" y="1542"/>
                  <a:pt x="323" y="1537"/>
                </a:cubicBezTo>
                <a:cubicBezTo>
                  <a:pt x="304" y="1471"/>
                  <a:pt x="246" y="1434"/>
                  <a:pt x="207" y="1383"/>
                </a:cubicBezTo>
                <a:cubicBezTo>
                  <a:pt x="120" y="1273"/>
                  <a:pt x="64" y="1150"/>
                  <a:pt x="51" y="1009"/>
                </a:cubicBezTo>
                <a:cubicBezTo>
                  <a:pt x="50" y="998"/>
                  <a:pt x="39" y="989"/>
                  <a:pt x="33" y="979"/>
                </a:cubicBezTo>
                <a:cubicBezTo>
                  <a:pt x="25" y="987"/>
                  <a:pt x="10" y="994"/>
                  <a:pt x="9" y="1003"/>
                </a:cubicBezTo>
                <a:cubicBezTo>
                  <a:pt x="4" y="1028"/>
                  <a:pt x="0" y="1055"/>
                  <a:pt x="6" y="1078"/>
                </a:cubicBezTo>
                <a:cubicBezTo>
                  <a:pt x="17" y="1123"/>
                  <a:pt x="33" y="1166"/>
                  <a:pt x="50" y="1209"/>
                </a:cubicBezTo>
                <a:cubicBezTo>
                  <a:pt x="79" y="1283"/>
                  <a:pt x="112" y="1355"/>
                  <a:pt x="167" y="1416"/>
                </a:cubicBezTo>
                <a:cubicBezTo>
                  <a:pt x="199" y="1451"/>
                  <a:pt x="230" y="1487"/>
                  <a:pt x="253" y="1529"/>
                </a:cubicBezTo>
                <a:cubicBezTo>
                  <a:pt x="289" y="1595"/>
                  <a:pt x="322" y="1664"/>
                  <a:pt x="372" y="1723"/>
                </a:cubicBezTo>
                <a:cubicBezTo>
                  <a:pt x="453" y="1818"/>
                  <a:pt x="536" y="1912"/>
                  <a:pt x="640" y="1983"/>
                </a:cubicBezTo>
                <a:cubicBezTo>
                  <a:pt x="726" y="2042"/>
                  <a:pt x="818" y="2095"/>
                  <a:pt x="913" y="2140"/>
                </a:cubicBezTo>
                <a:cubicBezTo>
                  <a:pt x="1056" y="2207"/>
                  <a:pt x="1206" y="2255"/>
                  <a:pt x="1363" y="2285"/>
                </a:cubicBezTo>
                <a:cubicBezTo>
                  <a:pt x="1514" y="2315"/>
                  <a:pt x="1665" y="2339"/>
                  <a:pt x="1818" y="2354"/>
                </a:cubicBezTo>
                <a:cubicBezTo>
                  <a:pt x="1997" y="2372"/>
                  <a:pt x="2177" y="2389"/>
                  <a:pt x="2356" y="2407"/>
                </a:cubicBezTo>
                <a:cubicBezTo>
                  <a:pt x="2496" y="2422"/>
                  <a:pt x="2637" y="2437"/>
                  <a:pt x="2777" y="2451"/>
                </a:cubicBezTo>
                <a:cubicBezTo>
                  <a:pt x="2838" y="2457"/>
                  <a:pt x="2899" y="2460"/>
                  <a:pt x="2960" y="2467"/>
                </a:cubicBezTo>
                <a:cubicBezTo>
                  <a:pt x="3115" y="2485"/>
                  <a:pt x="3270" y="2504"/>
                  <a:pt x="3425" y="2521"/>
                </a:cubicBezTo>
                <a:cubicBezTo>
                  <a:pt x="3541" y="2534"/>
                  <a:pt x="3657" y="2544"/>
                  <a:pt x="3774" y="2556"/>
                </a:cubicBezTo>
                <a:cubicBezTo>
                  <a:pt x="3123" y="2661"/>
                  <a:pt x="3123" y="2661"/>
                  <a:pt x="3123" y="2661"/>
                </a:cubicBezTo>
                <a:cubicBezTo>
                  <a:pt x="3123" y="2661"/>
                  <a:pt x="3122" y="2661"/>
                  <a:pt x="3122" y="2661"/>
                </a:cubicBezTo>
                <a:cubicBezTo>
                  <a:pt x="3072" y="2649"/>
                  <a:pt x="3021" y="2630"/>
                  <a:pt x="2974" y="2671"/>
                </a:cubicBezTo>
                <a:cubicBezTo>
                  <a:pt x="2970" y="2675"/>
                  <a:pt x="2960" y="2672"/>
                  <a:pt x="2954" y="2674"/>
                </a:cubicBezTo>
                <a:cubicBezTo>
                  <a:pt x="2918" y="2687"/>
                  <a:pt x="2881" y="2698"/>
                  <a:pt x="2847" y="2715"/>
                </a:cubicBezTo>
                <a:cubicBezTo>
                  <a:pt x="2811" y="2732"/>
                  <a:pt x="2779" y="2756"/>
                  <a:pt x="2744" y="2776"/>
                </a:cubicBezTo>
                <a:cubicBezTo>
                  <a:pt x="2673" y="2817"/>
                  <a:pt x="2601" y="2856"/>
                  <a:pt x="2530" y="2897"/>
                </a:cubicBezTo>
                <a:cubicBezTo>
                  <a:pt x="2500" y="2915"/>
                  <a:pt x="2472" y="2939"/>
                  <a:pt x="2441" y="2957"/>
                </a:cubicBezTo>
                <a:cubicBezTo>
                  <a:pt x="2359" y="3007"/>
                  <a:pt x="2293" y="3075"/>
                  <a:pt x="2230" y="3145"/>
                </a:cubicBezTo>
                <a:cubicBezTo>
                  <a:pt x="2163" y="3220"/>
                  <a:pt x="2105" y="3302"/>
                  <a:pt x="2041" y="3379"/>
                </a:cubicBezTo>
                <a:cubicBezTo>
                  <a:pt x="2019" y="3406"/>
                  <a:pt x="2004" y="3427"/>
                  <a:pt x="2033" y="3444"/>
                </a:cubicBezTo>
                <a:cubicBezTo>
                  <a:pt x="1976" y="3550"/>
                  <a:pt x="1917" y="3650"/>
                  <a:pt x="1867" y="3756"/>
                </a:cubicBezTo>
                <a:cubicBezTo>
                  <a:pt x="1803" y="3889"/>
                  <a:pt x="1737" y="4022"/>
                  <a:pt x="1718" y="4172"/>
                </a:cubicBezTo>
                <a:cubicBezTo>
                  <a:pt x="1716" y="4192"/>
                  <a:pt x="1717" y="4221"/>
                  <a:pt x="1729" y="4233"/>
                </a:cubicBezTo>
                <a:cubicBezTo>
                  <a:pt x="1747" y="4251"/>
                  <a:pt x="1748" y="4269"/>
                  <a:pt x="1745" y="4289"/>
                </a:cubicBezTo>
                <a:cubicBezTo>
                  <a:pt x="1739" y="4344"/>
                  <a:pt x="1730" y="4399"/>
                  <a:pt x="1725" y="4454"/>
                </a:cubicBezTo>
                <a:cubicBezTo>
                  <a:pt x="1718" y="4532"/>
                  <a:pt x="1710" y="4611"/>
                  <a:pt x="1708" y="4690"/>
                </a:cubicBezTo>
                <a:cubicBezTo>
                  <a:pt x="1707" y="4797"/>
                  <a:pt x="1716" y="4904"/>
                  <a:pt x="1751" y="5007"/>
                </a:cubicBezTo>
                <a:cubicBezTo>
                  <a:pt x="1761" y="5033"/>
                  <a:pt x="1775" y="5041"/>
                  <a:pt x="1801" y="5036"/>
                </a:cubicBezTo>
                <a:cubicBezTo>
                  <a:pt x="1807" y="5086"/>
                  <a:pt x="1806" y="5138"/>
                  <a:pt x="1818" y="5186"/>
                </a:cubicBezTo>
                <a:cubicBezTo>
                  <a:pt x="1854" y="5335"/>
                  <a:pt x="1906" y="5478"/>
                  <a:pt x="1979" y="5613"/>
                </a:cubicBezTo>
                <a:cubicBezTo>
                  <a:pt x="1997" y="5646"/>
                  <a:pt x="2011" y="5672"/>
                  <a:pt x="2053" y="5659"/>
                </a:cubicBezTo>
                <a:cubicBezTo>
                  <a:pt x="2074" y="5724"/>
                  <a:pt x="2092" y="5785"/>
                  <a:pt x="2114" y="5846"/>
                </a:cubicBezTo>
                <a:cubicBezTo>
                  <a:pt x="2158" y="5973"/>
                  <a:pt x="2203" y="6100"/>
                  <a:pt x="2288" y="6208"/>
                </a:cubicBezTo>
                <a:cubicBezTo>
                  <a:pt x="2341" y="6275"/>
                  <a:pt x="2329" y="6282"/>
                  <a:pt x="2406" y="6230"/>
                </a:cubicBezTo>
                <a:cubicBezTo>
                  <a:pt x="2527" y="6147"/>
                  <a:pt x="2620" y="6036"/>
                  <a:pt x="2711" y="5924"/>
                </a:cubicBezTo>
                <a:cubicBezTo>
                  <a:pt x="2788" y="5829"/>
                  <a:pt x="2859" y="5729"/>
                  <a:pt x="2932" y="5631"/>
                </a:cubicBezTo>
                <a:cubicBezTo>
                  <a:pt x="2950" y="5607"/>
                  <a:pt x="2966" y="5581"/>
                  <a:pt x="2979" y="5555"/>
                </a:cubicBezTo>
                <a:cubicBezTo>
                  <a:pt x="2993" y="5527"/>
                  <a:pt x="3002" y="5498"/>
                  <a:pt x="3012" y="5468"/>
                </a:cubicBezTo>
                <a:cubicBezTo>
                  <a:pt x="3016" y="5460"/>
                  <a:pt x="3014" y="5449"/>
                  <a:pt x="3015" y="5440"/>
                </a:cubicBezTo>
                <a:cubicBezTo>
                  <a:pt x="3011" y="5438"/>
                  <a:pt x="3007" y="5437"/>
                  <a:pt x="3003" y="5436"/>
                </a:cubicBezTo>
                <a:cubicBezTo>
                  <a:pt x="2977" y="5477"/>
                  <a:pt x="2950" y="5519"/>
                  <a:pt x="2920" y="5565"/>
                </a:cubicBezTo>
                <a:cubicBezTo>
                  <a:pt x="2933" y="5476"/>
                  <a:pt x="2984" y="5412"/>
                  <a:pt x="3024" y="5339"/>
                </a:cubicBezTo>
                <a:cubicBezTo>
                  <a:pt x="3048" y="5382"/>
                  <a:pt x="3082" y="5353"/>
                  <a:pt x="3113" y="5355"/>
                </a:cubicBezTo>
                <a:cubicBezTo>
                  <a:pt x="3101" y="5428"/>
                  <a:pt x="3088" y="5499"/>
                  <a:pt x="3079" y="5570"/>
                </a:cubicBezTo>
                <a:cubicBezTo>
                  <a:pt x="3071" y="5640"/>
                  <a:pt x="3068" y="5710"/>
                  <a:pt x="3062" y="5781"/>
                </a:cubicBezTo>
                <a:cubicBezTo>
                  <a:pt x="3053" y="5877"/>
                  <a:pt x="3041" y="5974"/>
                  <a:pt x="3034" y="6070"/>
                </a:cubicBezTo>
                <a:cubicBezTo>
                  <a:pt x="3030" y="6123"/>
                  <a:pt x="3030" y="6177"/>
                  <a:pt x="3033" y="6230"/>
                </a:cubicBezTo>
                <a:cubicBezTo>
                  <a:pt x="3035" y="6265"/>
                  <a:pt x="3052" y="6270"/>
                  <a:pt x="3084" y="6256"/>
                </a:cubicBezTo>
                <a:cubicBezTo>
                  <a:pt x="3099" y="6249"/>
                  <a:pt x="3115" y="6243"/>
                  <a:pt x="3137" y="6235"/>
                </a:cubicBezTo>
                <a:cubicBezTo>
                  <a:pt x="3122" y="6267"/>
                  <a:pt x="3110" y="6292"/>
                  <a:pt x="3099" y="6317"/>
                </a:cubicBezTo>
                <a:cubicBezTo>
                  <a:pt x="3087" y="6342"/>
                  <a:pt x="3076" y="6367"/>
                  <a:pt x="3065" y="6393"/>
                </a:cubicBezTo>
                <a:cubicBezTo>
                  <a:pt x="3053" y="6421"/>
                  <a:pt x="3049" y="6447"/>
                  <a:pt x="3088" y="6458"/>
                </a:cubicBezTo>
                <a:cubicBezTo>
                  <a:pt x="3084" y="6468"/>
                  <a:pt x="3083" y="6476"/>
                  <a:pt x="3079" y="6483"/>
                </a:cubicBezTo>
                <a:cubicBezTo>
                  <a:pt x="3056" y="6531"/>
                  <a:pt x="3033" y="6579"/>
                  <a:pt x="3009" y="6626"/>
                </a:cubicBezTo>
                <a:cubicBezTo>
                  <a:pt x="2988" y="6667"/>
                  <a:pt x="2993" y="6680"/>
                  <a:pt x="3035" y="6696"/>
                </a:cubicBezTo>
                <a:cubicBezTo>
                  <a:pt x="3038" y="6697"/>
                  <a:pt x="3040" y="6700"/>
                  <a:pt x="3043" y="6703"/>
                </a:cubicBezTo>
                <a:cubicBezTo>
                  <a:pt x="3038" y="6722"/>
                  <a:pt x="3031" y="6741"/>
                  <a:pt x="3029" y="6760"/>
                </a:cubicBezTo>
                <a:cubicBezTo>
                  <a:pt x="3025" y="6798"/>
                  <a:pt x="3023" y="6835"/>
                  <a:pt x="3024" y="6873"/>
                </a:cubicBezTo>
                <a:cubicBezTo>
                  <a:pt x="3026" y="6894"/>
                  <a:pt x="3046" y="6898"/>
                  <a:pt x="3061" y="6883"/>
                </a:cubicBezTo>
                <a:cubicBezTo>
                  <a:pt x="3065" y="6879"/>
                  <a:pt x="3069" y="6874"/>
                  <a:pt x="3077" y="6866"/>
                </a:cubicBezTo>
                <a:cubicBezTo>
                  <a:pt x="3087" y="6903"/>
                  <a:pt x="3095" y="6936"/>
                  <a:pt x="3105" y="6967"/>
                </a:cubicBezTo>
                <a:cubicBezTo>
                  <a:pt x="3108" y="6974"/>
                  <a:pt x="3119" y="6979"/>
                  <a:pt x="3127" y="6984"/>
                </a:cubicBezTo>
                <a:cubicBezTo>
                  <a:pt x="3131" y="6977"/>
                  <a:pt x="3140" y="6970"/>
                  <a:pt x="3139" y="6964"/>
                </a:cubicBezTo>
                <a:cubicBezTo>
                  <a:pt x="3137" y="6935"/>
                  <a:pt x="3133" y="6907"/>
                  <a:pt x="3130" y="6879"/>
                </a:cubicBezTo>
                <a:cubicBezTo>
                  <a:pt x="3129" y="6870"/>
                  <a:pt x="3125" y="6861"/>
                  <a:pt x="3125" y="6852"/>
                </a:cubicBezTo>
                <a:cubicBezTo>
                  <a:pt x="3126" y="6798"/>
                  <a:pt x="3128" y="6744"/>
                  <a:pt x="3131" y="6691"/>
                </a:cubicBezTo>
                <a:cubicBezTo>
                  <a:pt x="3131" y="6681"/>
                  <a:pt x="3136" y="6672"/>
                  <a:pt x="3139" y="6663"/>
                </a:cubicBezTo>
                <a:cubicBezTo>
                  <a:pt x="3151" y="6632"/>
                  <a:pt x="3168" y="6602"/>
                  <a:pt x="3175" y="6570"/>
                </a:cubicBezTo>
                <a:cubicBezTo>
                  <a:pt x="3183" y="6536"/>
                  <a:pt x="3182" y="6501"/>
                  <a:pt x="3185" y="6465"/>
                </a:cubicBezTo>
                <a:cubicBezTo>
                  <a:pt x="3239" y="6442"/>
                  <a:pt x="3264" y="6400"/>
                  <a:pt x="3266" y="6341"/>
                </a:cubicBezTo>
                <a:cubicBezTo>
                  <a:pt x="3268" y="6294"/>
                  <a:pt x="3275" y="6247"/>
                  <a:pt x="3279" y="6195"/>
                </a:cubicBezTo>
                <a:cubicBezTo>
                  <a:pt x="3331" y="6214"/>
                  <a:pt x="3340" y="6176"/>
                  <a:pt x="3354" y="6143"/>
                </a:cubicBezTo>
                <a:cubicBezTo>
                  <a:pt x="3356" y="6137"/>
                  <a:pt x="3358" y="6132"/>
                  <a:pt x="3360" y="6127"/>
                </a:cubicBezTo>
                <a:cubicBezTo>
                  <a:pt x="3401" y="6024"/>
                  <a:pt x="3444" y="5923"/>
                  <a:pt x="3481" y="5820"/>
                </a:cubicBezTo>
                <a:cubicBezTo>
                  <a:pt x="3510" y="5739"/>
                  <a:pt x="3539" y="5656"/>
                  <a:pt x="3555" y="5572"/>
                </a:cubicBezTo>
                <a:cubicBezTo>
                  <a:pt x="3576" y="5459"/>
                  <a:pt x="3529" y="5354"/>
                  <a:pt x="3489" y="5253"/>
                </a:cubicBezTo>
                <a:cubicBezTo>
                  <a:pt x="3465" y="5191"/>
                  <a:pt x="3424" y="5137"/>
                  <a:pt x="3388" y="5076"/>
                </a:cubicBezTo>
                <a:cubicBezTo>
                  <a:pt x="3428" y="5029"/>
                  <a:pt x="3436" y="4969"/>
                  <a:pt x="3422" y="4905"/>
                </a:cubicBezTo>
                <a:cubicBezTo>
                  <a:pt x="3414" y="4865"/>
                  <a:pt x="3409" y="4825"/>
                  <a:pt x="3396" y="4787"/>
                </a:cubicBezTo>
                <a:cubicBezTo>
                  <a:pt x="3353" y="4665"/>
                  <a:pt x="3306" y="4545"/>
                  <a:pt x="3263" y="4423"/>
                </a:cubicBezTo>
                <a:cubicBezTo>
                  <a:pt x="3243" y="4369"/>
                  <a:pt x="3207" y="4317"/>
                  <a:pt x="3230" y="4253"/>
                </a:cubicBezTo>
                <a:cubicBezTo>
                  <a:pt x="3230" y="4276"/>
                  <a:pt x="3231" y="4299"/>
                  <a:pt x="3264" y="4292"/>
                </a:cubicBezTo>
                <a:cubicBezTo>
                  <a:pt x="3251" y="4351"/>
                  <a:pt x="3262" y="4373"/>
                  <a:pt x="3312" y="4403"/>
                </a:cubicBezTo>
                <a:cubicBezTo>
                  <a:pt x="3379" y="4442"/>
                  <a:pt x="3453" y="4471"/>
                  <a:pt x="3509" y="4536"/>
                </a:cubicBezTo>
                <a:cubicBezTo>
                  <a:pt x="3492" y="4545"/>
                  <a:pt x="3476" y="4554"/>
                  <a:pt x="3462" y="4562"/>
                </a:cubicBezTo>
                <a:cubicBezTo>
                  <a:pt x="3452" y="4544"/>
                  <a:pt x="3448" y="4522"/>
                  <a:pt x="3438" y="4519"/>
                </a:cubicBezTo>
                <a:cubicBezTo>
                  <a:pt x="3403" y="4510"/>
                  <a:pt x="3413" y="4552"/>
                  <a:pt x="3395" y="4565"/>
                </a:cubicBezTo>
                <a:cubicBezTo>
                  <a:pt x="3391" y="4551"/>
                  <a:pt x="3388" y="4538"/>
                  <a:pt x="3382" y="4527"/>
                </a:cubicBezTo>
                <a:cubicBezTo>
                  <a:pt x="3378" y="4519"/>
                  <a:pt x="3369" y="4513"/>
                  <a:pt x="3361" y="4506"/>
                </a:cubicBezTo>
                <a:cubicBezTo>
                  <a:pt x="3358" y="4517"/>
                  <a:pt x="3350" y="4529"/>
                  <a:pt x="3352" y="4539"/>
                </a:cubicBezTo>
                <a:cubicBezTo>
                  <a:pt x="3356" y="4564"/>
                  <a:pt x="3364" y="4588"/>
                  <a:pt x="3373" y="4612"/>
                </a:cubicBezTo>
                <a:cubicBezTo>
                  <a:pt x="3376" y="4622"/>
                  <a:pt x="3384" y="4630"/>
                  <a:pt x="3390" y="4639"/>
                </a:cubicBezTo>
                <a:cubicBezTo>
                  <a:pt x="3399" y="4633"/>
                  <a:pt x="3409" y="4626"/>
                  <a:pt x="3416" y="4621"/>
                </a:cubicBezTo>
                <a:cubicBezTo>
                  <a:pt x="3421" y="4630"/>
                  <a:pt x="3425" y="4645"/>
                  <a:pt x="3433" y="4648"/>
                </a:cubicBezTo>
                <a:cubicBezTo>
                  <a:pt x="3440" y="4651"/>
                  <a:pt x="3452" y="4640"/>
                  <a:pt x="3464" y="4634"/>
                </a:cubicBezTo>
                <a:cubicBezTo>
                  <a:pt x="3496" y="4661"/>
                  <a:pt x="3475" y="4696"/>
                  <a:pt x="3476" y="4729"/>
                </a:cubicBezTo>
                <a:cubicBezTo>
                  <a:pt x="3478" y="4894"/>
                  <a:pt x="3532" y="5046"/>
                  <a:pt x="3600" y="5194"/>
                </a:cubicBezTo>
                <a:cubicBezTo>
                  <a:pt x="3621" y="5239"/>
                  <a:pt x="3638" y="5284"/>
                  <a:pt x="3655" y="5330"/>
                </a:cubicBezTo>
                <a:cubicBezTo>
                  <a:pt x="3664" y="5353"/>
                  <a:pt x="3682" y="5361"/>
                  <a:pt x="3700" y="5345"/>
                </a:cubicBezTo>
                <a:cubicBezTo>
                  <a:pt x="3713" y="5334"/>
                  <a:pt x="3724" y="5322"/>
                  <a:pt x="3738" y="5308"/>
                </a:cubicBezTo>
                <a:cubicBezTo>
                  <a:pt x="3741" y="5316"/>
                  <a:pt x="3744" y="5319"/>
                  <a:pt x="3744" y="5323"/>
                </a:cubicBezTo>
                <a:cubicBezTo>
                  <a:pt x="3748" y="5430"/>
                  <a:pt x="3753" y="5538"/>
                  <a:pt x="3700" y="5638"/>
                </a:cubicBezTo>
                <a:cubicBezTo>
                  <a:pt x="3686" y="5665"/>
                  <a:pt x="3656" y="5698"/>
                  <a:pt x="3697" y="5730"/>
                </a:cubicBezTo>
                <a:cubicBezTo>
                  <a:pt x="3699" y="5731"/>
                  <a:pt x="3697" y="5737"/>
                  <a:pt x="3696" y="5740"/>
                </a:cubicBezTo>
                <a:cubicBezTo>
                  <a:pt x="3672" y="5801"/>
                  <a:pt x="3674" y="5870"/>
                  <a:pt x="3630" y="5926"/>
                </a:cubicBezTo>
                <a:cubicBezTo>
                  <a:pt x="3594" y="5972"/>
                  <a:pt x="3600" y="6028"/>
                  <a:pt x="3636" y="6074"/>
                </a:cubicBezTo>
                <a:cubicBezTo>
                  <a:pt x="3640" y="6080"/>
                  <a:pt x="3650" y="6084"/>
                  <a:pt x="3655" y="6083"/>
                </a:cubicBezTo>
                <a:cubicBezTo>
                  <a:pt x="3662" y="6082"/>
                  <a:pt x="3671" y="6074"/>
                  <a:pt x="3671" y="6068"/>
                </a:cubicBezTo>
                <a:cubicBezTo>
                  <a:pt x="3671" y="6053"/>
                  <a:pt x="3671" y="6037"/>
                  <a:pt x="3665" y="6024"/>
                </a:cubicBezTo>
                <a:cubicBezTo>
                  <a:pt x="3651" y="5992"/>
                  <a:pt x="3655" y="5963"/>
                  <a:pt x="3678" y="5937"/>
                </a:cubicBezTo>
                <a:cubicBezTo>
                  <a:pt x="3697" y="5915"/>
                  <a:pt x="3724" y="5898"/>
                  <a:pt x="3739" y="5874"/>
                </a:cubicBezTo>
                <a:cubicBezTo>
                  <a:pt x="3760" y="5841"/>
                  <a:pt x="3774" y="5804"/>
                  <a:pt x="3787" y="5767"/>
                </a:cubicBezTo>
                <a:cubicBezTo>
                  <a:pt x="3797" y="5739"/>
                  <a:pt x="3796" y="5708"/>
                  <a:pt x="3825" y="5688"/>
                </a:cubicBezTo>
                <a:cubicBezTo>
                  <a:pt x="3835" y="5681"/>
                  <a:pt x="3837" y="5659"/>
                  <a:pt x="3838" y="5643"/>
                </a:cubicBezTo>
                <a:cubicBezTo>
                  <a:pt x="3841" y="5604"/>
                  <a:pt x="3842" y="5564"/>
                  <a:pt x="3844" y="5524"/>
                </a:cubicBezTo>
                <a:cubicBezTo>
                  <a:pt x="3845" y="5497"/>
                  <a:pt x="3855" y="5478"/>
                  <a:pt x="3882" y="5468"/>
                </a:cubicBezTo>
                <a:cubicBezTo>
                  <a:pt x="3913" y="5455"/>
                  <a:pt x="3919" y="5431"/>
                  <a:pt x="3912" y="5399"/>
                </a:cubicBezTo>
                <a:cubicBezTo>
                  <a:pt x="3907" y="5376"/>
                  <a:pt x="3906" y="5352"/>
                  <a:pt x="3901" y="5328"/>
                </a:cubicBezTo>
                <a:cubicBezTo>
                  <a:pt x="3891" y="5282"/>
                  <a:pt x="3884" y="5234"/>
                  <a:pt x="3866" y="5192"/>
                </a:cubicBezTo>
                <a:cubicBezTo>
                  <a:pt x="3855" y="5166"/>
                  <a:pt x="3852" y="5151"/>
                  <a:pt x="3869" y="5130"/>
                </a:cubicBezTo>
                <a:cubicBezTo>
                  <a:pt x="3928" y="5055"/>
                  <a:pt x="3933" y="4971"/>
                  <a:pt x="3916" y="4880"/>
                </a:cubicBezTo>
                <a:cubicBezTo>
                  <a:pt x="3879" y="4679"/>
                  <a:pt x="3807" y="4489"/>
                  <a:pt x="3734" y="4299"/>
                </a:cubicBezTo>
                <a:cubicBezTo>
                  <a:pt x="3729" y="4285"/>
                  <a:pt x="3709" y="4265"/>
                  <a:pt x="3703" y="4267"/>
                </a:cubicBezTo>
                <a:cubicBezTo>
                  <a:pt x="3676" y="4276"/>
                  <a:pt x="3693" y="4297"/>
                  <a:pt x="3697" y="4313"/>
                </a:cubicBezTo>
                <a:cubicBezTo>
                  <a:pt x="3697" y="4315"/>
                  <a:pt x="3695" y="4317"/>
                  <a:pt x="3694" y="4319"/>
                </a:cubicBezTo>
                <a:cubicBezTo>
                  <a:pt x="3663" y="4310"/>
                  <a:pt x="3655" y="4292"/>
                  <a:pt x="3665" y="4262"/>
                </a:cubicBezTo>
                <a:cubicBezTo>
                  <a:pt x="3673" y="4237"/>
                  <a:pt x="3681" y="4210"/>
                  <a:pt x="3681" y="4184"/>
                </a:cubicBezTo>
                <a:cubicBezTo>
                  <a:pt x="3681" y="4160"/>
                  <a:pt x="3675" y="4133"/>
                  <a:pt x="3664" y="4112"/>
                </a:cubicBezTo>
                <a:cubicBezTo>
                  <a:pt x="3645" y="4078"/>
                  <a:pt x="3621" y="4048"/>
                  <a:pt x="3595" y="4011"/>
                </a:cubicBezTo>
                <a:cubicBezTo>
                  <a:pt x="3668" y="4006"/>
                  <a:pt x="3738" y="4001"/>
                  <a:pt x="3812" y="3995"/>
                </a:cubicBezTo>
                <a:cubicBezTo>
                  <a:pt x="3794" y="3990"/>
                  <a:pt x="3779" y="3986"/>
                  <a:pt x="3756" y="3979"/>
                </a:cubicBezTo>
                <a:cubicBezTo>
                  <a:pt x="3806" y="3955"/>
                  <a:pt x="3848" y="3935"/>
                  <a:pt x="3892" y="3914"/>
                </a:cubicBezTo>
                <a:cubicBezTo>
                  <a:pt x="3894" y="3920"/>
                  <a:pt x="3898" y="3927"/>
                  <a:pt x="3900" y="3935"/>
                </a:cubicBezTo>
                <a:cubicBezTo>
                  <a:pt x="3907" y="3978"/>
                  <a:pt x="3917" y="4021"/>
                  <a:pt x="3922" y="4064"/>
                </a:cubicBezTo>
                <a:cubicBezTo>
                  <a:pt x="3934" y="4178"/>
                  <a:pt x="3960" y="4288"/>
                  <a:pt x="4011" y="4392"/>
                </a:cubicBezTo>
                <a:cubicBezTo>
                  <a:pt x="4036" y="4443"/>
                  <a:pt x="4055" y="4498"/>
                  <a:pt x="4073" y="4552"/>
                </a:cubicBezTo>
                <a:cubicBezTo>
                  <a:pt x="4088" y="4594"/>
                  <a:pt x="4097" y="4637"/>
                  <a:pt x="4109" y="4679"/>
                </a:cubicBezTo>
                <a:cubicBezTo>
                  <a:pt x="4116" y="4702"/>
                  <a:pt x="4130" y="4712"/>
                  <a:pt x="4153" y="4695"/>
                </a:cubicBezTo>
                <a:cubicBezTo>
                  <a:pt x="4158" y="4692"/>
                  <a:pt x="4164" y="4690"/>
                  <a:pt x="4173" y="4686"/>
                </a:cubicBezTo>
                <a:cubicBezTo>
                  <a:pt x="4170" y="4698"/>
                  <a:pt x="4169" y="4705"/>
                  <a:pt x="4167" y="4711"/>
                </a:cubicBezTo>
                <a:cubicBezTo>
                  <a:pt x="4139" y="4799"/>
                  <a:pt x="4109" y="4886"/>
                  <a:pt x="4082" y="4974"/>
                </a:cubicBezTo>
                <a:cubicBezTo>
                  <a:pt x="4076" y="4994"/>
                  <a:pt x="4068" y="5021"/>
                  <a:pt x="4077" y="5035"/>
                </a:cubicBezTo>
                <a:cubicBezTo>
                  <a:pt x="4100" y="5070"/>
                  <a:pt x="4090" y="5110"/>
                  <a:pt x="4100" y="5147"/>
                </a:cubicBezTo>
                <a:cubicBezTo>
                  <a:pt x="4103" y="5159"/>
                  <a:pt x="4104" y="5174"/>
                  <a:pt x="4112" y="5183"/>
                </a:cubicBezTo>
                <a:cubicBezTo>
                  <a:pt x="4146" y="5223"/>
                  <a:pt x="4128" y="5260"/>
                  <a:pt x="4106" y="5297"/>
                </a:cubicBezTo>
                <a:cubicBezTo>
                  <a:pt x="4080" y="5342"/>
                  <a:pt x="4084" y="5352"/>
                  <a:pt x="4138" y="5370"/>
                </a:cubicBezTo>
                <a:cubicBezTo>
                  <a:pt x="4122" y="5399"/>
                  <a:pt x="4104" y="5426"/>
                  <a:pt x="4092" y="5455"/>
                </a:cubicBezTo>
                <a:cubicBezTo>
                  <a:pt x="4087" y="5467"/>
                  <a:pt x="4090" y="5485"/>
                  <a:pt x="4093" y="5499"/>
                </a:cubicBezTo>
                <a:cubicBezTo>
                  <a:pt x="4095" y="5505"/>
                  <a:pt x="4106" y="5510"/>
                  <a:pt x="4112" y="5515"/>
                </a:cubicBezTo>
                <a:cubicBezTo>
                  <a:pt x="4120" y="5505"/>
                  <a:pt x="4128" y="5496"/>
                  <a:pt x="4136" y="5485"/>
                </a:cubicBezTo>
                <a:cubicBezTo>
                  <a:pt x="4138" y="5482"/>
                  <a:pt x="4138" y="5476"/>
                  <a:pt x="4141" y="5473"/>
                </a:cubicBezTo>
                <a:cubicBezTo>
                  <a:pt x="4180" y="5431"/>
                  <a:pt x="4187" y="5374"/>
                  <a:pt x="4181" y="5328"/>
                </a:cubicBezTo>
                <a:cubicBezTo>
                  <a:pt x="4174" y="5282"/>
                  <a:pt x="4186" y="5241"/>
                  <a:pt x="4184" y="5199"/>
                </a:cubicBezTo>
                <a:cubicBezTo>
                  <a:pt x="4182" y="5166"/>
                  <a:pt x="4174" y="5133"/>
                  <a:pt x="4168" y="5100"/>
                </a:cubicBezTo>
                <a:cubicBezTo>
                  <a:pt x="4166" y="5089"/>
                  <a:pt x="4161" y="5079"/>
                  <a:pt x="4162" y="5069"/>
                </a:cubicBezTo>
                <a:cubicBezTo>
                  <a:pt x="4165" y="5054"/>
                  <a:pt x="4169" y="5034"/>
                  <a:pt x="4179" y="5025"/>
                </a:cubicBezTo>
                <a:cubicBezTo>
                  <a:pt x="4224" y="4989"/>
                  <a:pt x="4259" y="4945"/>
                  <a:pt x="4274" y="4891"/>
                </a:cubicBezTo>
                <a:cubicBezTo>
                  <a:pt x="4292" y="4820"/>
                  <a:pt x="4303" y="4747"/>
                  <a:pt x="4314" y="4674"/>
                </a:cubicBezTo>
                <a:cubicBezTo>
                  <a:pt x="4316" y="4658"/>
                  <a:pt x="4304" y="4641"/>
                  <a:pt x="4298" y="4624"/>
                </a:cubicBezTo>
                <a:cubicBezTo>
                  <a:pt x="4294" y="4623"/>
                  <a:pt x="4290" y="4622"/>
                  <a:pt x="4286" y="4621"/>
                </a:cubicBezTo>
                <a:cubicBezTo>
                  <a:pt x="4260" y="4659"/>
                  <a:pt x="4235" y="4698"/>
                  <a:pt x="4210" y="4736"/>
                </a:cubicBezTo>
                <a:cubicBezTo>
                  <a:pt x="4223" y="4686"/>
                  <a:pt x="4227" y="4636"/>
                  <a:pt x="4277" y="4603"/>
                </a:cubicBezTo>
                <a:cubicBezTo>
                  <a:pt x="4328" y="4570"/>
                  <a:pt x="4356" y="4516"/>
                  <a:pt x="4352" y="4454"/>
                </a:cubicBezTo>
                <a:cubicBezTo>
                  <a:pt x="4348" y="4387"/>
                  <a:pt x="4335" y="4321"/>
                  <a:pt x="4326" y="4255"/>
                </a:cubicBezTo>
                <a:cubicBezTo>
                  <a:pt x="4306" y="4122"/>
                  <a:pt x="4243" y="4007"/>
                  <a:pt x="4172" y="3897"/>
                </a:cubicBezTo>
                <a:cubicBezTo>
                  <a:pt x="4137" y="3844"/>
                  <a:pt x="4140" y="3853"/>
                  <a:pt x="4178" y="3812"/>
                </a:cubicBezTo>
                <a:cubicBezTo>
                  <a:pt x="4223" y="3762"/>
                  <a:pt x="4265" y="3713"/>
                  <a:pt x="4283" y="3647"/>
                </a:cubicBezTo>
                <a:cubicBezTo>
                  <a:pt x="4287" y="3630"/>
                  <a:pt x="4292" y="3614"/>
                  <a:pt x="4296" y="3599"/>
                </a:cubicBezTo>
                <a:cubicBezTo>
                  <a:pt x="4412" y="3600"/>
                  <a:pt x="4523" y="3579"/>
                  <a:pt x="4629" y="3533"/>
                </a:cubicBezTo>
                <a:cubicBezTo>
                  <a:pt x="4653" y="3573"/>
                  <a:pt x="4679" y="3526"/>
                  <a:pt x="4707" y="3534"/>
                </a:cubicBezTo>
                <a:cubicBezTo>
                  <a:pt x="4619" y="3592"/>
                  <a:pt x="4520" y="3615"/>
                  <a:pt x="4424" y="3650"/>
                </a:cubicBezTo>
                <a:cubicBezTo>
                  <a:pt x="4486" y="3663"/>
                  <a:pt x="4543" y="3641"/>
                  <a:pt x="4607" y="3627"/>
                </a:cubicBezTo>
                <a:cubicBezTo>
                  <a:pt x="4613" y="3699"/>
                  <a:pt x="4621" y="3766"/>
                  <a:pt x="4623" y="3834"/>
                </a:cubicBezTo>
                <a:cubicBezTo>
                  <a:pt x="4626" y="3924"/>
                  <a:pt x="4641" y="4008"/>
                  <a:pt x="4698" y="4081"/>
                </a:cubicBezTo>
                <a:cubicBezTo>
                  <a:pt x="4704" y="4089"/>
                  <a:pt x="4707" y="4100"/>
                  <a:pt x="4707" y="4110"/>
                </a:cubicBezTo>
                <a:cubicBezTo>
                  <a:pt x="4708" y="4164"/>
                  <a:pt x="4706" y="4219"/>
                  <a:pt x="4708" y="4273"/>
                </a:cubicBezTo>
                <a:cubicBezTo>
                  <a:pt x="4709" y="4298"/>
                  <a:pt x="4700" y="4314"/>
                  <a:pt x="4683" y="4334"/>
                </a:cubicBezTo>
                <a:cubicBezTo>
                  <a:pt x="4633" y="4391"/>
                  <a:pt x="4587" y="4452"/>
                  <a:pt x="4541" y="4512"/>
                </a:cubicBezTo>
                <a:cubicBezTo>
                  <a:pt x="4523" y="4536"/>
                  <a:pt x="4541" y="4557"/>
                  <a:pt x="4556" y="4574"/>
                </a:cubicBezTo>
                <a:cubicBezTo>
                  <a:pt x="4573" y="4594"/>
                  <a:pt x="4589" y="4576"/>
                  <a:pt x="4600" y="4565"/>
                </a:cubicBezTo>
                <a:cubicBezTo>
                  <a:pt x="4659" y="4510"/>
                  <a:pt x="4717" y="4454"/>
                  <a:pt x="4772" y="4396"/>
                </a:cubicBezTo>
                <a:cubicBezTo>
                  <a:pt x="4781" y="4386"/>
                  <a:pt x="4779" y="4362"/>
                  <a:pt x="4776" y="4346"/>
                </a:cubicBezTo>
                <a:cubicBezTo>
                  <a:pt x="4772" y="4320"/>
                  <a:pt x="4758" y="4296"/>
                  <a:pt x="4758" y="4271"/>
                </a:cubicBezTo>
                <a:cubicBezTo>
                  <a:pt x="4756" y="4196"/>
                  <a:pt x="4757" y="4121"/>
                  <a:pt x="4759" y="4047"/>
                </a:cubicBezTo>
                <a:cubicBezTo>
                  <a:pt x="4759" y="4037"/>
                  <a:pt x="4765" y="4027"/>
                  <a:pt x="4769" y="4018"/>
                </a:cubicBezTo>
                <a:cubicBezTo>
                  <a:pt x="4776" y="3999"/>
                  <a:pt x="4788" y="3981"/>
                  <a:pt x="4790" y="3962"/>
                </a:cubicBezTo>
                <a:cubicBezTo>
                  <a:pt x="4796" y="3916"/>
                  <a:pt x="4802" y="3870"/>
                  <a:pt x="4801" y="3824"/>
                </a:cubicBezTo>
                <a:cubicBezTo>
                  <a:pt x="4800" y="3730"/>
                  <a:pt x="4808" y="3634"/>
                  <a:pt x="4762" y="3541"/>
                </a:cubicBezTo>
                <a:cubicBezTo>
                  <a:pt x="4781" y="3531"/>
                  <a:pt x="4799" y="3517"/>
                  <a:pt x="4819" y="3511"/>
                </a:cubicBezTo>
                <a:cubicBezTo>
                  <a:pt x="4864" y="3497"/>
                  <a:pt x="4888" y="3459"/>
                  <a:pt x="4879" y="3411"/>
                </a:cubicBezTo>
                <a:cubicBezTo>
                  <a:pt x="4876" y="3391"/>
                  <a:pt x="4879" y="3369"/>
                  <a:pt x="4879" y="3347"/>
                </a:cubicBezTo>
                <a:cubicBezTo>
                  <a:pt x="4894" y="3365"/>
                  <a:pt x="4900" y="3384"/>
                  <a:pt x="4909" y="3402"/>
                </a:cubicBezTo>
                <a:cubicBezTo>
                  <a:pt x="4923" y="3429"/>
                  <a:pt x="4917" y="3454"/>
                  <a:pt x="4901" y="3476"/>
                </a:cubicBezTo>
                <a:cubicBezTo>
                  <a:pt x="4879" y="3506"/>
                  <a:pt x="4852" y="3532"/>
                  <a:pt x="4833" y="3563"/>
                </a:cubicBezTo>
                <a:cubicBezTo>
                  <a:pt x="4820" y="3582"/>
                  <a:pt x="4816" y="3607"/>
                  <a:pt x="4807" y="3633"/>
                </a:cubicBezTo>
                <a:cubicBezTo>
                  <a:pt x="4866" y="3608"/>
                  <a:pt x="4916" y="3587"/>
                  <a:pt x="4968" y="3565"/>
                </a:cubicBezTo>
                <a:cubicBezTo>
                  <a:pt x="5005" y="3621"/>
                  <a:pt x="5013" y="3695"/>
                  <a:pt x="5075" y="3736"/>
                </a:cubicBezTo>
                <a:cubicBezTo>
                  <a:pt x="5084" y="3717"/>
                  <a:pt x="5091" y="3703"/>
                  <a:pt x="5097" y="3689"/>
                </a:cubicBezTo>
                <a:cubicBezTo>
                  <a:pt x="5105" y="3715"/>
                  <a:pt x="5113" y="3738"/>
                  <a:pt x="5119" y="3761"/>
                </a:cubicBezTo>
                <a:cubicBezTo>
                  <a:pt x="5122" y="3771"/>
                  <a:pt x="5124" y="3783"/>
                  <a:pt x="5121" y="3793"/>
                </a:cubicBezTo>
                <a:cubicBezTo>
                  <a:pt x="5089" y="3905"/>
                  <a:pt x="5055" y="4016"/>
                  <a:pt x="5024" y="4128"/>
                </a:cubicBezTo>
                <a:cubicBezTo>
                  <a:pt x="5005" y="4198"/>
                  <a:pt x="4981" y="4268"/>
                  <a:pt x="4999" y="4343"/>
                </a:cubicBezTo>
                <a:cubicBezTo>
                  <a:pt x="5007" y="4378"/>
                  <a:pt x="5005" y="4415"/>
                  <a:pt x="5008" y="4451"/>
                </a:cubicBezTo>
                <a:cubicBezTo>
                  <a:pt x="5012" y="4483"/>
                  <a:pt x="5015" y="4516"/>
                  <a:pt x="5023" y="4547"/>
                </a:cubicBezTo>
                <a:cubicBezTo>
                  <a:pt x="5026" y="4558"/>
                  <a:pt x="5040" y="4567"/>
                  <a:pt x="5052" y="4579"/>
                </a:cubicBezTo>
                <a:cubicBezTo>
                  <a:pt x="5060" y="4560"/>
                  <a:pt x="5065" y="4550"/>
                  <a:pt x="5071" y="4535"/>
                </a:cubicBezTo>
                <a:cubicBezTo>
                  <a:pt x="5097" y="4596"/>
                  <a:pt x="5084" y="4673"/>
                  <a:pt x="5165" y="4693"/>
                </a:cubicBezTo>
                <a:cubicBezTo>
                  <a:pt x="5146" y="4727"/>
                  <a:pt x="5147" y="4788"/>
                  <a:pt x="5169" y="4810"/>
                </a:cubicBezTo>
                <a:cubicBezTo>
                  <a:pt x="5174" y="4814"/>
                  <a:pt x="5182" y="4815"/>
                  <a:pt x="5191" y="4818"/>
                </a:cubicBezTo>
                <a:cubicBezTo>
                  <a:pt x="5194" y="4806"/>
                  <a:pt x="5197" y="4797"/>
                  <a:pt x="5199" y="4786"/>
                </a:cubicBezTo>
                <a:cubicBezTo>
                  <a:pt x="5228" y="4812"/>
                  <a:pt x="5229" y="4825"/>
                  <a:pt x="5201" y="4844"/>
                </a:cubicBezTo>
                <a:cubicBezTo>
                  <a:pt x="5191" y="4851"/>
                  <a:pt x="5179" y="4856"/>
                  <a:pt x="5168" y="4861"/>
                </a:cubicBezTo>
                <a:cubicBezTo>
                  <a:pt x="5098" y="4892"/>
                  <a:pt x="5048" y="4942"/>
                  <a:pt x="5019" y="5014"/>
                </a:cubicBezTo>
                <a:cubicBezTo>
                  <a:pt x="5033" y="5011"/>
                  <a:pt x="5045" y="5006"/>
                  <a:pt x="5057" y="4998"/>
                </a:cubicBezTo>
                <a:cubicBezTo>
                  <a:pt x="5099" y="4971"/>
                  <a:pt x="5140" y="4939"/>
                  <a:pt x="5185" y="4916"/>
                </a:cubicBezTo>
                <a:cubicBezTo>
                  <a:pt x="5218" y="4899"/>
                  <a:pt x="5244" y="4883"/>
                  <a:pt x="5263" y="4849"/>
                </a:cubicBezTo>
                <a:cubicBezTo>
                  <a:pt x="5295" y="4790"/>
                  <a:pt x="5288" y="4733"/>
                  <a:pt x="5236" y="4689"/>
                </a:cubicBezTo>
                <a:cubicBezTo>
                  <a:pt x="5227" y="4682"/>
                  <a:pt x="5223" y="4668"/>
                  <a:pt x="5221" y="4656"/>
                </a:cubicBezTo>
                <a:cubicBezTo>
                  <a:pt x="5212" y="4619"/>
                  <a:pt x="5223" y="4578"/>
                  <a:pt x="5197" y="4545"/>
                </a:cubicBezTo>
                <a:cubicBezTo>
                  <a:pt x="5187" y="4532"/>
                  <a:pt x="5177" y="4520"/>
                  <a:pt x="5172" y="4513"/>
                </a:cubicBezTo>
                <a:cubicBezTo>
                  <a:pt x="5196" y="4425"/>
                  <a:pt x="5127" y="4386"/>
                  <a:pt x="5094" y="4333"/>
                </a:cubicBezTo>
                <a:cubicBezTo>
                  <a:pt x="5203" y="4091"/>
                  <a:pt x="5255" y="3839"/>
                  <a:pt x="5252" y="3572"/>
                </a:cubicBezTo>
                <a:cubicBezTo>
                  <a:pt x="5290" y="3556"/>
                  <a:pt x="5298" y="3515"/>
                  <a:pt x="5303" y="3477"/>
                </a:cubicBezTo>
                <a:cubicBezTo>
                  <a:pt x="5311" y="3410"/>
                  <a:pt x="5310" y="3410"/>
                  <a:pt x="5370" y="3376"/>
                </a:cubicBezTo>
                <a:cubicBezTo>
                  <a:pt x="5365" y="3390"/>
                  <a:pt x="5358" y="3402"/>
                  <a:pt x="5357" y="3414"/>
                </a:cubicBezTo>
                <a:cubicBezTo>
                  <a:pt x="5355" y="3436"/>
                  <a:pt x="5350" y="3460"/>
                  <a:pt x="5356" y="3481"/>
                </a:cubicBezTo>
                <a:cubicBezTo>
                  <a:pt x="5366" y="3520"/>
                  <a:pt x="5400" y="3530"/>
                  <a:pt x="5428" y="3505"/>
                </a:cubicBezTo>
                <a:cubicBezTo>
                  <a:pt x="5425" y="3502"/>
                  <a:pt x="5422" y="3496"/>
                  <a:pt x="5420" y="3496"/>
                </a:cubicBezTo>
                <a:cubicBezTo>
                  <a:pt x="5390" y="3497"/>
                  <a:pt x="5386" y="3478"/>
                  <a:pt x="5392" y="3457"/>
                </a:cubicBezTo>
                <a:cubicBezTo>
                  <a:pt x="5402" y="3423"/>
                  <a:pt x="5413" y="3389"/>
                  <a:pt x="5428" y="3357"/>
                </a:cubicBezTo>
                <a:cubicBezTo>
                  <a:pt x="5441" y="3327"/>
                  <a:pt x="5469" y="3327"/>
                  <a:pt x="5488" y="3354"/>
                </a:cubicBezTo>
                <a:cubicBezTo>
                  <a:pt x="5498" y="3369"/>
                  <a:pt x="5507" y="3386"/>
                  <a:pt x="5519" y="3399"/>
                </a:cubicBezTo>
                <a:cubicBezTo>
                  <a:pt x="5611" y="3502"/>
                  <a:pt x="5721" y="3580"/>
                  <a:pt x="5847" y="3634"/>
                </a:cubicBezTo>
                <a:cubicBezTo>
                  <a:pt x="5853" y="3636"/>
                  <a:pt x="5860" y="3643"/>
                  <a:pt x="5862" y="3649"/>
                </a:cubicBezTo>
                <a:cubicBezTo>
                  <a:pt x="5869" y="3669"/>
                  <a:pt x="5873" y="3689"/>
                  <a:pt x="5878" y="3709"/>
                </a:cubicBezTo>
                <a:cubicBezTo>
                  <a:pt x="5901" y="3795"/>
                  <a:pt x="5936" y="3873"/>
                  <a:pt x="6002" y="3934"/>
                </a:cubicBezTo>
                <a:cubicBezTo>
                  <a:pt x="6014" y="3945"/>
                  <a:pt x="6032" y="3950"/>
                  <a:pt x="6048" y="3958"/>
                </a:cubicBezTo>
                <a:cubicBezTo>
                  <a:pt x="6055" y="3940"/>
                  <a:pt x="6063" y="3922"/>
                  <a:pt x="6070" y="3903"/>
                </a:cubicBezTo>
                <a:cubicBezTo>
                  <a:pt x="6071" y="3898"/>
                  <a:pt x="6068" y="3892"/>
                  <a:pt x="6067" y="3886"/>
                </a:cubicBezTo>
                <a:cubicBezTo>
                  <a:pt x="6054" y="3825"/>
                  <a:pt x="6039" y="3765"/>
                  <a:pt x="6028" y="3703"/>
                </a:cubicBezTo>
                <a:cubicBezTo>
                  <a:pt x="6021" y="3664"/>
                  <a:pt x="6018" y="3624"/>
                  <a:pt x="6013" y="3584"/>
                </a:cubicBezTo>
                <a:cubicBezTo>
                  <a:pt x="6017" y="3583"/>
                  <a:pt x="6021" y="3582"/>
                  <a:pt x="6025" y="3582"/>
                </a:cubicBezTo>
                <a:cubicBezTo>
                  <a:pt x="6032" y="3598"/>
                  <a:pt x="6043" y="3614"/>
                  <a:pt x="6047" y="3632"/>
                </a:cubicBezTo>
                <a:cubicBezTo>
                  <a:pt x="6058" y="3682"/>
                  <a:pt x="6067" y="3734"/>
                  <a:pt x="6075" y="3785"/>
                </a:cubicBezTo>
                <a:cubicBezTo>
                  <a:pt x="6078" y="3808"/>
                  <a:pt x="6076" y="3832"/>
                  <a:pt x="6080" y="3854"/>
                </a:cubicBezTo>
                <a:cubicBezTo>
                  <a:pt x="6082" y="3865"/>
                  <a:pt x="6090" y="3874"/>
                  <a:pt x="6095" y="3884"/>
                </a:cubicBezTo>
                <a:cubicBezTo>
                  <a:pt x="6105" y="3878"/>
                  <a:pt x="6118" y="3875"/>
                  <a:pt x="6123" y="3866"/>
                </a:cubicBezTo>
                <a:cubicBezTo>
                  <a:pt x="6137" y="3839"/>
                  <a:pt x="6154" y="3811"/>
                  <a:pt x="6160" y="3782"/>
                </a:cubicBezTo>
                <a:cubicBezTo>
                  <a:pt x="6170" y="3730"/>
                  <a:pt x="6172" y="3676"/>
                  <a:pt x="6181" y="3624"/>
                </a:cubicBezTo>
                <a:cubicBezTo>
                  <a:pt x="6195" y="3537"/>
                  <a:pt x="6182" y="3447"/>
                  <a:pt x="6211" y="3360"/>
                </a:cubicBezTo>
                <a:cubicBezTo>
                  <a:pt x="6233" y="3295"/>
                  <a:pt x="6237" y="3225"/>
                  <a:pt x="6249" y="3157"/>
                </a:cubicBezTo>
                <a:cubicBezTo>
                  <a:pt x="6253" y="3157"/>
                  <a:pt x="6256" y="3157"/>
                  <a:pt x="6260" y="3158"/>
                </a:cubicBezTo>
                <a:cubicBezTo>
                  <a:pt x="6264" y="3166"/>
                  <a:pt x="6266" y="3177"/>
                  <a:pt x="6272" y="3181"/>
                </a:cubicBezTo>
                <a:cubicBezTo>
                  <a:pt x="6280" y="3184"/>
                  <a:pt x="6297" y="3184"/>
                  <a:pt x="6300" y="3180"/>
                </a:cubicBezTo>
                <a:cubicBezTo>
                  <a:pt x="6314" y="3155"/>
                  <a:pt x="6328" y="3129"/>
                  <a:pt x="6337" y="3102"/>
                </a:cubicBezTo>
                <a:cubicBezTo>
                  <a:pt x="6363" y="3026"/>
                  <a:pt x="6385" y="2950"/>
                  <a:pt x="6410" y="2875"/>
                </a:cubicBezTo>
                <a:cubicBezTo>
                  <a:pt x="6413" y="2865"/>
                  <a:pt x="6426" y="2852"/>
                  <a:pt x="6436" y="2849"/>
                </a:cubicBezTo>
                <a:cubicBezTo>
                  <a:pt x="6529" y="2828"/>
                  <a:pt x="6623" y="2809"/>
                  <a:pt x="6717" y="2791"/>
                </a:cubicBezTo>
                <a:cubicBezTo>
                  <a:pt x="6728" y="2788"/>
                  <a:pt x="6744" y="2793"/>
                  <a:pt x="6753" y="2800"/>
                </a:cubicBezTo>
                <a:cubicBezTo>
                  <a:pt x="6782" y="2826"/>
                  <a:pt x="6810" y="2853"/>
                  <a:pt x="6837" y="2882"/>
                </a:cubicBezTo>
                <a:cubicBezTo>
                  <a:pt x="6901" y="2948"/>
                  <a:pt x="6967" y="3013"/>
                  <a:pt x="7026" y="3083"/>
                </a:cubicBezTo>
                <a:cubicBezTo>
                  <a:pt x="7072" y="3136"/>
                  <a:pt x="7108" y="3198"/>
                  <a:pt x="7149" y="3254"/>
                </a:cubicBezTo>
                <a:cubicBezTo>
                  <a:pt x="7185" y="3304"/>
                  <a:pt x="7224" y="3351"/>
                  <a:pt x="7261" y="3399"/>
                </a:cubicBezTo>
                <a:cubicBezTo>
                  <a:pt x="7314" y="3470"/>
                  <a:pt x="7298" y="3494"/>
                  <a:pt x="7408" y="3440"/>
                </a:cubicBezTo>
                <a:cubicBezTo>
                  <a:pt x="7414" y="3447"/>
                  <a:pt x="7419" y="3457"/>
                  <a:pt x="7427" y="3463"/>
                </a:cubicBezTo>
                <a:cubicBezTo>
                  <a:pt x="7436" y="3469"/>
                  <a:pt x="7448" y="3471"/>
                  <a:pt x="7458" y="3476"/>
                </a:cubicBezTo>
                <a:cubicBezTo>
                  <a:pt x="7461" y="3466"/>
                  <a:pt x="7469" y="3453"/>
                  <a:pt x="7466" y="3446"/>
                </a:cubicBezTo>
                <a:close/>
                <a:moveTo>
                  <a:pt x="1764" y="340"/>
                </a:moveTo>
                <a:cubicBezTo>
                  <a:pt x="1906" y="329"/>
                  <a:pt x="2046" y="345"/>
                  <a:pt x="2184" y="378"/>
                </a:cubicBezTo>
                <a:cubicBezTo>
                  <a:pt x="2044" y="365"/>
                  <a:pt x="1904" y="353"/>
                  <a:pt x="1764" y="340"/>
                </a:cubicBezTo>
                <a:close/>
                <a:moveTo>
                  <a:pt x="2336" y="516"/>
                </a:moveTo>
                <a:cubicBezTo>
                  <a:pt x="2284" y="533"/>
                  <a:pt x="2233" y="561"/>
                  <a:pt x="2171" y="540"/>
                </a:cubicBezTo>
                <a:cubicBezTo>
                  <a:pt x="2223" y="505"/>
                  <a:pt x="2279" y="504"/>
                  <a:pt x="2336" y="516"/>
                </a:cubicBezTo>
                <a:close/>
                <a:moveTo>
                  <a:pt x="4253" y="4763"/>
                </a:moveTo>
                <a:cubicBezTo>
                  <a:pt x="4257" y="4764"/>
                  <a:pt x="4261" y="4765"/>
                  <a:pt x="4265" y="4767"/>
                </a:cubicBezTo>
                <a:cubicBezTo>
                  <a:pt x="4250" y="4816"/>
                  <a:pt x="4234" y="4866"/>
                  <a:pt x="4219" y="4915"/>
                </a:cubicBezTo>
                <a:cubicBezTo>
                  <a:pt x="4215" y="4914"/>
                  <a:pt x="4211" y="4913"/>
                  <a:pt x="4207" y="4912"/>
                </a:cubicBezTo>
                <a:cubicBezTo>
                  <a:pt x="4222" y="4862"/>
                  <a:pt x="4238" y="4812"/>
                  <a:pt x="4253" y="4763"/>
                </a:cubicBezTo>
                <a:close/>
                <a:moveTo>
                  <a:pt x="4249" y="4118"/>
                </a:moveTo>
                <a:cubicBezTo>
                  <a:pt x="4260" y="4154"/>
                  <a:pt x="4271" y="4189"/>
                  <a:pt x="4282" y="4224"/>
                </a:cubicBezTo>
                <a:cubicBezTo>
                  <a:pt x="4279" y="4225"/>
                  <a:pt x="4277" y="4225"/>
                  <a:pt x="4274" y="4226"/>
                </a:cubicBezTo>
                <a:cubicBezTo>
                  <a:pt x="4263" y="4191"/>
                  <a:pt x="4251" y="4156"/>
                  <a:pt x="4240" y="4121"/>
                </a:cubicBezTo>
                <a:cubicBezTo>
                  <a:pt x="4243" y="4120"/>
                  <a:pt x="4246" y="4119"/>
                  <a:pt x="4249" y="4118"/>
                </a:cubicBezTo>
                <a:close/>
                <a:moveTo>
                  <a:pt x="4222" y="4432"/>
                </a:moveTo>
                <a:cubicBezTo>
                  <a:pt x="4234" y="4428"/>
                  <a:pt x="4245" y="4424"/>
                  <a:pt x="4252" y="4422"/>
                </a:cubicBezTo>
                <a:cubicBezTo>
                  <a:pt x="4268" y="4430"/>
                  <a:pt x="4282" y="4443"/>
                  <a:pt x="4292" y="4441"/>
                </a:cubicBezTo>
                <a:cubicBezTo>
                  <a:pt x="4300" y="4439"/>
                  <a:pt x="4305" y="4419"/>
                  <a:pt x="4308" y="4413"/>
                </a:cubicBezTo>
                <a:cubicBezTo>
                  <a:pt x="4313" y="4488"/>
                  <a:pt x="4276" y="4554"/>
                  <a:pt x="4199" y="4584"/>
                </a:cubicBezTo>
                <a:cubicBezTo>
                  <a:pt x="4207" y="4530"/>
                  <a:pt x="4214" y="4482"/>
                  <a:pt x="4222" y="4432"/>
                </a:cubicBezTo>
                <a:close/>
                <a:moveTo>
                  <a:pt x="4691" y="3925"/>
                </a:moveTo>
                <a:cubicBezTo>
                  <a:pt x="4687" y="3866"/>
                  <a:pt x="4684" y="3808"/>
                  <a:pt x="4681" y="3750"/>
                </a:cubicBezTo>
                <a:cubicBezTo>
                  <a:pt x="4685" y="3750"/>
                  <a:pt x="4690" y="3749"/>
                  <a:pt x="4694" y="3749"/>
                </a:cubicBezTo>
                <a:cubicBezTo>
                  <a:pt x="4697" y="3807"/>
                  <a:pt x="4700" y="3866"/>
                  <a:pt x="4703" y="3924"/>
                </a:cubicBezTo>
                <a:cubicBezTo>
                  <a:pt x="4699" y="3924"/>
                  <a:pt x="4695" y="3924"/>
                  <a:pt x="4691" y="3925"/>
                </a:cubicBezTo>
                <a:close/>
                <a:moveTo>
                  <a:pt x="6499" y="2181"/>
                </a:moveTo>
                <a:cubicBezTo>
                  <a:pt x="6502" y="2183"/>
                  <a:pt x="6505" y="2185"/>
                  <a:pt x="6508" y="2187"/>
                </a:cubicBezTo>
                <a:cubicBezTo>
                  <a:pt x="6489" y="2214"/>
                  <a:pt x="6471" y="2241"/>
                  <a:pt x="6450" y="2270"/>
                </a:cubicBezTo>
                <a:cubicBezTo>
                  <a:pt x="6445" y="2255"/>
                  <a:pt x="6441" y="2243"/>
                  <a:pt x="6435" y="2227"/>
                </a:cubicBezTo>
                <a:cubicBezTo>
                  <a:pt x="6457" y="2212"/>
                  <a:pt x="6478" y="2196"/>
                  <a:pt x="6499" y="2181"/>
                </a:cubicBezTo>
                <a:close/>
                <a:moveTo>
                  <a:pt x="6240" y="2453"/>
                </a:moveTo>
                <a:cubicBezTo>
                  <a:pt x="6242" y="2454"/>
                  <a:pt x="6245" y="2455"/>
                  <a:pt x="6248" y="2457"/>
                </a:cubicBezTo>
                <a:cubicBezTo>
                  <a:pt x="6236" y="2483"/>
                  <a:pt x="6244" y="2519"/>
                  <a:pt x="6193" y="2537"/>
                </a:cubicBezTo>
                <a:cubicBezTo>
                  <a:pt x="6211" y="2504"/>
                  <a:pt x="6226" y="2478"/>
                  <a:pt x="6240" y="2453"/>
                </a:cubicBezTo>
                <a:close/>
                <a:moveTo>
                  <a:pt x="6134" y="2552"/>
                </a:moveTo>
                <a:cubicBezTo>
                  <a:pt x="6134" y="2549"/>
                  <a:pt x="6142" y="2547"/>
                  <a:pt x="6146" y="2545"/>
                </a:cubicBezTo>
                <a:cubicBezTo>
                  <a:pt x="6148" y="2566"/>
                  <a:pt x="6150" y="2585"/>
                  <a:pt x="6152" y="2604"/>
                </a:cubicBezTo>
                <a:cubicBezTo>
                  <a:pt x="6169" y="2600"/>
                  <a:pt x="6187" y="2596"/>
                  <a:pt x="6209" y="2591"/>
                </a:cubicBezTo>
                <a:cubicBezTo>
                  <a:pt x="6186" y="2648"/>
                  <a:pt x="6163" y="2705"/>
                  <a:pt x="6139" y="2762"/>
                </a:cubicBezTo>
                <a:cubicBezTo>
                  <a:pt x="6137" y="2761"/>
                  <a:pt x="6135" y="2760"/>
                  <a:pt x="6133" y="2759"/>
                </a:cubicBezTo>
                <a:cubicBezTo>
                  <a:pt x="6133" y="2690"/>
                  <a:pt x="6133" y="2621"/>
                  <a:pt x="6134" y="2552"/>
                </a:cubicBezTo>
                <a:close/>
                <a:moveTo>
                  <a:pt x="5984" y="2953"/>
                </a:moveTo>
                <a:cubicBezTo>
                  <a:pt x="5994" y="3003"/>
                  <a:pt x="6015" y="3056"/>
                  <a:pt x="6003" y="3113"/>
                </a:cubicBezTo>
                <a:cubicBezTo>
                  <a:pt x="5997" y="3086"/>
                  <a:pt x="5996" y="3058"/>
                  <a:pt x="5985" y="3034"/>
                </a:cubicBezTo>
                <a:cubicBezTo>
                  <a:pt x="5972" y="3007"/>
                  <a:pt x="5950" y="2985"/>
                  <a:pt x="5934" y="2962"/>
                </a:cubicBezTo>
                <a:cubicBezTo>
                  <a:pt x="5947" y="2960"/>
                  <a:pt x="5964" y="2957"/>
                  <a:pt x="5984" y="2953"/>
                </a:cubicBezTo>
                <a:close/>
                <a:moveTo>
                  <a:pt x="5956" y="3252"/>
                </a:moveTo>
                <a:cubicBezTo>
                  <a:pt x="5952" y="3281"/>
                  <a:pt x="5947" y="3309"/>
                  <a:pt x="5941" y="3345"/>
                </a:cubicBezTo>
                <a:cubicBezTo>
                  <a:pt x="5910" y="3304"/>
                  <a:pt x="5944" y="3279"/>
                  <a:pt x="5956" y="3252"/>
                </a:cubicBezTo>
                <a:close/>
                <a:moveTo>
                  <a:pt x="5901" y="2532"/>
                </a:moveTo>
                <a:cubicBezTo>
                  <a:pt x="5904" y="2532"/>
                  <a:pt x="5907" y="2532"/>
                  <a:pt x="5910" y="2533"/>
                </a:cubicBezTo>
                <a:cubicBezTo>
                  <a:pt x="5914" y="2547"/>
                  <a:pt x="5917" y="2561"/>
                  <a:pt x="5920" y="2571"/>
                </a:cubicBezTo>
                <a:cubicBezTo>
                  <a:pt x="5905" y="2582"/>
                  <a:pt x="5897" y="2589"/>
                  <a:pt x="5881" y="2601"/>
                </a:cubicBezTo>
                <a:cubicBezTo>
                  <a:pt x="5889" y="2573"/>
                  <a:pt x="5895" y="2552"/>
                  <a:pt x="5901" y="2532"/>
                </a:cubicBezTo>
                <a:close/>
                <a:moveTo>
                  <a:pt x="5878" y="2521"/>
                </a:moveTo>
                <a:cubicBezTo>
                  <a:pt x="5867" y="2500"/>
                  <a:pt x="5856" y="2478"/>
                  <a:pt x="5845" y="2455"/>
                </a:cubicBezTo>
                <a:cubicBezTo>
                  <a:pt x="5850" y="2452"/>
                  <a:pt x="5852" y="2450"/>
                  <a:pt x="5854" y="2450"/>
                </a:cubicBezTo>
                <a:cubicBezTo>
                  <a:pt x="5863" y="2448"/>
                  <a:pt x="5872" y="2447"/>
                  <a:pt x="5885" y="2445"/>
                </a:cubicBezTo>
                <a:cubicBezTo>
                  <a:pt x="5885" y="2470"/>
                  <a:pt x="5885" y="2494"/>
                  <a:pt x="5885" y="2518"/>
                </a:cubicBezTo>
                <a:cubicBezTo>
                  <a:pt x="5883" y="2519"/>
                  <a:pt x="5880" y="2520"/>
                  <a:pt x="5878" y="2521"/>
                </a:cubicBezTo>
                <a:close/>
                <a:moveTo>
                  <a:pt x="5833" y="1983"/>
                </a:moveTo>
                <a:cubicBezTo>
                  <a:pt x="5838" y="1982"/>
                  <a:pt x="5843" y="1981"/>
                  <a:pt x="5848" y="1980"/>
                </a:cubicBezTo>
                <a:cubicBezTo>
                  <a:pt x="5870" y="2110"/>
                  <a:pt x="5905" y="2239"/>
                  <a:pt x="5872" y="2372"/>
                </a:cubicBezTo>
                <a:cubicBezTo>
                  <a:pt x="5869" y="2372"/>
                  <a:pt x="5866" y="2372"/>
                  <a:pt x="5862" y="2372"/>
                </a:cubicBezTo>
                <a:cubicBezTo>
                  <a:pt x="5853" y="2242"/>
                  <a:pt x="5843" y="2112"/>
                  <a:pt x="5833" y="1983"/>
                </a:cubicBezTo>
                <a:close/>
                <a:moveTo>
                  <a:pt x="5186" y="1882"/>
                </a:moveTo>
                <a:cubicBezTo>
                  <a:pt x="5175" y="1880"/>
                  <a:pt x="5168" y="1851"/>
                  <a:pt x="5160" y="1835"/>
                </a:cubicBezTo>
                <a:cubicBezTo>
                  <a:pt x="5164" y="1833"/>
                  <a:pt x="5168" y="1831"/>
                  <a:pt x="5172" y="1830"/>
                </a:cubicBezTo>
                <a:cubicBezTo>
                  <a:pt x="5231" y="1902"/>
                  <a:pt x="5287" y="1976"/>
                  <a:pt x="5305" y="2072"/>
                </a:cubicBezTo>
                <a:cubicBezTo>
                  <a:pt x="5281" y="2025"/>
                  <a:pt x="5258" y="1979"/>
                  <a:pt x="5234" y="1932"/>
                </a:cubicBezTo>
                <a:cubicBezTo>
                  <a:pt x="5223" y="1911"/>
                  <a:pt x="5218" y="1888"/>
                  <a:pt x="5186" y="1882"/>
                </a:cubicBezTo>
                <a:close/>
                <a:moveTo>
                  <a:pt x="5251" y="2494"/>
                </a:moveTo>
                <a:cubicBezTo>
                  <a:pt x="5248" y="2495"/>
                  <a:pt x="5245" y="2495"/>
                  <a:pt x="5242" y="2496"/>
                </a:cubicBezTo>
                <a:cubicBezTo>
                  <a:pt x="5224" y="2464"/>
                  <a:pt x="5187" y="2436"/>
                  <a:pt x="5220" y="2391"/>
                </a:cubicBezTo>
                <a:cubicBezTo>
                  <a:pt x="5230" y="2426"/>
                  <a:pt x="5240" y="2460"/>
                  <a:pt x="5251" y="2494"/>
                </a:cubicBezTo>
                <a:close/>
                <a:moveTo>
                  <a:pt x="4864" y="1876"/>
                </a:moveTo>
                <a:cubicBezTo>
                  <a:pt x="4824" y="1860"/>
                  <a:pt x="4779" y="1809"/>
                  <a:pt x="4771" y="1760"/>
                </a:cubicBezTo>
                <a:cubicBezTo>
                  <a:pt x="4801" y="1798"/>
                  <a:pt x="4831" y="1835"/>
                  <a:pt x="4864" y="1876"/>
                </a:cubicBezTo>
                <a:close/>
                <a:moveTo>
                  <a:pt x="4950" y="2127"/>
                </a:moveTo>
                <a:cubicBezTo>
                  <a:pt x="4888" y="2052"/>
                  <a:pt x="4826" y="1976"/>
                  <a:pt x="4761" y="1897"/>
                </a:cubicBezTo>
                <a:cubicBezTo>
                  <a:pt x="4855" y="1951"/>
                  <a:pt x="4907" y="2035"/>
                  <a:pt x="4950" y="2127"/>
                </a:cubicBezTo>
                <a:close/>
                <a:moveTo>
                  <a:pt x="4299" y="1734"/>
                </a:moveTo>
                <a:cubicBezTo>
                  <a:pt x="4301" y="1731"/>
                  <a:pt x="4303" y="1729"/>
                  <a:pt x="4305" y="1726"/>
                </a:cubicBezTo>
                <a:cubicBezTo>
                  <a:pt x="4418" y="1788"/>
                  <a:pt x="4518" y="1866"/>
                  <a:pt x="4604" y="1963"/>
                </a:cubicBezTo>
                <a:cubicBezTo>
                  <a:pt x="4602" y="1965"/>
                  <a:pt x="4600" y="1967"/>
                  <a:pt x="4598" y="1970"/>
                </a:cubicBezTo>
                <a:cubicBezTo>
                  <a:pt x="4498" y="1891"/>
                  <a:pt x="4399" y="1812"/>
                  <a:pt x="4299" y="1734"/>
                </a:cubicBezTo>
                <a:close/>
                <a:moveTo>
                  <a:pt x="4518" y="2070"/>
                </a:moveTo>
                <a:cubicBezTo>
                  <a:pt x="4516" y="2073"/>
                  <a:pt x="4514" y="2075"/>
                  <a:pt x="4512" y="2078"/>
                </a:cubicBezTo>
                <a:cubicBezTo>
                  <a:pt x="4475" y="2051"/>
                  <a:pt x="4439" y="2024"/>
                  <a:pt x="4402" y="1997"/>
                </a:cubicBezTo>
                <a:cubicBezTo>
                  <a:pt x="4404" y="1995"/>
                  <a:pt x="4407" y="1992"/>
                  <a:pt x="4409" y="1990"/>
                </a:cubicBezTo>
                <a:cubicBezTo>
                  <a:pt x="4445" y="2016"/>
                  <a:pt x="4482" y="2043"/>
                  <a:pt x="4518" y="2070"/>
                </a:cubicBezTo>
                <a:close/>
                <a:moveTo>
                  <a:pt x="4161" y="1754"/>
                </a:moveTo>
                <a:cubicBezTo>
                  <a:pt x="4255" y="1821"/>
                  <a:pt x="4344" y="1884"/>
                  <a:pt x="4432" y="1947"/>
                </a:cubicBezTo>
                <a:cubicBezTo>
                  <a:pt x="4429" y="1951"/>
                  <a:pt x="4426" y="1956"/>
                  <a:pt x="4424" y="1960"/>
                </a:cubicBezTo>
                <a:cubicBezTo>
                  <a:pt x="4396" y="1944"/>
                  <a:pt x="4369" y="1929"/>
                  <a:pt x="4342" y="1912"/>
                </a:cubicBezTo>
                <a:cubicBezTo>
                  <a:pt x="4292" y="1881"/>
                  <a:pt x="4242" y="1849"/>
                  <a:pt x="4192" y="1817"/>
                </a:cubicBezTo>
                <a:cubicBezTo>
                  <a:pt x="4172" y="1805"/>
                  <a:pt x="4157" y="1792"/>
                  <a:pt x="4161" y="1754"/>
                </a:cubicBezTo>
                <a:close/>
                <a:moveTo>
                  <a:pt x="3477" y="1212"/>
                </a:moveTo>
                <a:cubicBezTo>
                  <a:pt x="3519" y="1253"/>
                  <a:pt x="3561" y="1294"/>
                  <a:pt x="3604" y="1335"/>
                </a:cubicBezTo>
                <a:cubicBezTo>
                  <a:pt x="3602" y="1337"/>
                  <a:pt x="3600" y="1339"/>
                  <a:pt x="3598" y="1341"/>
                </a:cubicBezTo>
                <a:cubicBezTo>
                  <a:pt x="3524" y="1295"/>
                  <a:pt x="3450" y="1248"/>
                  <a:pt x="3368" y="1196"/>
                </a:cubicBezTo>
                <a:cubicBezTo>
                  <a:pt x="3401" y="1205"/>
                  <a:pt x="3425" y="1214"/>
                  <a:pt x="3450" y="1218"/>
                </a:cubicBezTo>
                <a:cubicBezTo>
                  <a:pt x="3458" y="1220"/>
                  <a:pt x="3468" y="1214"/>
                  <a:pt x="3477" y="1212"/>
                </a:cubicBezTo>
                <a:cubicBezTo>
                  <a:pt x="3477" y="1212"/>
                  <a:pt x="3477" y="1212"/>
                  <a:pt x="3477" y="1212"/>
                </a:cubicBezTo>
                <a:close/>
                <a:moveTo>
                  <a:pt x="3050" y="808"/>
                </a:moveTo>
                <a:cubicBezTo>
                  <a:pt x="3086" y="841"/>
                  <a:pt x="3124" y="876"/>
                  <a:pt x="3162" y="912"/>
                </a:cubicBezTo>
                <a:cubicBezTo>
                  <a:pt x="3216" y="961"/>
                  <a:pt x="3270" y="1009"/>
                  <a:pt x="3322" y="1059"/>
                </a:cubicBezTo>
                <a:cubicBezTo>
                  <a:pt x="3339" y="1075"/>
                  <a:pt x="3350" y="1095"/>
                  <a:pt x="3364" y="1114"/>
                </a:cubicBezTo>
                <a:cubicBezTo>
                  <a:pt x="3388" y="1133"/>
                  <a:pt x="3412" y="1151"/>
                  <a:pt x="3435" y="1170"/>
                </a:cubicBezTo>
                <a:cubicBezTo>
                  <a:pt x="3449" y="1183"/>
                  <a:pt x="3462" y="1197"/>
                  <a:pt x="3476" y="1211"/>
                </a:cubicBezTo>
                <a:cubicBezTo>
                  <a:pt x="3383" y="1184"/>
                  <a:pt x="3290" y="1159"/>
                  <a:pt x="3201" y="1119"/>
                </a:cubicBezTo>
                <a:cubicBezTo>
                  <a:pt x="3070" y="1059"/>
                  <a:pt x="2933" y="1012"/>
                  <a:pt x="2790" y="990"/>
                </a:cubicBezTo>
                <a:cubicBezTo>
                  <a:pt x="2745" y="982"/>
                  <a:pt x="2701" y="968"/>
                  <a:pt x="2656" y="954"/>
                </a:cubicBezTo>
                <a:cubicBezTo>
                  <a:pt x="2793" y="926"/>
                  <a:pt x="2926" y="889"/>
                  <a:pt x="3050" y="808"/>
                </a:cubicBezTo>
                <a:close/>
                <a:moveTo>
                  <a:pt x="2299" y="1009"/>
                </a:moveTo>
                <a:cubicBezTo>
                  <a:pt x="2246" y="985"/>
                  <a:pt x="2192" y="961"/>
                  <a:pt x="2139" y="938"/>
                </a:cubicBezTo>
                <a:cubicBezTo>
                  <a:pt x="2140" y="935"/>
                  <a:pt x="2141" y="932"/>
                  <a:pt x="2142" y="930"/>
                </a:cubicBezTo>
                <a:cubicBezTo>
                  <a:pt x="2196" y="953"/>
                  <a:pt x="2250" y="975"/>
                  <a:pt x="2304" y="998"/>
                </a:cubicBezTo>
                <a:cubicBezTo>
                  <a:pt x="2302" y="1002"/>
                  <a:pt x="2300" y="1006"/>
                  <a:pt x="2299" y="1009"/>
                </a:cubicBezTo>
                <a:close/>
                <a:moveTo>
                  <a:pt x="2676" y="1217"/>
                </a:moveTo>
                <a:cubicBezTo>
                  <a:pt x="2658" y="1211"/>
                  <a:pt x="2639" y="1208"/>
                  <a:pt x="2624" y="1199"/>
                </a:cubicBezTo>
                <a:cubicBezTo>
                  <a:pt x="2553" y="1158"/>
                  <a:pt x="2484" y="1116"/>
                  <a:pt x="2414" y="1074"/>
                </a:cubicBezTo>
                <a:cubicBezTo>
                  <a:pt x="2398" y="1064"/>
                  <a:pt x="2383" y="1054"/>
                  <a:pt x="2367" y="1045"/>
                </a:cubicBezTo>
                <a:cubicBezTo>
                  <a:pt x="2369" y="1041"/>
                  <a:pt x="2371" y="1037"/>
                  <a:pt x="2373" y="1033"/>
                </a:cubicBezTo>
                <a:cubicBezTo>
                  <a:pt x="2476" y="1090"/>
                  <a:pt x="2579" y="1146"/>
                  <a:pt x="2682" y="1203"/>
                </a:cubicBezTo>
                <a:cubicBezTo>
                  <a:pt x="2680" y="1208"/>
                  <a:pt x="2678" y="1213"/>
                  <a:pt x="2676" y="1217"/>
                </a:cubicBezTo>
                <a:close/>
                <a:moveTo>
                  <a:pt x="2684" y="1153"/>
                </a:moveTo>
                <a:cubicBezTo>
                  <a:pt x="2602" y="1107"/>
                  <a:pt x="2523" y="1057"/>
                  <a:pt x="2439" y="1015"/>
                </a:cubicBezTo>
                <a:cubicBezTo>
                  <a:pt x="2354" y="972"/>
                  <a:pt x="2264" y="937"/>
                  <a:pt x="2176" y="899"/>
                </a:cubicBezTo>
                <a:cubicBezTo>
                  <a:pt x="2156" y="890"/>
                  <a:pt x="2135" y="881"/>
                  <a:pt x="2115" y="872"/>
                </a:cubicBezTo>
                <a:cubicBezTo>
                  <a:pt x="2116" y="869"/>
                  <a:pt x="2117" y="865"/>
                  <a:pt x="2118" y="862"/>
                </a:cubicBezTo>
                <a:cubicBezTo>
                  <a:pt x="2178" y="872"/>
                  <a:pt x="2240" y="881"/>
                  <a:pt x="2300" y="894"/>
                </a:cubicBezTo>
                <a:cubicBezTo>
                  <a:pt x="2371" y="908"/>
                  <a:pt x="2441" y="926"/>
                  <a:pt x="2512" y="944"/>
                </a:cubicBezTo>
                <a:cubicBezTo>
                  <a:pt x="2527" y="948"/>
                  <a:pt x="2540" y="961"/>
                  <a:pt x="2555" y="966"/>
                </a:cubicBezTo>
                <a:cubicBezTo>
                  <a:pt x="2592" y="979"/>
                  <a:pt x="2629" y="992"/>
                  <a:pt x="2667" y="1001"/>
                </a:cubicBezTo>
                <a:cubicBezTo>
                  <a:pt x="2761" y="1024"/>
                  <a:pt x="2856" y="1040"/>
                  <a:pt x="2949" y="1067"/>
                </a:cubicBezTo>
                <a:cubicBezTo>
                  <a:pt x="3100" y="1111"/>
                  <a:pt x="3241" y="1181"/>
                  <a:pt x="3381" y="1252"/>
                </a:cubicBezTo>
                <a:cubicBezTo>
                  <a:pt x="3388" y="1256"/>
                  <a:pt x="3394" y="1261"/>
                  <a:pt x="3401" y="1265"/>
                </a:cubicBezTo>
                <a:cubicBezTo>
                  <a:pt x="3404" y="1268"/>
                  <a:pt x="3407" y="1272"/>
                  <a:pt x="3410" y="1275"/>
                </a:cubicBezTo>
                <a:cubicBezTo>
                  <a:pt x="3409" y="1278"/>
                  <a:pt x="3408" y="1282"/>
                  <a:pt x="3406" y="1285"/>
                </a:cubicBezTo>
                <a:cubicBezTo>
                  <a:pt x="3345" y="1267"/>
                  <a:pt x="3283" y="1249"/>
                  <a:pt x="3222" y="1231"/>
                </a:cubicBezTo>
                <a:cubicBezTo>
                  <a:pt x="3221" y="1234"/>
                  <a:pt x="3220" y="1237"/>
                  <a:pt x="3219" y="1239"/>
                </a:cubicBezTo>
                <a:cubicBezTo>
                  <a:pt x="3266" y="1257"/>
                  <a:pt x="3313" y="1274"/>
                  <a:pt x="3371" y="1295"/>
                </a:cubicBezTo>
                <a:cubicBezTo>
                  <a:pt x="3344" y="1306"/>
                  <a:pt x="3323" y="1309"/>
                  <a:pt x="3308" y="1321"/>
                </a:cubicBezTo>
                <a:cubicBezTo>
                  <a:pt x="3246" y="1370"/>
                  <a:pt x="3183" y="1352"/>
                  <a:pt x="3118" y="1329"/>
                </a:cubicBezTo>
                <a:cubicBezTo>
                  <a:pt x="3089" y="1318"/>
                  <a:pt x="3059" y="1312"/>
                  <a:pt x="3029" y="1304"/>
                </a:cubicBezTo>
                <a:cubicBezTo>
                  <a:pt x="3028" y="1309"/>
                  <a:pt x="3026" y="1314"/>
                  <a:pt x="3025" y="1319"/>
                </a:cubicBezTo>
                <a:cubicBezTo>
                  <a:pt x="3087" y="1337"/>
                  <a:pt x="3149" y="1356"/>
                  <a:pt x="3213" y="1375"/>
                </a:cubicBezTo>
                <a:cubicBezTo>
                  <a:pt x="3210" y="1380"/>
                  <a:pt x="3207" y="1386"/>
                  <a:pt x="3204" y="1391"/>
                </a:cubicBezTo>
                <a:cubicBezTo>
                  <a:pt x="3207" y="1392"/>
                  <a:pt x="3209" y="1394"/>
                  <a:pt x="3211" y="1393"/>
                </a:cubicBezTo>
                <a:cubicBezTo>
                  <a:pt x="3263" y="1377"/>
                  <a:pt x="3307" y="1407"/>
                  <a:pt x="3352" y="1421"/>
                </a:cubicBezTo>
                <a:cubicBezTo>
                  <a:pt x="3466" y="1457"/>
                  <a:pt x="3578" y="1499"/>
                  <a:pt x="3691" y="1539"/>
                </a:cubicBezTo>
                <a:cubicBezTo>
                  <a:pt x="3698" y="1541"/>
                  <a:pt x="3704" y="1541"/>
                  <a:pt x="3711" y="1542"/>
                </a:cubicBezTo>
                <a:cubicBezTo>
                  <a:pt x="3712" y="1539"/>
                  <a:pt x="3713" y="1536"/>
                  <a:pt x="3714" y="1532"/>
                </a:cubicBezTo>
                <a:cubicBezTo>
                  <a:pt x="3564" y="1480"/>
                  <a:pt x="3415" y="1428"/>
                  <a:pt x="3264" y="1375"/>
                </a:cubicBezTo>
                <a:cubicBezTo>
                  <a:pt x="3333" y="1333"/>
                  <a:pt x="3403" y="1316"/>
                  <a:pt x="3446" y="1320"/>
                </a:cubicBezTo>
                <a:cubicBezTo>
                  <a:pt x="3454" y="1318"/>
                  <a:pt x="3465" y="1312"/>
                  <a:pt x="3471" y="1315"/>
                </a:cubicBezTo>
                <a:cubicBezTo>
                  <a:pt x="3500" y="1332"/>
                  <a:pt x="3527" y="1351"/>
                  <a:pt x="3556" y="1369"/>
                </a:cubicBezTo>
                <a:cubicBezTo>
                  <a:pt x="3641" y="1424"/>
                  <a:pt x="3728" y="1477"/>
                  <a:pt x="3812" y="1533"/>
                </a:cubicBezTo>
                <a:cubicBezTo>
                  <a:pt x="3852" y="1561"/>
                  <a:pt x="3887" y="1595"/>
                  <a:pt x="3925" y="1626"/>
                </a:cubicBezTo>
                <a:cubicBezTo>
                  <a:pt x="3923" y="1629"/>
                  <a:pt x="3922" y="1632"/>
                  <a:pt x="3921" y="1635"/>
                </a:cubicBezTo>
                <a:cubicBezTo>
                  <a:pt x="3866" y="1619"/>
                  <a:pt x="3810" y="1605"/>
                  <a:pt x="3757" y="1586"/>
                </a:cubicBezTo>
                <a:cubicBezTo>
                  <a:pt x="3645" y="1547"/>
                  <a:pt x="3535" y="1504"/>
                  <a:pt x="3423" y="1465"/>
                </a:cubicBezTo>
                <a:cubicBezTo>
                  <a:pt x="3360" y="1443"/>
                  <a:pt x="3295" y="1425"/>
                  <a:pt x="3230" y="1407"/>
                </a:cubicBezTo>
                <a:cubicBezTo>
                  <a:pt x="3223" y="1405"/>
                  <a:pt x="3213" y="1410"/>
                  <a:pt x="3196" y="1413"/>
                </a:cubicBezTo>
                <a:cubicBezTo>
                  <a:pt x="3210" y="1420"/>
                  <a:pt x="3216" y="1425"/>
                  <a:pt x="3222" y="1427"/>
                </a:cubicBezTo>
                <a:cubicBezTo>
                  <a:pt x="3352" y="1473"/>
                  <a:pt x="3483" y="1516"/>
                  <a:pt x="3612" y="1565"/>
                </a:cubicBezTo>
                <a:cubicBezTo>
                  <a:pt x="3700" y="1598"/>
                  <a:pt x="3785" y="1639"/>
                  <a:pt x="3872" y="1672"/>
                </a:cubicBezTo>
                <a:cubicBezTo>
                  <a:pt x="3900" y="1683"/>
                  <a:pt x="3936" y="1675"/>
                  <a:pt x="3963" y="1687"/>
                </a:cubicBezTo>
                <a:cubicBezTo>
                  <a:pt x="4001" y="1704"/>
                  <a:pt x="4035" y="1732"/>
                  <a:pt x="4070" y="1755"/>
                </a:cubicBezTo>
                <a:cubicBezTo>
                  <a:pt x="4068" y="1757"/>
                  <a:pt x="4067" y="1759"/>
                  <a:pt x="4065" y="1761"/>
                </a:cubicBezTo>
                <a:cubicBezTo>
                  <a:pt x="4042" y="1755"/>
                  <a:pt x="4018" y="1749"/>
                  <a:pt x="3995" y="1743"/>
                </a:cubicBezTo>
                <a:cubicBezTo>
                  <a:pt x="3994" y="1747"/>
                  <a:pt x="3993" y="1751"/>
                  <a:pt x="3992" y="1755"/>
                </a:cubicBezTo>
                <a:cubicBezTo>
                  <a:pt x="4022" y="1765"/>
                  <a:pt x="4052" y="1776"/>
                  <a:pt x="4081" y="1786"/>
                </a:cubicBezTo>
                <a:cubicBezTo>
                  <a:pt x="4079" y="1789"/>
                  <a:pt x="4077" y="1792"/>
                  <a:pt x="4075" y="1795"/>
                </a:cubicBezTo>
                <a:cubicBezTo>
                  <a:pt x="4091" y="1807"/>
                  <a:pt x="4106" y="1820"/>
                  <a:pt x="4122" y="1831"/>
                </a:cubicBezTo>
                <a:cubicBezTo>
                  <a:pt x="4148" y="1848"/>
                  <a:pt x="4175" y="1865"/>
                  <a:pt x="4201" y="1882"/>
                </a:cubicBezTo>
                <a:cubicBezTo>
                  <a:pt x="4199" y="1885"/>
                  <a:pt x="4197" y="1889"/>
                  <a:pt x="4195" y="1893"/>
                </a:cubicBezTo>
                <a:cubicBezTo>
                  <a:pt x="4188" y="1891"/>
                  <a:pt x="4180" y="1889"/>
                  <a:pt x="4174" y="1886"/>
                </a:cubicBezTo>
                <a:cubicBezTo>
                  <a:pt x="4149" y="1871"/>
                  <a:pt x="4125" y="1854"/>
                  <a:pt x="4100" y="1840"/>
                </a:cubicBezTo>
                <a:cubicBezTo>
                  <a:pt x="4038" y="1806"/>
                  <a:pt x="3975" y="1772"/>
                  <a:pt x="3900" y="1775"/>
                </a:cubicBezTo>
                <a:cubicBezTo>
                  <a:pt x="3883" y="1775"/>
                  <a:pt x="3866" y="1757"/>
                  <a:pt x="3850" y="1748"/>
                </a:cubicBezTo>
                <a:cubicBezTo>
                  <a:pt x="3774" y="1708"/>
                  <a:pt x="3700" y="1665"/>
                  <a:pt x="3623" y="1628"/>
                </a:cubicBezTo>
                <a:cubicBezTo>
                  <a:pt x="3538" y="1586"/>
                  <a:pt x="3450" y="1548"/>
                  <a:pt x="3362" y="1512"/>
                </a:cubicBezTo>
                <a:cubicBezTo>
                  <a:pt x="3331" y="1499"/>
                  <a:pt x="3295" y="1497"/>
                  <a:pt x="3263" y="1487"/>
                </a:cubicBezTo>
                <a:cubicBezTo>
                  <a:pt x="3249" y="1483"/>
                  <a:pt x="3237" y="1472"/>
                  <a:pt x="3224" y="1464"/>
                </a:cubicBezTo>
                <a:cubicBezTo>
                  <a:pt x="3044" y="1361"/>
                  <a:pt x="2864" y="1257"/>
                  <a:pt x="2684" y="1153"/>
                </a:cubicBezTo>
                <a:close/>
                <a:moveTo>
                  <a:pt x="3983" y="1908"/>
                </a:moveTo>
                <a:cubicBezTo>
                  <a:pt x="4039" y="1936"/>
                  <a:pt x="4094" y="1965"/>
                  <a:pt x="4149" y="1994"/>
                </a:cubicBezTo>
                <a:cubicBezTo>
                  <a:pt x="4147" y="1997"/>
                  <a:pt x="4145" y="2001"/>
                  <a:pt x="4144" y="2005"/>
                </a:cubicBezTo>
                <a:cubicBezTo>
                  <a:pt x="4102" y="1983"/>
                  <a:pt x="4060" y="1960"/>
                  <a:pt x="4018" y="1941"/>
                </a:cubicBezTo>
                <a:cubicBezTo>
                  <a:pt x="3993" y="1929"/>
                  <a:pt x="3962" y="1910"/>
                  <a:pt x="3940" y="1916"/>
                </a:cubicBezTo>
                <a:cubicBezTo>
                  <a:pt x="3871" y="1937"/>
                  <a:pt x="3835" y="1887"/>
                  <a:pt x="3791" y="1857"/>
                </a:cubicBezTo>
                <a:cubicBezTo>
                  <a:pt x="3720" y="1807"/>
                  <a:pt x="3652" y="1754"/>
                  <a:pt x="3583" y="1702"/>
                </a:cubicBezTo>
                <a:cubicBezTo>
                  <a:pt x="3583" y="1701"/>
                  <a:pt x="3583" y="1700"/>
                  <a:pt x="3584" y="1699"/>
                </a:cubicBezTo>
                <a:cubicBezTo>
                  <a:pt x="3628" y="1718"/>
                  <a:pt x="3672" y="1737"/>
                  <a:pt x="3716" y="1756"/>
                </a:cubicBezTo>
                <a:cubicBezTo>
                  <a:pt x="3717" y="1753"/>
                  <a:pt x="3719" y="1749"/>
                  <a:pt x="3721" y="1746"/>
                </a:cubicBezTo>
                <a:cubicBezTo>
                  <a:pt x="3581" y="1685"/>
                  <a:pt x="3440" y="1625"/>
                  <a:pt x="3321" y="1525"/>
                </a:cubicBezTo>
                <a:cubicBezTo>
                  <a:pt x="3348" y="1534"/>
                  <a:pt x="3376" y="1542"/>
                  <a:pt x="3402" y="1554"/>
                </a:cubicBezTo>
                <a:cubicBezTo>
                  <a:pt x="3468" y="1581"/>
                  <a:pt x="3535" y="1609"/>
                  <a:pt x="3600" y="1640"/>
                </a:cubicBezTo>
                <a:cubicBezTo>
                  <a:pt x="3701" y="1689"/>
                  <a:pt x="3802" y="1740"/>
                  <a:pt x="3902" y="1792"/>
                </a:cubicBezTo>
                <a:cubicBezTo>
                  <a:pt x="3913" y="1798"/>
                  <a:pt x="3917" y="1817"/>
                  <a:pt x="3927" y="1828"/>
                </a:cubicBezTo>
                <a:cubicBezTo>
                  <a:pt x="3935" y="1838"/>
                  <a:pt x="3947" y="1845"/>
                  <a:pt x="3958" y="1852"/>
                </a:cubicBezTo>
                <a:cubicBezTo>
                  <a:pt x="3968" y="1858"/>
                  <a:pt x="3978" y="1862"/>
                  <a:pt x="3986" y="1873"/>
                </a:cubicBezTo>
                <a:cubicBezTo>
                  <a:pt x="3952" y="1865"/>
                  <a:pt x="3918" y="1857"/>
                  <a:pt x="3885" y="1848"/>
                </a:cubicBezTo>
                <a:cubicBezTo>
                  <a:pt x="3883" y="1853"/>
                  <a:pt x="3882" y="1857"/>
                  <a:pt x="3880" y="1862"/>
                </a:cubicBezTo>
                <a:cubicBezTo>
                  <a:pt x="3914" y="1877"/>
                  <a:pt x="3949" y="1891"/>
                  <a:pt x="3983" y="1908"/>
                </a:cubicBezTo>
                <a:close/>
                <a:moveTo>
                  <a:pt x="4197" y="2292"/>
                </a:moveTo>
                <a:cubicBezTo>
                  <a:pt x="4197" y="2296"/>
                  <a:pt x="4196" y="2300"/>
                  <a:pt x="4196" y="2304"/>
                </a:cubicBezTo>
                <a:cubicBezTo>
                  <a:pt x="4120" y="2292"/>
                  <a:pt x="4045" y="2281"/>
                  <a:pt x="3969" y="2270"/>
                </a:cubicBezTo>
                <a:cubicBezTo>
                  <a:pt x="3970" y="2267"/>
                  <a:pt x="3971" y="2263"/>
                  <a:pt x="3971" y="2259"/>
                </a:cubicBezTo>
                <a:cubicBezTo>
                  <a:pt x="4046" y="2270"/>
                  <a:pt x="4122" y="2281"/>
                  <a:pt x="4197" y="2292"/>
                </a:cubicBezTo>
                <a:close/>
                <a:moveTo>
                  <a:pt x="4153" y="2198"/>
                </a:moveTo>
                <a:cubicBezTo>
                  <a:pt x="4227" y="2157"/>
                  <a:pt x="4260" y="2219"/>
                  <a:pt x="4308" y="2234"/>
                </a:cubicBezTo>
                <a:cubicBezTo>
                  <a:pt x="4307" y="2237"/>
                  <a:pt x="4306" y="2240"/>
                  <a:pt x="4305" y="2243"/>
                </a:cubicBezTo>
                <a:cubicBezTo>
                  <a:pt x="4257" y="2229"/>
                  <a:pt x="4209" y="2215"/>
                  <a:pt x="4153" y="2198"/>
                </a:cubicBezTo>
                <a:close/>
                <a:moveTo>
                  <a:pt x="4124" y="2062"/>
                </a:moveTo>
                <a:cubicBezTo>
                  <a:pt x="4062" y="2024"/>
                  <a:pt x="4000" y="1987"/>
                  <a:pt x="3938" y="1949"/>
                </a:cubicBezTo>
                <a:cubicBezTo>
                  <a:pt x="3939" y="1946"/>
                  <a:pt x="3941" y="1943"/>
                  <a:pt x="3943" y="1940"/>
                </a:cubicBezTo>
                <a:cubicBezTo>
                  <a:pt x="4006" y="1977"/>
                  <a:pt x="4084" y="1988"/>
                  <a:pt x="4131" y="2053"/>
                </a:cubicBezTo>
                <a:cubicBezTo>
                  <a:pt x="4128" y="2056"/>
                  <a:pt x="4126" y="2059"/>
                  <a:pt x="4124" y="2062"/>
                </a:cubicBezTo>
                <a:close/>
                <a:moveTo>
                  <a:pt x="2428" y="1589"/>
                </a:moveTo>
                <a:cubicBezTo>
                  <a:pt x="2428" y="1587"/>
                  <a:pt x="2429" y="1585"/>
                  <a:pt x="2429" y="1583"/>
                </a:cubicBezTo>
                <a:cubicBezTo>
                  <a:pt x="2412" y="1576"/>
                  <a:pt x="2395" y="1570"/>
                  <a:pt x="2376" y="1563"/>
                </a:cubicBezTo>
                <a:cubicBezTo>
                  <a:pt x="2415" y="1547"/>
                  <a:pt x="2450" y="1529"/>
                  <a:pt x="2488" y="1518"/>
                </a:cubicBezTo>
                <a:cubicBezTo>
                  <a:pt x="2594" y="1486"/>
                  <a:pt x="2700" y="1474"/>
                  <a:pt x="2809" y="1508"/>
                </a:cubicBezTo>
                <a:cubicBezTo>
                  <a:pt x="2876" y="1529"/>
                  <a:pt x="2946" y="1538"/>
                  <a:pt x="3015" y="1555"/>
                </a:cubicBezTo>
                <a:cubicBezTo>
                  <a:pt x="3084" y="1571"/>
                  <a:pt x="3155" y="1587"/>
                  <a:pt x="3223" y="1610"/>
                </a:cubicBezTo>
                <a:cubicBezTo>
                  <a:pt x="3254" y="1620"/>
                  <a:pt x="3281" y="1645"/>
                  <a:pt x="3310" y="1664"/>
                </a:cubicBezTo>
                <a:cubicBezTo>
                  <a:pt x="3422" y="1735"/>
                  <a:pt x="3535" y="1804"/>
                  <a:pt x="3646" y="1878"/>
                </a:cubicBezTo>
                <a:cubicBezTo>
                  <a:pt x="3744" y="1944"/>
                  <a:pt x="3840" y="2014"/>
                  <a:pt x="3932" y="2090"/>
                </a:cubicBezTo>
                <a:cubicBezTo>
                  <a:pt x="3901" y="2071"/>
                  <a:pt x="3870" y="2052"/>
                  <a:pt x="3839" y="2033"/>
                </a:cubicBezTo>
                <a:cubicBezTo>
                  <a:pt x="3789" y="2004"/>
                  <a:pt x="3739" y="1975"/>
                  <a:pt x="3689" y="1946"/>
                </a:cubicBezTo>
                <a:cubicBezTo>
                  <a:pt x="3709" y="1963"/>
                  <a:pt x="3729" y="1979"/>
                  <a:pt x="3750" y="1996"/>
                </a:cubicBezTo>
                <a:cubicBezTo>
                  <a:pt x="3761" y="2005"/>
                  <a:pt x="3774" y="2013"/>
                  <a:pt x="3786" y="2022"/>
                </a:cubicBezTo>
                <a:cubicBezTo>
                  <a:pt x="3785" y="2025"/>
                  <a:pt x="3783" y="2028"/>
                  <a:pt x="3782" y="2031"/>
                </a:cubicBezTo>
                <a:cubicBezTo>
                  <a:pt x="3629" y="1959"/>
                  <a:pt x="3477" y="1887"/>
                  <a:pt x="3324" y="1815"/>
                </a:cubicBezTo>
                <a:cubicBezTo>
                  <a:pt x="3323" y="1818"/>
                  <a:pt x="3321" y="1821"/>
                  <a:pt x="3319" y="1825"/>
                </a:cubicBezTo>
                <a:cubicBezTo>
                  <a:pt x="3540" y="1933"/>
                  <a:pt x="3760" y="2041"/>
                  <a:pt x="3980" y="2149"/>
                </a:cubicBezTo>
                <a:cubicBezTo>
                  <a:pt x="3980" y="2151"/>
                  <a:pt x="3979" y="2153"/>
                  <a:pt x="3979" y="2155"/>
                </a:cubicBezTo>
                <a:cubicBezTo>
                  <a:pt x="3945" y="2148"/>
                  <a:pt x="3909" y="2145"/>
                  <a:pt x="3877" y="2132"/>
                </a:cubicBezTo>
                <a:cubicBezTo>
                  <a:pt x="3728" y="2073"/>
                  <a:pt x="3581" y="2010"/>
                  <a:pt x="3431" y="1951"/>
                </a:cubicBezTo>
                <a:cubicBezTo>
                  <a:pt x="3319" y="1908"/>
                  <a:pt x="3206" y="1869"/>
                  <a:pt x="3092" y="1828"/>
                </a:cubicBezTo>
                <a:cubicBezTo>
                  <a:pt x="2969" y="1784"/>
                  <a:pt x="2846" y="1740"/>
                  <a:pt x="2721" y="1699"/>
                </a:cubicBezTo>
                <a:cubicBezTo>
                  <a:pt x="2607" y="1662"/>
                  <a:pt x="2492" y="1630"/>
                  <a:pt x="2378" y="1596"/>
                </a:cubicBezTo>
                <a:cubicBezTo>
                  <a:pt x="2371" y="1594"/>
                  <a:pt x="2366" y="1589"/>
                  <a:pt x="2352" y="1582"/>
                </a:cubicBezTo>
                <a:cubicBezTo>
                  <a:pt x="2382" y="1585"/>
                  <a:pt x="2405" y="1587"/>
                  <a:pt x="2428" y="1589"/>
                </a:cubicBezTo>
                <a:close/>
                <a:moveTo>
                  <a:pt x="3272" y="1993"/>
                </a:moveTo>
                <a:cubicBezTo>
                  <a:pt x="3077" y="2020"/>
                  <a:pt x="2880" y="2048"/>
                  <a:pt x="2684" y="2076"/>
                </a:cubicBezTo>
                <a:cubicBezTo>
                  <a:pt x="2683" y="2073"/>
                  <a:pt x="2683" y="2069"/>
                  <a:pt x="2682" y="2066"/>
                </a:cubicBezTo>
                <a:cubicBezTo>
                  <a:pt x="2755" y="2051"/>
                  <a:pt x="2829" y="2035"/>
                  <a:pt x="2902" y="2021"/>
                </a:cubicBezTo>
                <a:cubicBezTo>
                  <a:pt x="2990" y="2005"/>
                  <a:pt x="3078" y="1987"/>
                  <a:pt x="3167" y="1974"/>
                </a:cubicBezTo>
                <a:cubicBezTo>
                  <a:pt x="3228" y="1965"/>
                  <a:pt x="3290" y="1963"/>
                  <a:pt x="3353" y="1959"/>
                </a:cubicBezTo>
                <a:cubicBezTo>
                  <a:pt x="3366" y="1958"/>
                  <a:pt x="3380" y="1967"/>
                  <a:pt x="3393" y="1971"/>
                </a:cubicBezTo>
                <a:cubicBezTo>
                  <a:pt x="3393" y="1974"/>
                  <a:pt x="3392" y="1977"/>
                  <a:pt x="3392" y="1981"/>
                </a:cubicBezTo>
                <a:cubicBezTo>
                  <a:pt x="3351" y="1981"/>
                  <a:pt x="3311" y="1981"/>
                  <a:pt x="3269" y="1981"/>
                </a:cubicBezTo>
                <a:cubicBezTo>
                  <a:pt x="3269" y="1978"/>
                  <a:pt x="3270" y="1984"/>
                  <a:pt x="3272" y="1993"/>
                </a:cubicBezTo>
                <a:close/>
                <a:moveTo>
                  <a:pt x="3129" y="2448"/>
                </a:moveTo>
                <a:cubicBezTo>
                  <a:pt x="3060" y="2440"/>
                  <a:pt x="2992" y="2425"/>
                  <a:pt x="2924" y="2418"/>
                </a:cubicBezTo>
                <a:cubicBezTo>
                  <a:pt x="2834" y="2408"/>
                  <a:pt x="2744" y="2403"/>
                  <a:pt x="2655" y="2395"/>
                </a:cubicBezTo>
                <a:cubicBezTo>
                  <a:pt x="2591" y="2389"/>
                  <a:pt x="2526" y="2380"/>
                  <a:pt x="2462" y="2374"/>
                </a:cubicBezTo>
                <a:cubicBezTo>
                  <a:pt x="2410" y="2369"/>
                  <a:pt x="2357" y="2367"/>
                  <a:pt x="2305" y="2361"/>
                </a:cubicBezTo>
                <a:cubicBezTo>
                  <a:pt x="2201" y="2348"/>
                  <a:pt x="2097" y="2333"/>
                  <a:pt x="1993" y="2321"/>
                </a:cubicBezTo>
                <a:cubicBezTo>
                  <a:pt x="1858" y="2305"/>
                  <a:pt x="1722" y="2296"/>
                  <a:pt x="1587" y="2277"/>
                </a:cubicBezTo>
                <a:cubicBezTo>
                  <a:pt x="1414" y="2252"/>
                  <a:pt x="1243" y="2214"/>
                  <a:pt x="1077" y="2154"/>
                </a:cubicBezTo>
                <a:cubicBezTo>
                  <a:pt x="946" y="2106"/>
                  <a:pt x="713" y="1977"/>
                  <a:pt x="624" y="1902"/>
                </a:cubicBezTo>
                <a:cubicBezTo>
                  <a:pt x="610" y="1890"/>
                  <a:pt x="597" y="1878"/>
                  <a:pt x="575" y="1857"/>
                </a:cubicBezTo>
                <a:cubicBezTo>
                  <a:pt x="633" y="1837"/>
                  <a:pt x="682" y="1818"/>
                  <a:pt x="732" y="1803"/>
                </a:cubicBezTo>
                <a:cubicBezTo>
                  <a:pt x="850" y="1769"/>
                  <a:pt x="968" y="1772"/>
                  <a:pt x="1089" y="1788"/>
                </a:cubicBezTo>
                <a:cubicBezTo>
                  <a:pt x="1180" y="1799"/>
                  <a:pt x="1272" y="1800"/>
                  <a:pt x="1364" y="1809"/>
                </a:cubicBezTo>
                <a:cubicBezTo>
                  <a:pt x="1486" y="1821"/>
                  <a:pt x="1603" y="1857"/>
                  <a:pt x="1717" y="1902"/>
                </a:cubicBezTo>
                <a:cubicBezTo>
                  <a:pt x="1732" y="1908"/>
                  <a:pt x="1748" y="1913"/>
                  <a:pt x="1763" y="1917"/>
                </a:cubicBezTo>
                <a:cubicBezTo>
                  <a:pt x="1797" y="1928"/>
                  <a:pt x="1828" y="1932"/>
                  <a:pt x="1863" y="1917"/>
                </a:cubicBezTo>
                <a:cubicBezTo>
                  <a:pt x="1955" y="1879"/>
                  <a:pt x="2049" y="1882"/>
                  <a:pt x="2142" y="1918"/>
                </a:cubicBezTo>
                <a:cubicBezTo>
                  <a:pt x="2216" y="1947"/>
                  <a:pt x="2290" y="1978"/>
                  <a:pt x="2366" y="2002"/>
                </a:cubicBezTo>
                <a:cubicBezTo>
                  <a:pt x="2425" y="2021"/>
                  <a:pt x="2484" y="2043"/>
                  <a:pt x="2549" y="2041"/>
                </a:cubicBezTo>
                <a:cubicBezTo>
                  <a:pt x="2550" y="1995"/>
                  <a:pt x="2508" y="2029"/>
                  <a:pt x="2494" y="2000"/>
                </a:cubicBezTo>
                <a:cubicBezTo>
                  <a:pt x="2700" y="1990"/>
                  <a:pt x="2893" y="1905"/>
                  <a:pt x="3094" y="1931"/>
                </a:cubicBezTo>
                <a:cubicBezTo>
                  <a:pt x="3090" y="1925"/>
                  <a:pt x="3084" y="1913"/>
                  <a:pt x="3075" y="1905"/>
                </a:cubicBezTo>
                <a:cubicBezTo>
                  <a:pt x="3068" y="1900"/>
                  <a:pt x="3056" y="1896"/>
                  <a:pt x="3048" y="1897"/>
                </a:cubicBezTo>
                <a:cubicBezTo>
                  <a:pt x="2982" y="1908"/>
                  <a:pt x="2917" y="1922"/>
                  <a:pt x="2852" y="1934"/>
                </a:cubicBezTo>
                <a:cubicBezTo>
                  <a:pt x="2758" y="1950"/>
                  <a:pt x="2665" y="1965"/>
                  <a:pt x="2571" y="1979"/>
                </a:cubicBezTo>
                <a:cubicBezTo>
                  <a:pt x="2529" y="1985"/>
                  <a:pt x="2486" y="1996"/>
                  <a:pt x="2445" y="1991"/>
                </a:cubicBezTo>
                <a:cubicBezTo>
                  <a:pt x="2400" y="1985"/>
                  <a:pt x="2358" y="1963"/>
                  <a:pt x="2309" y="1947"/>
                </a:cubicBezTo>
                <a:cubicBezTo>
                  <a:pt x="2329" y="1943"/>
                  <a:pt x="2343" y="1940"/>
                  <a:pt x="2357" y="1937"/>
                </a:cubicBezTo>
                <a:cubicBezTo>
                  <a:pt x="2264" y="1953"/>
                  <a:pt x="2187" y="1901"/>
                  <a:pt x="2106" y="1874"/>
                </a:cubicBezTo>
                <a:cubicBezTo>
                  <a:pt x="2036" y="1850"/>
                  <a:pt x="1967" y="1846"/>
                  <a:pt x="1901" y="1874"/>
                </a:cubicBezTo>
                <a:cubicBezTo>
                  <a:pt x="1825" y="1907"/>
                  <a:pt x="1757" y="1887"/>
                  <a:pt x="1688" y="1858"/>
                </a:cubicBezTo>
                <a:cubicBezTo>
                  <a:pt x="1561" y="1806"/>
                  <a:pt x="1429" y="1783"/>
                  <a:pt x="1293" y="1780"/>
                </a:cubicBezTo>
                <a:cubicBezTo>
                  <a:pt x="1216" y="1779"/>
                  <a:pt x="1139" y="1772"/>
                  <a:pt x="1062" y="1768"/>
                </a:cubicBezTo>
                <a:cubicBezTo>
                  <a:pt x="1041" y="1767"/>
                  <a:pt x="1020" y="1768"/>
                  <a:pt x="995" y="1768"/>
                </a:cubicBezTo>
                <a:cubicBezTo>
                  <a:pt x="999" y="1760"/>
                  <a:pt x="1002" y="1755"/>
                  <a:pt x="1006" y="1748"/>
                </a:cubicBezTo>
                <a:cubicBezTo>
                  <a:pt x="986" y="1748"/>
                  <a:pt x="968" y="1746"/>
                  <a:pt x="950" y="1748"/>
                </a:cubicBezTo>
                <a:cubicBezTo>
                  <a:pt x="869" y="1755"/>
                  <a:pt x="788" y="1759"/>
                  <a:pt x="709" y="1772"/>
                </a:cubicBezTo>
                <a:cubicBezTo>
                  <a:pt x="662" y="1780"/>
                  <a:pt x="618" y="1804"/>
                  <a:pt x="572" y="1817"/>
                </a:cubicBezTo>
                <a:cubicBezTo>
                  <a:pt x="558" y="1821"/>
                  <a:pt x="535" y="1819"/>
                  <a:pt x="527" y="1810"/>
                </a:cubicBezTo>
                <a:cubicBezTo>
                  <a:pt x="464" y="1740"/>
                  <a:pt x="404" y="1667"/>
                  <a:pt x="336" y="1587"/>
                </a:cubicBezTo>
                <a:cubicBezTo>
                  <a:pt x="407" y="1568"/>
                  <a:pt x="467" y="1550"/>
                  <a:pt x="528" y="1536"/>
                </a:cubicBezTo>
                <a:cubicBezTo>
                  <a:pt x="655" y="1505"/>
                  <a:pt x="782" y="1476"/>
                  <a:pt x="914" y="1484"/>
                </a:cubicBezTo>
                <a:cubicBezTo>
                  <a:pt x="1079" y="1493"/>
                  <a:pt x="1243" y="1507"/>
                  <a:pt x="1408" y="1515"/>
                </a:cubicBezTo>
                <a:cubicBezTo>
                  <a:pt x="1546" y="1522"/>
                  <a:pt x="1684" y="1524"/>
                  <a:pt x="1821" y="1527"/>
                </a:cubicBezTo>
                <a:cubicBezTo>
                  <a:pt x="1948" y="1530"/>
                  <a:pt x="2074" y="1531"/>
                  <a:pt x="2201" y="1534"/>
                </a:cubicBezTo>
                <a:cubicBezTo>
                  <a:pt x="2224" y="1535"/>
                  <a:pt x="2247" y="1544"/>
                  <a:pt x="2266" y="1548"/>
                </a:cubicBezTo>
                <a:cubicBezTo>
                  <a:pt x="2026" y="1642"/>
                  <a:pt x="1772" y="1624"/>
                  <a:pt x="1519" y="1638"/>
                </a:cubicBezTo>
                <a:cubicBezTo>
                  <a:pt x="1549" y="1640"/>
                  <a:pt x="1579" y="1643"/>
                  <a:pt x="1608" y="1644"/>
                </a:cubicBezTo>
                <a:cubicBezTo>
                  <a:pt x="1781" y="1652"/>
                  <a:pt x="1952" y="1650"/>
                  <a:pt x="2122" y="1616"/>
                </a:cubicBezTo>
                <a:cubicBezTo>
                  <a:pt x="2156" y="1610"/>
                  <a:pt x="2189" y="1600"/>
                  <a:pt x="2222" y="1590"/>
                </a:cubicBezTo>
                <a:cubicBezTo>
                  <a:pt x="2270" y="1575"/>
                  <a:pt x="2315" y="1588"/>
                  <a:pt x="2360" y="1603"/>
                </a:cubicBezTo>
                <a:cubicBezTo>
                  <a:pt x="2479" y="1641"/>
                  <a:pt x="2598" y="1678"/>
                  <a:pt x="2715" y="1719"/>
                </a:cubicBezTo>
                <a:cubicBezTo>
                  <a:pt x="2895" y="1783"/>
                  <a:pt x="3075" y="1850"/>
                  <a:pt x="3254" y="1915"/>
                </a:cubicBezTo>
                <a:cubicBezTo>
                  <a:pt x="3273" y="1922"/>
                  <a:pt x="3290" y="1931"/>
                  <a:pt x="3314" y="1941"/>
                </a:cubicBezTo>
                <a:cubicBezTo>
                  <a:pt x="3293" y="1945"/>
                  <a:pt x="3278" y="1948"/>
                  <a:pt x="3263" y="1950"/>
                </a:cubicBezTo>
                <a:cubicBezTo>
                  <a:pt x="3246" y="1951"/>
                  <a:pt x="3228" y="1953"/>
                  <a:pt x="3211" y="1951"/>
                </a:cubicBezTo>
                <a:cubicBezTo>
                  <a:pt x="3195" y="1950"/>
                  <a:pt x="3178" y="1945"/>
                  <a:pt x="3160" y="1946"/>
                </a:cubicBezTo>
                <a:cubicBezTo>
                  <a:pt x="3164" y="1949"/>
                  <a:pt x="3169" y="1952"/>
                  <a:pt x="3175" y="1956"/>
                </a:cubicBezTo>
                <a:cubicBezTo>
                  <a:pt x="3124" y="1964"/>
                  <a:pt x="3074" y="1973"/>
                  <a:pt x="3025" y="1981"/>
                </a:cubicBezTo>
                <a:cubicBezTo>
                  <a:pt x="2961" y="1990"/>
                  <a:pt x="2897" y="1998"/>
                  <a:pt x="2833" y="2008"/>
                </a:cubicBezTo>
                <a:cubicBezTo>
                  <a:pt x="2819" y="2011"/>
                  <a:pt x="2806" y="2021"/>
                  <a:pt x="2792" y="2023"/>
                </a:cubicBezTo>
                <a:cubicBezTo>
                  <a:pt x="2760" y="2029"/>
                  <a:pt x="2727" y="2026"/>
                  <a:pt x="2698" y="2036"/>
                </a:cubicBezTo>
                <a:cubicBezTo>
                  <a:pt x="2659" y="2049"/>
                  <a:pt x="2615" y="2036"/>
                  <a:pt x="2580" y="2066"/>
                </a:cubicBezTo>
                <a:cubicBezTo>
                  <a:pt x="2572" y="2073"/>
                  <a:pt x="2550" y="2063"/>
                  <a:pt x="2535" y="2065"/>
                </a:cubicBezTo>
                <a:cubicBezTo>
                  <a:pt x="2517" y="2068"/>
                  <a:pt x="2500" y="2079"/>
                  <a:pt x="2482" y="2083"/>
                </a:cubicBezTo>
                <a:cubicBezTo>
                  <a:pt x="2411" y="2097"/>
                  <a:pt x="2339" y="2110"/>
                  <a:pt x="2268" y="2122"/>
                </a:cubicBezTo>
                <a:cubicBezTo>
                  <a:pt x="2226" y="2129"/>
                  <a:pt x="2184" y="2139"/>
                  <a:pt x="2141" y="2139"/>
                </a:cubicBezTo>
                <a:cubicBezTo>
                  <a:pt x="2076" y="2138"/>
                  <a:pt x="2011" y="2129"/>
                  <a:pt x="1946" y="2125"/>
                </a:cubicBezTo>
                <a:cubicBezTo>
                  <a:pt x="1833" y="2119"/>
                  <a:pt x="1720" y="2111"/>
                  <a:pt x="1606" y="2109"/>
                </a:cubicBezTo>
                <a:cubicBezTo>
                  <a:pt x="1519" y="2107"/>
                  <a:pt x="1432" y="2113"/>
                  <a:pt x="1345" y="2116"/>
                </a:cubicBezTo>
                <a:cubicBezTo>
                  <a:pt x="1330" y="2116"/>
                  <a:pt x="1316" y="2124"/>
                  <a:pt x="1296" y="2130"/>
                </a:cubicBezTo>
                <a:cubicBezTo>
                  <a:pt x="1307" y="2133"/>
                  <a:pt x="1312" y="2137"/>
                  <a:pt x="1318" y="2137"/>
                </a:cubicBezTo>
                <a:cubicBezTo>
                  <a:pt x="1431" y="2135"/>
                  <a:pt x="1545" y="2131"/>
                  <a:pt x="1658" y="2132"/>
                </a:cubicBezTo>
                <a:cubicBezTo>
                  <a:pt x="1739" y="2133"/>
                  <a:pt x="1819" y="2140"/>
                  <a:pt x="1900" y="2148"/>
                </a:cubicBezTo>
                <a:cubicBezTo>
                  <a:pt x="1971" y="2154"/>
                  <a:pt x="2041" y="2166"/>
                  <a:pt x="2121" y="2177"/>
                </a:cubicBezTo>
                <a:cubicBezTo>
                  <a:pt x="2081" y="2191"/>
                  <a:pt x="2049" y="2203"/>
                  <a:pt x="2017" y="2214"/>
                </a:cubicBezTo>
                <a:cubicBezTo>
                  <a:pt x="2004" y="2219"/>
                  <a:pt x="1989" y="2221"/>
                  <a:pt x="1979" y="2230"/>
                </a:cubicBezTo>
                <a:cubicBezTo>
                  <a:pt x="1969" y="2238"/>
                  <a:pt x="1965" y="2252"/>
                  <a:pt x="1958" y="2264"/>
                </a:cubicBezTo>
                <a:cubicBezTo>
                  <a:pt x="1970" y="2265"/>
                  <a:pt x="1984" y="2272"/>
                  <a:pt x="1996" y="2268"/>
                </a:cubicBezTo>
                <a:cubicBezTo>
                  <a:pt x="2033" y="2257"/>
                  <a:pt x="2070" y="2242"/>
                  <a:pt x="2106" y="2229"/>
                </a:cubicBezTo>
                <a:cubicBezTo>
                  <a:pt x="2157" y="2210"/>
                  <a:pt x="2207" y="2189"/>
                  <a:pt x="2258" y="2173"/>
                </a:cubicBezTo>
                <a:cubicBezTo>
                  <a:pt x="2312" y="2156"/>
                  <a:pt x="2367" y="2142"/>
                  <a:pt x="2422" y="2131"/>
                </a:cubicBezTo>
                <a:cubicBezTo>
                  <a:pt x="2490" y="2118"/>
                  <a:pt x="2558" y="2108"/>
                  <a:pt x="2626" y="2099"/>
                </a:cubicBezTo>
                <a:cubicBezTo>
                  <a:pt x="2777" y="2079"/>
                  <a:pt x="2927" y="2059"/>
                  <a:pt x="3078" y="2040"/>
                </a:cubicBezTo>
                <a:cubicBezTo>
                  <a:pt x="3157" y="2031"/>
                  <a:pt x="3236" y="2022"/>
                  <a:pt x="3316" y="2016"/>
                </a:cubicBezTo>
                <a:cubicBezTo>
                  <a:pt x="3340" y="2014"/>
                  <a:pt x="3365" y="2023"/>
                  <a:pt x="3389" y="2027"/>
                </a:cubicBezTo>
                <a:cubicBezTo>
                  <a:pt x="3403" y="2030"/>
                  <a:pt x="3416" y="2033"/>
                  <a:pt x="3430" y="2036"/>
                </a:cubicBezTo>
                <a:cubicBezTo>
                  <a:pt x="3417" y="2029"/>
                  <a:pt x="3405" y="2022"/>
                  <a:pt x="3386" y="2011"/>
                </a:cubicBezTo>
                <a:cubicBezTo>
                  <a:pt x="3448" y="2003"/>
                  <a:pt x="3500" y="2015"/>
                  <a:pt x="3550" y="2036"/>
                </a:cubicBezTo>
                <a:cubicBezTo>
                  <a:pt x="3657" y="2082"/>
                  <a:pt x="3764" y="2128"/>
                  <a:pt x="3871" y="2175"/>
                </a:cubicBezTo>
                <a:cubicBezTo>
                  <a:pt x="3875" y="2177"/>
                  <a:pt x="3878" y="2180"/>
                  <a:pt x="3880" y="2189"/>
                </a:cubicBezTo>
                <a:cubicBezTo>
                  <a:pt x="3859" y="2184"/>
                  <a:pt x="3838" y="2182"/>
                  <a:pt x="3818" y="2175"/>
                </a:cubicBezTo>
                <a:cubicBezTo>
                  <a:pt x="3736" y="2145"/>
                  <a:pt x="3654" y="2112"/>
                  <a:pt x="3572" y="2082"/>
                </a:cubicBezTo>
                <a:cubicBezTo>
                  <a:pt x="3525" y="2065"/>
                  <a:pt x="3476" y="2050"/>
                  <a:pt x="3428" y="2035"/>
                </a:cubicBezTo>
                <a:cubicBezTo>
                  <a:pt x="3499" y="2065"/>
                  <a:pt x="3570" y="2096"/>
                  <a:pt x="3641" y="2125"/>
                </a:cubicBezTo>
                <a:cubicBezTo>
                  <a:pt x="3687" y="2144"/>
                  <a:pt x="3735" y="2162"/>
                  <a:pt x="3782" y="2189"/>
                </a:cubicBezTo>
                <a:cubicBezTo>
                  <a:pt x="3746" y="2192"/>
                  <a:pt x="3711" y="2197"/>
                  <a:pt x="3675" y="2199"/>
                </a:cubicBezTo>
                <a:cubicBezTo>
                  <a:pt x="3581" y="2204"/>
                  <a:pt x="3488" y="2208"/>
                  <a:pt x="3394" y="2213"/>
                </a:cubicBezTo>
                <a:cubicBezTo>
                  <a:pt x="3331" y="2216"/>
                  <a:pt x="3268" y="2217"/>
                  <a:pt x="3204" y="2221"/>
                </a:cubicBezTo>
                <a:cubicBezTo>
                  <a:pt x="3089" y="2228"/>
                  <a:pt x="2974" y="2234"/>
                  <a:pt x="2859" y="2245"/>
                </a:cubicBezTo>
                <a:cubicBezTo>
                  <a:pt x="2818" y="2249"/>
                  <a:pt x="2779" y="2274"/>
                  <a:pt x="2738" y="2279"/>
                </a:cubicBezTo>
                <a:cubicBezTo>
                  <a:pt x="2664" y="2288"/>
                  <a:pt x="2589" y="2289"/>
                  <a:pt x="2514" y="2295"/>
                </a:cubicBezTo>
                <a:cubicBezTo>
                  <a:pt x="2472" y="2298"/>
                  <a:pt x="2429" y="2306"/>
                  <a:pt x="2387" y="2307"/>
                </a:cubicBezTo>
                <a:cubicBezTo>
                  <a:pt x="2335" y="2307"/>
                  <a:pt x="2283" y="2302"/>
                  <a:pt x="2232" y="2300"/>
                </a:cubicBezTo>
                <a:cubicBezTo>
                  <a:pt x="2220" y="2299"/>
                  <a:pt x="2208" y="2301"/>
                  <a:pt x="2190" y="2303"/>
                </a:cubicBezTo>
                <a:cubicBezTo>
                  <a:pt x="2209" y="2334"/>
                  <a:pt x="2234" y="2339"/>
                  <a:pt x="2258" y="2338"/>
                </a:cubicBezTo>
                <a:cubicBezTo>
                  <a:pt x="2342" y="2336"/>
                  <a:pt x="2425" y="2334"/>
                  <a:pt x="2508" y="2326"/>
                </a:cubicBezTo>
                <a:cubicBezTo>
                  <a:pt x="2634" y="2314"/>
                  <a:pt x="2759" y="2298"/>
                  <a:pt x="2885" y="2282"/>
                </a:cubicBezTo>
                <a:cubicBezTo>
                  <a:pt x="2958" y="2273"/>
                  <a:pt x="3030" y="2258"/>
                  <a:pt x="3103" y="2250"/>
                </a:cubicBezTo>
                <a:cubicBezTo>
                  <a:pt x="3209" y="2239"/>
                  <a:pt x="3314" y="2229"/>
                  <a:pt x="3420" y="2223"/>
                </a:cubicBezTo>
                <a:cubicBezTo>
                  <a:pt x="3530" y="2217"/>
                  <a:pt x="3639" y="2217"/>
                  <a:pt x="3749" y="2215"/>
                </a:cubicBezTo>
                <a:cubicBezTo>
                  <a:pt x="3763" y="2215"/>
                  <a:pt x="3778" y="2215"/>
                  <a:pt x="3794" y="2218"/>
                </a:cubicBezTo>
                <a:cubicBezTo>
                  <a:pt x="3787" y="2220"/>
                  <a:pt x="3780" y="2222"/>
                  <a:pt x="3773" y="2223"/>
                </a:cubicBezTo>
                <a:cubicBezTo>
                  <a:pt x="3773" y="2225"/>
                  <a:pt x="3773" y="2228"/>
                  <a:pt x="3773" y="2230"/>
                </a:cubicBezTo>
                <a:cubicBezTo>
                  <a:pt x="3837" y="2230"/>
                  <a:pt x="3900" y="2230"/>
                  <a:pt x="3964" y="2230"/>
                </a:cubicBezTo>
                <a:cubicBezTo>
                  <a:pt x="3964" y="2234"/>
                  <a:pt x="3964" y="2238"/>
                  <a:pt x="3964" y="2243"/>
                </a:cubicBezTo>
                <a:cubicBezTo>
                  <a:pt x="3883" y="2266"/>
                  <a:pt x="3804" y="2241"/>
                  <a:pt x="3724" y="2227"/>
                </a:cubicBezTo>
                <a:cubicBezTo>
                  <a:pt x="3723" y="2232"/>
                  <a:pt x="3723" y="2236"/>
                  <a:pt x="3722" y="2240"/>
                </a:cubicBezTo>
                <a:cubicBezTo>
                  <a:pt x="3741" y="2244"/>
                  <a:pt x="3760" y="2248"/>
                  <a:pt x="3779" y="2252"/>
                </a:cubicBezTo>
                <a:cubicBezTo>
                  <a:pt x="3779" y="2255"/>
                  <a:pt x="3779" y="2257"/>
                  <a:pt x="3779" y="2259"/>
                </a:cubicBezTo>
                <a:cubicBezTo>
                  <a:pt x="3595" y="2267"/>
                  <a:pt x="3411" y="2276"/>
                  <a:pt x="3227" y="2285"/>
                </a:cubicBezTo>
                <a:cubicBezTo>
                  <a:pt x="3227" y="2289"/>
                  <a:pt x="3227" y="2293"/>
                  <a:pt x="3227" y="2297"/>
                </a:cubicBezTo>
                <a:cubicBezTo>
                  <a:pt x="3386" y="2290"/>
                  <a:pt x="3545" y="2283"/>
                  <a:pt x="3704" y="2277"/>
                </a:cubicBezTo>
                <a:cubicBezTo>
                  <a:pt x="3797" y="2274"/>
                  <a:pt x="3891" y="2264"/>
                  <a:pt x="3982" y="2294"/>
                </a:cubicBezTo>
                <a:cubicBezTo>
                  <a:pt x="3985" y="2294"/>
                  <a:pt x="3988" y="2297"/>
                  <a:pt x="3995" y="2303"/>
                </a:cubicBezTo>
                <a:cubicBezTo>
                  <a:pt x="3733" y="2359"/>
                  <a:pt x="3472" y="2370"/>
                  <a:pt x="3210" y="2370"/>
                </a:cubicBezTo>
                <a:cubicBezTo>
                  <a:pt x="3210" y="2374"/>
                  <a:pt x="3210" y="2378"/>
                  <a:pt x="3211" y="2382"/>
                </a:cubicBezTo>
                <a:cubicBezTo>
                  <a:pt x="3347" y="2379"/>
                  <a:pt x="3483" y="2375"/>
                  <a:pt x="3619" y="2371"/>
                </a:cubicBezTo>
                <a:cubicBezTo>
                  <a:pt x="3619" y="2373"/>
                  <a:pt x="3619" y="2375"/>
                  <a:pt x="3620" y="2376"/>
                </a:cubicBezTo>
                <a:cubicBezTo>
                  <a:pt x="3605" y="2378"/>
                  <a:pt x="3591" y="2380"/>
                  <a:pt x="3576" y="2381"/>
                </a:cubicBezTo>
                <a:cubicBezTo>
                  <a:pt x="3500" y="2391"/>
                  <a:pt x="3425" y="2400"/>
                  <a:pt x="3349" y="2411"/>
                </a:cubicBezTo>
                <a:cubicBezTo>
                  <a:pt x="3342" y="2412"/>
                  <a:pt x="3335" y="2423"/>
                  <a:pt x="3328" y="2430"/>
                </a:cubicBezTo>
                <a:cubicBezTo>
                  <a:pt x="3339" y="2435"/>
                  <a:pt x="3350" y="2445"/>
                  <a:pt x="3360" y="2444"/>
                </a:cubicBezTo>
                <a:cubicBezTo>
                  <a:pt x="3409" y="2440"/>
                  <a:pt x="3458" y="2432"/>
                  <a:pt x="3507" y="2426"/>
                </a:cubicBezTo>
                <a:cubicBezTo>
                  <a:pt x="3570" y="2418"/>
                  <a:pt x="3632" y="2409"/>
                  <a:pt x="3697" y="2401"/>
                </a:cubicBezTo>
                <a:cubicBezTo>
                  <a:pt x="3690" y="2409"/>
                  <a:pt x="3686" y="2415"/>
                  <a:pt x="3682" y="2420"/>
                </a:cubicBezTo>
                <a:cubicBezTo>
                  <a:pt x="3688" y="2424"/>
                  <a:pt x="3694" y="2431"/>
                  <a:pt x="3700" y="2432"/>
                </a:cubicBezTo>
                <a:cubicBezTo>
                  <a:pt x="3811" y="2441"/>
                  <a:pt x="3922" y="2449"/>
                  <a:pt x="4033" y="2458"/>
                </a:cubicBezTo>
                <a:cubicBezTo>
                  <a:pt x="4083" y="2463"/>
                  <a:pt x="4133" y="2469"/>
                  <a:pt x="4186" y="2481"/>
                </a:cubicBezTo>
                <a:cubicBezTo>
                  <a:pt x="4164" y="2491"/>
                  <a:pt x="4142" y="2510"/>
                  <a:pt x="4119" y="2510"/>
                </a:cubicBezTo>
                <a:cubicBezTo>
                  <a:pt x="4032" y="2514"/>
                  <a:pt x="3944" y="2512"/>
                  <a:pt x="3853" y="2512"/>
                </a:cubicBezTo>
                <a:cubicBezTo>
                  <a:pt x="3854" y="2504"/>
                  <a:pt x="3855" y="2489"/>
                  <a:pt x="3856" y="2473"/>
                </a:cubicBezTo>
                <a:cubicBezTo>
                  <a:pt x="3852" y="2475"/>
                  <a:pt x="3849" y="2475"/>
                  <a:pt x="3848" y="2476"/>
                </a:cubicBezTo>
                <a:cubicBezTo>
                  <a:pt x="3836" y="2523"/>
                  <a:pt x="3803" y="2515"/>
                  <a:pt x="3767" y="2511"/>
                </a:cubicBezTo>
                <a:cubicBezTo>
                  <a:pt x="3555" y="2489"/>
                  <a:pt x="3342" y="2470"/>
                  <a:pt x="3129" y="2448"/>
                </a:cubicBezTo>
                <a:close/>
                <a:moveTo>
                  <a:pt x="4242" y="2506"/>
                </a:moveTo>
                <a:cubicBezTo>
                  <a:pt x="4296" y="2477"/>
                  <a:pt x="4352" y="2494"/>
                  <a:pt x="4407" y="2514"/>
                </a:cubicBezTo>
                <a:cubicBezTo>
                  <a:pt x="4352" y="2511"/>
                  <a:pt x="4296" y="2508"/>
                  <a:pt x="4242" y="2506"/>
                </a:cubicBezTo>
                <a:close/>
                <a:moveTo>
                  <a:pt x="4354" y="2566"/>
                </a:moveTo>
                <a:cubicBezTo>
                  <a:pt x="4347" y="2578"/>
                  <a:pt x="4342" y="2596"/>
                  <a:pt x="4335" y="2597"/>
                </a:cubicBezTo>
                <a:cubicBezTo>
                  <a:pt x="4301" y="2600"/>
                  <a:pt x="4266" y="2598"/>
                  <a:pt x="4231" y="2592"/>
                </a:cubicBezTo>
                <a:cubicBezTo>
                  <a:pt x="4259" y="2588"/>
                  <a:pt x="4286" y="2585"/>
                  <a:pt x="4315" y="2582"/>
                </a:cubicBezTo>
                <a:cubicBezTo>
                  <a:pt x="4316" y="2576"/>
                  <a:pt x="4317" y="2568"/>
                  <a:pt x="4317" y="2558"/>
                </a:cubicBezTo>
                <a:cubicBezTo>
                  <a:pt x="4331" y="2561"/>
                  <a:pt x="4340" y="2563"/>
                  <a:pt x="4354" y="2566"/>
                </a:cubicBezTo>
                <a:close/>
                <a:moveTo>
                  <a:pt x="4349" y="2452"/>
                </a:moveTo>
                <a:cubicBezTo>
                  <a:pt x="4147" y="2437"/>
                  <a:pt x="3946" y="2421"/>
                  <a:pt x="3744" y="2406"/>
                </a:cubicBezTo>
                <a:cubicBezTo>
                  <a:pt x="3744" y="2403"/>
                  <a:pt x="3744" y="2400"/>
                  <a:pt x="3744" y="2398"/>
                </a:cubicBezTo>
                <a:cubicBezTo>
                  <a:pt x="3777" y="2396"/>
                  <a:pt x="3810" y="2391"/>
                  <a:pt x="3844" y="2392"/>
                </a:cubicBezTo>
                <a:cubicBezTo>
                  <a:pt x="3904" y="2394"/>
                  <a:pt x="3965" y="2398"/>
                  <a:pt x="4026" y="2404"/>
                </a:cubicBezTo>
                <a:cubicBezTo>
                  <a:pt x="4121" y="2414"/>
                  <a:pt x="4216" y="2425"/>
                  <a:pt x="4311" y="2437"/>
                </a:cubicBezTo>
                <a:cubicBezTo>
                  <a:pt x="4324" y="2438"/>
                  <a:pt x="4337" y="2441"/>
                  <a:pt x="4350" y="2443"/>
                </a:cubicBezTo>
                <a:cubicBezTo>
                  <a:pt x="4349" y="2446"/>
                  <a:pt x="4349" y="2449"/>
                  <a:pt x="4349" y="2452"/>
                </a:cubicBezTo>
                <a:close/>
                <a:moveTo>
                  <a:pt x="4216" y="2959"/>
                </a:moveTo>
                <a:cubicBezTo>
                  <a:pt x="4201" y="2954"/>
                  <a:pt x="4192" y="2953"/>
                  <a:pt x="4185" y="2949"/>
                </a:cubicBezTo>
                <a:cubicBezTo>
                  <a:pt x="4153" y="2934"/>
                  <a:pt x="4128" y="2915"/>
                  <a:pt x="4141" y="2869"/>
                </a:cubicBezTo>
                <a:cubicBezTo>
                  <a:pt x="4161" y="2888"/>
                  <a:pt x="4189" y="2895"/>
                  <a:pt x="4183" y="2930"/>
                </a:cubicBezTo>
                <a:cubicBezTo>
                  <a:pt x="4182" y="2935"/>
                  <a:pt x="4199" y="2944"/>
                  <a:pt x="4216" y="2959"/>
                </a:cubicBezTo>
                <a:close/>
                <a:moveTo>
                  <a:pt x="3743" y="3083"/>
                </a:moveTo>
                <a:cubicBezTo>
                  <a:pt x="3770" y="3029"/>
                  <a:pt x="3795" y="2981"/>
                  <a:pt x="3822" y="2928"/>
                </a:cubicBezTo>
                <a:cubicBezTo>
                  <a:pt x="3839" y="2944"/>
                  <a:pt x="3851" y="2956"/>
                  <a:pt x="3867" y="2971"/>
                </a:cubicBezTo>
                <a:cubicBezTo>
                  <a:pt x="3826" y="3008"/>
                  <a:pt x="3787" y="3043"/>
                  <a:pt x="3743" y="3083"/>
                </a:cubicBezTo>
                <a:close/>
                <a:moveTo>
                  <a:pt x="3848" y="3060"/>
                </a:moveTo>
                <a:cubicBezTo>
                  <a:pt x="3834" y="3125"/>
                  <a:pt x="3821" y="3190"/>
                  <a:pt x="3807" y="3253"/>
                </a:cubicBezTo>
                <a:cubicBezTo>
                  <a:pt x="3782" y="3238"/>
                  <a:pt x="3765" y="3209"/>
                  <a:pt x="3778" y="3179"/>
                </a:cubicBezTo>
                <a:cubicBezTo>
                  <a:pt x="3796" y="3136"/>
                  <a:pt x="3821" y="3097"/>
                  <a:pt x="3843" y="3056"/>
                </a:cubicBezTo>
                <a:cubicBezTo>
                  <a:pt x="3845" y="3057"/>
                  <a:pt x="3846" y="3059"/>
                  <a:pt x="3848" y="3060"/>
                </a:cubicBezTo>
                <a:close/>
                <a:moveTo>
                  <a:pt x="3718" y="3043"/>
                </a:moveTo>
                <a:cubicBezTo>
                  <a:pt x="3710" y="3066"/>
                  <a:pt x="3702" y="3087"/>
                  <a:pt x="3689" y="3119"/>
                </a:cubicBezTo>
                <a:cubicBezTo>
                  <a:pt x="3656" y="3075"/>
                  <a:pt x="3631" y="3037"/>
                  <a:pt x="3601" y="3002"/>
                </a:cubicBezTo>
                <a:cubicBezTo>
                  <a:pt x="3535" y="2926"/>
                  <a:pt x="3468" y="2848"/>
                  <a:pt x="3396" y="2777"/>
                </a:cubicBezTo>
                <a:cubicBezTo>
                  <a:pt x="3364" y="2745"/>
                  <a:pt x="3324" y="2719"/>
                  <a:pt x="3282" y="2700"/>
                </a:cubicBezTo>
                <a:cubicBezTo>
                  <a:pt x="3803" y="2649"/>
                  <a:pt x="3803" y="2649"/>
                  <a:pt x="3803" y="2649"/>
                </a:cubicBezTo>
                <a:cubicBezTo>
                  <a:pt x="3768" y="2657"/>
                  <a:pt x="3740" y="2663"/>
                  <a:pt x="3712" y="2670"/>
                </a:cubicBezTo>
                <a:cubicBezTo>
                  <a:pt x="3713" y="2674"/>
                  <a:pt x="3713" y="2677"/>
                  <a:pt x="3713" y="2681"/>
                </a:cubicBezTo>
                <a:cubicBezTo>
                  <a:pt x="3734" y="2681"/>
                  <a:pt x="3755" y="2681"/>
                  <a:pt x="3775" y="2681"/>
                </a:cubicBezTo>
                <a:cubicBezTo>
                  <a:pt x="3777" y="2685"/>
                  <a:pt x="3778" y="2688"/>
                  <a:pt x="3779" y="2692"/>
                </a:cubicBezTo>
                <a:cubicBezTo>
                  <a:pt x="3752" y="2703"/>
                  <a:pt x="3726" y="2713"/>
                  <a:pt x="3699" y="2724"/>
                </a:cubicBezTo>
                <a:cubicBezTo>
                  <a:pt x="3700" y="2726"/>
                  <a:pt x="3701" y="2729"/>
                  <a:pt x="3702" y="2731"/>
                </a:cubicBezTo>
                <a:cubicBezTo>
                  <a:pt x="3730" y="2727"/>
                  <a:pt x="3758" y="2724"/>
                  <a:pt x="3786" y="2720"/>
                </a:cubicBezTo>
                <a:cubicBezTo>
                  <a:pt x="3799" y="2772"/>
                  <a:pt x="3794" y="2788"/>
                  <a:pt x="3765" y="2801"/>
                </a:cubicBezTo>
                <a:cubicBezTo>
                  <a:pt x="3767" y="2790"/>
                  <a:pt x="3768" y="2780"/>
                  <a:pt x="3769" y="2769"/>
                </a:cubicBezTo>
                <a:cubicBezTo>
                  <a:pt x="3766" y="2767"/>
                  <a:pt x="3763" y="2765"/>
                  <a:pt x="3760" y="2763"/>
                </a:cubicBezTo>
                <a:cubicBezTo>
                  <a:pt x="3751" y="2772"/>
                  <a:pt x="3737" y="2780"/>
                  <a:pt x="3731" y="2791"/>
                </a:cubicBezTo>
                <a:cubicBezTo>
                  <a:pt x="3702" y="2847"/>
                  <a:pt x="3675" y="2904"/>
                  <a:pt x="3648" y="2962"/>
                </a:cubicBezTo>
                <a:cubicBezTo>
                  <a:pt x="3645" y="2970"/>
                  <a:pt x="3649" y="2982"/>
                  <a:pt x="3649" y="2992"/>
                </a:cubicBezTo>
                <a:cubicBezTo>
                  <a:pt x="3657" y="2985"/>
                  <a:pt x="3668" y="2980"/>
                  <a:pt x="3672" y="2972"/>
                </a:cubicBezTo>
                <a:cubicBezTo>
                  <a:pt x="3691" y="2938"/>
                  <a:pt x="3708" y="2902"/>
                  <a:pt x="3726" y="2868"/>
                </a:cubicBezTo>
                <a:cubicBezTo>
                  <a:pt x="3736" y="2871"/>
                  <a:pt x="3744" y="2874"/>
                  <a:pt x="3752" y="2876"/>
                </a:cubicBezTo>
                <a:cubicBezTo>
                  <a:pt x="3728" y="2918"/>
                  <a:pt x="3705" y="2958"/>
                  <a:pt x="3684" y="2999"/>
                </a:cubicBezTo>
                <a:cubicBezTo>
                  <a:pt x="3677" y="3011"/>
                  <a:pt x="3678" y="3026"/>
                  <a:pt x="3675" y="3040"/>
                </a:cubicBezTo>
                <a:cubicBezTo>
                  <a:pt x="3687" y="3041"/>
                  <a:pt x="3699" y="3042"/>
                  <a:pt x="3718" y="3043"/>
                </a:cubicBezTo>
                <a:close/>
                <a:moveTo>
                  <a:pt x="3946" y="2658"/>
                </a:moveTo>
                <a:cubicBezTo>
                  <a:pt x="3948" y="2665"/>
                  <a:pt x="3949" y="2672"/>
                  <a:pt x="3950" y="2679"/>
                </a:cubicBezTo>
                <a:cubicBezTo>
                  <a:pt x="3908" y="2684"/>
                  <a:pt x="3866" y="2690"/>
                  <a:pt x="3824" y="2696"/>
                </a:cubicBezTo>
                <a:cubicBezTo>
                  <a:pt x="3823" y="2691"/>
                  <a:pt x="3822" y="2687"/>
                  <a:pt x="3821" y="2682"/>
                </a:cubicBezTo>
                <a:cubicBezTo>
                  <a:pt x="3863" y="2674"/>
                  <a:pt x="3905" y="2666"/>
                  <a:pt x="3946" y="2658"/>
                </a:cubicBezTo>
                <a:close/>
                <a:moveTo>
                  <a:pt x="3924" y="2586"/>
                </a:moveTo>
                <a:cubicBezTo>
                  <a:pt x="3896" y="2588"/>
                  <a:pt x="3868" y="2590"/>
                  <a:pt x="3840" y="2592"/>
                </a:cubicBezTo>
                <a:cubicBezTo>
                  <a:pt x="3837" y="2559"/>
                  <a:pt x="3847" y="2558"/>
                  <a:pt x="3924" y="2586"/>
                </a:cubicBezTo>
                <a:close/>
                <a:moveTo>
                  <a:pt x="3857" y="2907"/>
                </a:moveTo>
                <a:cubicBezTo>
                  <a:pt x="3882" y="2902"/>
                  <a:pt x="3900" y="2898"/>
                  <a:pt x="3918" y="2895"/>
                </a:cubicBezTo>
                <a:cubicBezTo>
                  <a:pt x="3919" y="2897"/>
                  <a:pt x="3921" y="2899"/>
                  <a:pt x="3922" y="2901"/>
                </a:cubicBezTo>
                <a:cubicBezTo>
                  <a:pt x="3911" y="2914"/>
                  <a:pt x="3901" y="2927"/>
                  <a:pt x="3887" y="2943"/>
                </a:cubicBezTo>
                <a:cubicBezTo>
                  <a:pt x="3877" y="2932"/>
                  <a:pt x="3869" y="2922"/>
                  <a:pt x="3857" y="2907"/>
                </a:cubicBezTo>
                <a:close/>
                <a:moveTo>
                  <a:pt x="3865" y="2878"/>
                </a:moveTo>
                <a:cubicBezTo>
                  <a:pt x="3865" y="2864"/>
                  <a:pt x="3865" y="2852"/>
                  <a:pt x="3865" y="2837"/>
                </a:cubicBezTo>
                <a:cubicBezTo>
                  <a:pt x="3903" y="2827"/>
                  <a:pt x="3940" y="2817"/>
                  <a:pt x="3980" y="2807"/>
                </a:cubicBezTo>
                <a:cubicBezTo>
                  <a:pt x="3961" y="2864"/>
                  <a:pt x="3911" y="2866"/>
                  <a:pt x="3865" y="2878"/>
                </a:cubicBezTo>
                <a:close/>
                <a:moveTo>
                  <a:pt x="3962" y="2758"/>
                </a:moveTo>
                <a:cubicBezTo>
                  <a:pt x="3961" y="2754"/>
                  <a:pt x="3961" y="2750"/>
                  <a:pt x="3960" y="2746"/>
                </a:cubicBezTo>
                <a:cubicBezTo>
                  <a:pt x="3992" y="2738"/>
                  <a:pt x="4024" y="2729"/>
                  <a:pt x="4057" y="2721"/>
                </a:cubicBezTo>
                <a:cubicBezTo>
                  <a:pt x="4058" y="2724"/>
                  <a:pt x="4058" y="2728"/>
                  <a:pt x="4059" y="2731"/>
                </a:cubicBezTo>
                <a:cubicBezTo>
                  <a:pt x="4027" y="2740"/>
                  <a:pt x="3995" y="2749"/>
                  <a:pt x="3962" y="2758"/>
                </a:cubicBezTo>
                <a:close/>
                <a:moveTo>
                  <a:pt x="4049" y="2791"/>
                </a:moveTo>
                <a:cubicBezTo>
                  <a:pt x="4037" y="2812"/>
                  <a:pt x="4030" y="2824"/>
                  <a:pt x="4020" y="2840"/>
                </a:cubicBezTo>
                <a:cubicBezTo>
                  <a:pt x="4013" y="2827"/>
                  <a:pt x="4008" y="2816"/>
                  <a:pt x="4000" y="2802"/>
                </a:cubicBezTo>
                <a:cubicBezTo>
                  <a:pt x="4015" y="2799"/>
                  <a:pt x="4028" y="2796"/>
                  <a:pt x="4049" y="2791"/>
                </a:cubicBezTo>
                <a:close/>
                <a:moveTo>
                  <a:pt x="4049" y="2885"/>
                </a:moveTo>
                <a:cubicBezTo>
                  <a:pt x="4051" y="2876"/>
                  <a:pt x="4063" y="2870"/>
                  <a:pt x="4071" y="2863"/>
                </a:cubicBezTo>
                <a:cubicBezTo>
                  <a:pt x="4076" y="2872"/>
                  <a:pt x="4083" y="2879"/>
                  <a:pt x="4085" y="2888"/>
                </a:cubicBezTo>
                <a:cubicBezTo>
                  <a:pt x="4088" y="2898"/>
                  <a:pt x="4087" y="2909"/>
                  <a:pt x="4087" y="2917"/>
                </a:cubicBezTo>
                <a:cubicBezTo>
                  <a:pt x="4071" y="2929"/>
                  <a:pt x="4057" y="2940"/>
                  <a:pt x="4035" y="2958"/>
                </a:cubicBezTo>
                <a:cubicBezTo>
                  <a:pt x="4040" y="2927"/>
                  <a:pt x="4042" y="2905"/>
                  <a:pt x="4049" y="2885"/>
                </a:cubicBezTo>
                <a:close/>
                <a:moveTo>
                  <a:pt x="3799" y="2558"/>
                </a:moveTo>
                <a:cubicBezTo>
                  <a:pt x="3802" y="2559"/>
                  <a:pt x="3805" y="2561"/>
                  <a:pt x="3808" y="2563"/>
                </a:cubicBezTo>
                <a:cubicBezTo>
                  <a:pt x="3813" y="2585"/>
                  <a:pt x="3803" y="2595"/>
                  <a:pt x="3788" y="2600"/>
                </a:cubicBezTo>
                <a:cubicBezTo>
                  <a:pt x="3774" y="2556"/>
                  <a:pt x="3774" y="2556"/>
                  <a:pt x="3774" y="2556"/>
                </a:cubicBezTo>
                <a:cubicBezTo>
                  <a:pt x="3782" y="2557"/>
                  <a:pt x="3790" y="2557"/>
                  <a:pt x="3799" y="2558"/>
                </a:cubicBezTo>
                <a:close/>
                <a:moveTo>
                  <a:pt x="2525" y="3310"/>
                </a:moveTo>
                <a:cubicBezTo>
                  <a:pt x="2507" y="3358"/>
                  <a:pt x="2451" y="3382"/>
                  <a:pt x="2456" y="3447"/>
                </a:cubicBezTo>
                <a:cubicBezTo>
                  <a:pt x="2444" y="3444"/>
                  <a:pt x="2434" y="3441"/>
                  <a:pt x="2416" y="3436"/>
                </a:cubicBezTo>
                <a:cubicBezTo>
                  <a:pt x="2456" y="3390"/>
                  <a:pt x="2490" y="3350"/>
                  <a:pt x="2525" y="3310"/>
                </a:cubicBezTo>
                <a:close/>
                <a:moveTo>
                  <a:pt x="2583" y="3423"/>
                </a:moveTo>
                <a:cubicBezTo>
                  <a:pt x="2573" y="3445"/>
                  <a:pt x="2563" y="3468"/>
                  <a:pt x="2550" y="3495"/>
                </a:cubicBezTo>
                <a:cubicBezTo>
                  <a:pt x="2538" y="3489"/>
                  <a:pt x="2527" y="3483"/>
                  <a:pt x="2517" y="3478"/>
                </a:cubicBezTo>
                <a:cubicBezTo>
                  <a:pt x="2539" y="3460"/>
                  <a:pt x="2561" y="3442"/>
                  <a:pt x="2583" y="3423"/>
                </a:cubicBezTo>
                <a:close/>
                <a:moveTo>
                  <a:pt x="2080" y="3533"/>
                </a:moveTo>
                <a:cubicBezTo>
                  <a:pt x="2063" y="3543"/>
                  <a:pt x="2054" y="3549"/>
                  <a:pt x="2045" y="3554"/>
                </a:cubicBezTo>
                <a:cubicBezTo>
                  <a:pt x="2044" y="3551"/>
                  <a:pt x="2042" y="3549"/>
                  <a:pt x="2042" y="3546"/>
                </a:cubicBezTo>
                <a:cubicBezTo>
                  <a:pt x="2049" y="3490"/>
                  <a:pt x="2104" y="3445"/>
                  <a:pt x="2158" y="3451"/>
                </a:cubicBezTo>
                <a:cubicBezTo>
                  <a:pt x="2212" y="3456"/>
                  <a:pt x="2267" y="3455"/>
                  <a:pt x="2318" y="3470"/>
                </a:cubicBezTo>
                <a:cubicBezTo>
                  <a:pt x="2386" y="3489"/>
                  <a:pt x="2451" y="3519"/>
                  <a:pt x="2516" y="3548"/>
                </a:cubicBezTo>
                <a:cubicBezTo>
                  <a:pt x="2587" y="3580"/>
                  <a:pt x="2657" y="3616"/>
                  <a:pt x="2726" y="3651"/>
                </a:cubicBezTo>
                <a:cubicBezTo>
                  <a:pt x="2733" y="3654"/>
                  <a:pt x="2737" y="3668"/>
                  <a:pt x="2737" y="3677"/>
                </a:cubicBezTo>
                <a:cubicBezTo>
                  <a:pt x="2739" y="3723"/>
                  <a:pt x="2739" y="3768"/>
                  <a:pt x="2738" y="3813"/>
                </a:cubicBezTo>
                <a:cubicBezTo>
                  <a:pt x="2738" y="3818"/>
                  <a:pt x="2732" y="3824"/>
                  <a:pt x="2728" y="3829"/>
                </a:cubicBezTo>
                <a:cubicBezTo>
                  <a:pt x="2724" y="3834"/>
                  <a:pt x="2716" y="3839"/>
                  <a:pt x="2716" y="3844"/>
                </a:cubicBezTo>
                <a:cubicBezTo>
                  <a:pt x="2712" y="3876"/>
                  <a:pt x="2692" y="3896"/>
                  <a:pt x="2670" y="3919"/>
                </a:cubicBezTo>
                <a:cubicBezTo>
                  <a:pt x="2640" y="3952"/>
                  <a:pt x="2620" y="3996"/>
                  <a:pt x="2596" y="4036"/>
                </a:cubicBezTo>
                <a:cubicBezTo>
                  <a:pt x="2627" y="3933"/>
                  <a:pt x="2658" y="3828"/>
                  <a:pt x="2689" y="3723"/>
                </a:cubicBezTo>
                <a:cubicBezTo>
                  <a:pt x="2685" y="3722"/>
                  <a:pt x="2681" y="3720"/>
                  <a:pt x="2677" y="3719"/>
                </a:cubicBezTo>
                <a:cubicBezTo>
                  <a:pt x="2670" y="3735"/>
                  <a:pt x="2664" y="3751"/>
                  <a:pt x="2660" y="3762"/>
                </a:cubicBezTo>
                <a:cubicBezTo>
                  <a:pt x="2656" y="3750"/>
                  <a:pt x="2652" y="3733"/>
                  <a:pt x="2648" y="3716"/>
                </a:cubicBezTo>
                <a:cubicBezTo>
                  <a:pt x="2644" y="3717"/>
                  <a:pt x="2640" y="3717"/>
                  <a:pt x="2636" y="3718"/>
                </a:cubicBezTo>
                <a:cubicBezTo>
                  <a:pt x="2631" y="3726"/>
                  <a:pt x="2625" y="3735"/>
                  <a:pt x="2616" y="3747"/>
                </a:cubicBezTo>
                <a:cubicBezTo>
                  <a:pt x="2616" y="3736"/>
                  <a:pt x="2616" y="3729"/>
                  <a:pt x="2616" y="3715"/>
                </a:cubicBezTo>
                <a:cubicBezTo>
                  <a:pt x="2539" y="3819"/>
                  <a:pt x="2517" y="3938"/>
                  <a:pt x="2473" y="4048"/>
                </a:cubicBezTo>
                <a:cubicBezTo>
                  <a:pt x="2471" y="4047"/>
                  <a:pt x="2468" y="4046"/>
                  <a:pt x="2465" y="4045"/>
                </a:cubicBezTo>
                <a:cubicBezTo>
                  <a:pt x="2503" y="3924"/>
                  <a:pt x="2541" y="3803"/>
                  <a:pt x="2578" y="3681"/>
                </a:cubicBezTo>
                <a:cubicBezTo>
                  <a:pt x="2561" y="3703"/>
                  <a:pt x="2543" y="3712"/>
                  <a:pt x="2515" y="3715"/>
                </a:cubicBezTo>
                <a:cubicBezTo>
                  <a:pt x="2500" y="3717"/>
                  <a:pt x="2487" y="3743"/>
                  <a:pt x="2475" y="3759"/>
                </a:cubicBezTo>
                <a:cubicBezTo>
                  <a:pt x="2468" y="3769"/>
                  <a:pt x="2464" y="3781"/>
                  <a:pt x="2451" y="3789"/>
                </a:cubicBezTo>
                <a:cubicBezTo>
                  <a:pt x="2459" y="3764"/>
                  <a:pt x="2467" y="3739"/>
                  <a:pt x="2479" y="3704"/>
                </a:cubicBezTo>
                <a:cubicBezTo>
                  <a:pt x="2467" y="3714"/>
                  <a:pt x="2459" y="3718"/>
                  <a:pt x="2456" y="3724"/>
                </a:cubicBezTo>
                <a:cubicBezTo>
                  <a:pt x="2447" y="3740"/>
                  <a:pt x="2442" y="3758"/>
                  <a:pt x="2417" y="3742"/>
                </a:cubicBezTo>
                <a:cubicBezTo>
                  <a:pt x="2415" y="3741"/>
                  <a:pt x="2399" y="3754"/>
                  <a:pt x="2395" y="3762"/>
                </a:cubicBezTo>
                <a:cubicBezTo>
                  <a:pt x="2344" y="3879"/>
                  <a:pt x="2295" y="3996"/>
                  <a:pt x="2245" y="4114"/>
                </a:cubicBezTo>
                <a:cubicBezTo>
                  <a:pt x="2245" y="4115"/>
                  <a:pt x="2242" y="4116"/>
                  <a:pt x="2233" y="4123"/>
                </a:cubicBezTo>
                <a:cubicBezTo>
                  <a:pt x="2236" y="4106"/>
                  <a:pt x="2237" y="4095"/>
                  <a:pt x="2240" y="4084"/>
                </a:cubicBezTo>
                <a:cubicBezTo>
                  <a:pt x="2263" y="4024"/>
                  <a:pt x="2287" y="3964"/>
                  <a:pt x="2310" y="3903"/>
                </a:cubicBezTo>
                <a:cubicBezTo>
                  <a:pt x="2320" y="3876"/>
                  <a:pt x="2323" y="3849"/>
                  <a:pt x="2318" y="3817"/>
                </a:cubicBezTo>
                <a:cubicBezTo>
                  <a:pt x="2314" y="3783"/>
                  <a:pt x="2334" y="3744"/>
                  <a:pt x="2346" y="3708"/>
                </a:cubicBezTo>
                <a:cubicBezTo>
                  <a:pt x="2354" y="3685"/>
                  <a:pt x="2368" y="3664"/>
                  <a:pt x="2376" y="3639"/>
                </a:cubicBezTo>
                <a:cubicBezTo>
                  <a:pt x="2346" y="3659"/>
                  <a:pt x="2329" y="3690"/>
                  <a:pt x="2319" y="3724"/>
                </a:cubicBezTo>
                <a:cubicBezTo>
                  <a:pt x="2314" y="3738"/>
                  <a:pt x="2316" y="3759"/>
                  <a:pt x="2290" y="3744"/>
                </a:cubicBezTo>
                <a:cubicBezTo>
                  <a:pt x="2286" y="3741"/>
                  <a:pt x="2271" y="3748"/>
                  <a:pt x="2269" y="3753"/>
                </a:cubicBezTo>
                <a:cubicBezTo>
                  <a:pt x="2244" y="3807"/>
                  <a:pt x="2220" y="3860"/>
                  <a:pt x="2199" y="3915"/>
                </a:cubicBezTo>
                <a:cubicBezTo>
                  <a:pt x="2180" y="3963"/>
                  <a:pt x="2164" y="4013"/>
                  <a:pt x="2148" y="4062"/>
                </a:cubicBezTo>
                <a:cubicBezTo>
                  <a:pt x="2144" y="4074"/>
                  <a:pt x="2147" y="4088"/>
                  <a:pt x="2143" y="4099"/>
                </a:cubicBezTo>
                <a:cubicBezTo>
                  <a:pt x="2140" y="4110"/>
                  <a:pt x="2131" y="4118"/>
                  <a:pt x="2125" y="4127"/>
                </a:cubicBezTo>
                <a:cubicBezTo>
                  <a:pt x="2119" y="4125"/>
                  <a:pt x="2114" y="4122"/>
                  <a:pt x="2109" y="4119"/>
                </a:cubicBezTo>
                <a:cubicBezTo>
                  <a:pt x="2159" y="3984"/>
                  <a:pt x="2209" y="3848"/>
                  <a:pt x="2259" y="3713"/>
                </a:cubicBezTo>
                <a:cubicBezTo>
                  <a:pt x="2232" y="3748"/>
                  <a:pt x="2205" y="3782"/>
                  <a:pt x="2155" y="3780"/>
                </a:cubicBezTo>
                <a:cubicBezTo>
                  <a:pt x="2167" y="3734"/>
                  <a:pt x="2181" y="3685"/>
                  <a:pt x="2195" y="3631"/>
                </a:cubicBezTo>
                <a:cubicBezTo>
                  <a:pt x="2148" y="3661"/>
                  <a:pt x="2155" y="3735"/>
                  <a:pt x="2091" y="3738"/>
                </a:cubicBezTo>
                <a:cubicBezTo>
                  <a:pt x="2075" y="3696"/>
                  <a:pt x="2109" y="3661"/>
                  <a:pt x="2119" y="3619"/>
                </a:cubicBezTo>
                <a:cubicBezTo>
                  <a:pt x="2116" y="3622"/>
                  <a:pt x="2112" y="3625"/>
                  <a:pt x="2109" y="3628"/>
                </a:cubicBezTo>
                <a:cubicBezTo>
                  <a:pt x="2073" y="3675"/>
                  <a:pt x="2042" y="3727"/>
                  <a:pt x="2000" y="3769"/>
                </a:cubicBezTo>
                <a:cubicBezTo>
                  <a:pt x="1948" y="3819"/>
                  <a:pt x="1937" y="3890"/>
                  <a:pt x="1899" y="3946"/>
                </a:cubicBezTo>
                <a:cubicBezTo>
                  <a:pt x="1896" y="3945"/>
                  <a:pt x="1893" y="3944"/>
                  <a:pt x="1891" y="3942"/>
                </a:cubicBezTo>
                <a:cubicBezTo>
                  <a:pt x="1952" y="3809"/>
                  <a:pt x="2014" y="3676"/>
                  <a:pt x="2080" y="3533"/>
                </a:cubicBezTo>
                <a:close/>
                <a:moveTo>
                  <a:pt x="2604" y="3521"/>
                </a:moveTo>
                <a:cubicBezTo>
                  <a:pt x="2622" y="3510"/>
                  <a:pt x="2636" y="3502"/>
                  <a:pt x="2653" y="3492"/>
                </a:cubicBezTo>
                <a:cubicBezTo>
                  <a:pt x="2650" y="3510"/>
                  <a:pt x="2647" y="3523"/>
                  <a:pt x="2644" y="3541"/>
                </a:cubicBezTo>
                <a:cubicBezTo>
                  <a:pt x="2630" y="3534"/>
                  <a:pt x="2620" y="3529"/>
                  <a:pt x="2604" y="3521"/>
                </a:cubicBezTo>
                <a:close/>
                <a:moveTo>
                  <a:pt x="2793" y="3549"/>
                </a:moveTo>
                <a:cubicBezTo>
                  <a:pt x="2801" y="3528"/>
                  <a:pt x="2810" y="3506"/>
                  <a:pt x="2821" y="3477"/>
                </a:cubicBezTo>
                <a:cubicBezTo>
                  <a:pt x="2840" y="3504"/>
                  <a:pt x="2852" y="3522"/>
                  <a:pt x="2865" y="3541"/>
                </a:cubicBezTo>
                <a:cubicBezTo>
                  <a:pt x="2839" y="3531"/>
                  <a:pt x="2825" y="3542"/>
                  <a:pt x="2818" y="3561"/>
                </a:cubicBezTo>
                <a:cubicBezTo>
                  <a:pt x="2803" y="3608"/>
                  <a:pt x="2814" y="3642"/>
                  <a:pt x="2850" y="3655"/>
                </a:cubicBezTo>
                <a:cubicBezTo>
                  <a:pt x="2834" y="3676"/>
                  <a:pt x="2814" y="3695"/>
                  <a:pt x="2804" y="3718"/>
                </a:cubicBezTo>
                <a:cubicBezTo>
                  <a:pt x="2795" y="3741"/>
                  <a:pt x="2796" y="3768"/>
                  <a:pt x="2786" y="3792"/>
                </a:cubicBezTo>
                <a:cubicBezTo>
                  <a:pt x="2786" y="3754"/>
                  <a:pt x="2777" y="3714"/>
                  <a:pt x="2788" y="3679"/>
                </a:cubicBezTo>
                <a:cubicBezTo>
                  <a:pt x="2801" y="3635"/>
                  <a:pt x="2776" y="3592"/>
                  <a:pt x="2793" y="3549"/>
                </a:cubicBezTo>
                <a:close/>
                <a:moveTo>
                  <a:pt x="2803" y="4295"/>
                </a:moveTo>
                <a:cubicBezTo>
                  <a:pt x="2800" y="4295"/>
                  <a:pt x="2797" y="4295"/>
                  <a:pt x="2794" y="4296"/>
                </a:cubicBezTo>
                <a:cubicBezTo>
                  <a:pt x="2791" y="4244"/>
                  <a:pt x="2789" y="4193"/>
                  <a:pt x="2786" y="4142"/>
                </a:cubicBezTo>
                <a:cubicBezTo>
                  <a:pt x="2788" y="4141"/>
                  <a:pt x="2790" y="4141"/>
                  <a:pt x="2793" y="4140"/>
                </a:cubicBezTo>
                <a:cubicBezTo>
                  <a:pt x="2796" y="4192"/>
                  <a:pt x="2800" y="4243"/>
                  <a:pt x="2803" y="4295"/>
                </a:cubicBezTo>
                <a:close/>
                <a:moveTo>
                  <a:pt x="2802" y="4739"/>
                </a:moveTo>
                <a:cubicBezTo>
                  <a:pt x="2779" y="4739"/>
                  <a:pt x="2761" y="4739"/>
                  <a:pt x="2740" y="4739"/>
                </a:cubicBezTo>
                <a:cubicBezTo>
                  <a:pt x="2750" y="4670"/>
                  <a:pt x="2760" y="4604"/>
                  <a:pt x="2769" y="4537"/>
                </a:cubicBezTo>
                <a:cubicBezTo>
                  <a:pt x="2771" y="4537"/>
                  <a:pt x="2773" y="4537"/>
                  <a:pt x="2775" y="4536"/>
                </a:cubicBezTo>
                <a:cubicBezTo>
                  <a:pt x="2784" y="4603"/>
                  <a:pt x="2793" y="4669"/>
                  <a:pt x="2802" y="4739"/>
                </a:cubicBezTo>
                <a:close/>
                <a:moveTo>
                  <a:pt x="2751" y="4455"/>
                </a:moveTo>
                <a:cubicBezTo>
                  <a:pt x="2707" y="4448"/>
                  <a:pt x="2704" y="4425"/>
                  <a:pt x="2710" y="4394"/>
                </a:cubicBezTo>
                <a:cubicBezTo>
                  <a:pt x="2718" y="4358"/>
                  <a:pt x="2723" y="4322"/>
                  <a:pt x="2731" y="4286"/>
                </a:cubicBezTo>
                <a:cubicBezTo>
                  <a:pt x="2732" y="4279"/>
                  <a:pt x="2739" y="4274"/>
                  <a:pt x="2743" y="4267"/>
                </a:cubicBezTo>
                <a:cubicBezTo>
                  <a:pt x="2746" y="4269"/>
                  <a:pt x="2748" y="4270"/>
                  <a:pt x="2751" y="4271"/>
                </a:cubicBezTo>
                <a:cubicBezTo>
                  <a:pt x="2751" y="4331"/>
                  <a:pt x="2751" y="4392"/>
                  <a:pt x="2751" y="4455"/>
                </a:cubicBezTo>
                <a:close/>
                <a:moveTo>
                  <a:pt x="2702" y="4059"/>
                </a:moveTo>
                <a:cubicBezTo>
                  <a:pt x="2713" y="4027"/>
                  <a:pt x="2723" y="3998"/>
                  <a:pt x="2733" y="3969"/>
                </a:cubicBezTo>
                <a:cubicBezTo>
                  <a:pt x="2740" y="4003"/>
                  <a:pt x="2753" y="4039"/>
                  <a:pt x="2702" y="4059"/>
                </a:cubicBezTo>
                <a:close/>
                <a:moveTo>
                  <a:pt x="2626" y="4341"/>
                </a:moveTo>
                <a:cubicBezTo>
                  <a:pt x="2613" y="4331"/>
                  <a:pt x="2626" y="4287"/>
                  <a:pt x="2626" y="4253"/>
                </a:cubicBezTo>
                <a:cubicBezTo>
                  <a:pt x="2659" y="4260"/>
                  <a:pt x="2682" y="4264"/>
                  <a:pt x="2701" y="4268"/>
                </a:cubicBezTo>
                <a:cubicBezTo>
                  <a:pt x="2686" y="4356"/>
                  <a:pt x="2671" y="4439"/>
                  <a:pt x="2656" y="4523"/>
                </a:cubicBezTo>
                <a:cubicBezTo>
                  <a:pt x="2652" y="4522"/>
                  <a:pt x="2649" y="4522"/>
                  <a:pt x="2645" y="4521"/>
                </a:cubicBezTo>
                <a:cubicBezTo>
                  <a:pt x="2648" y="4494"/>
                  <a:pt x="2652" y="4466"/>
                  <a:pt x="2653" y="4439"/>
                </a:cubicBezTo>
                <a:cubicBezTo>
                  <a:pt x="2654" y="4405"/>
                  <a:pt x="2666" y="4370"/>
                  <a:pt x="2626" y="4341"/>
                </a:cubicBezTo>
                <a:close/>
                <a:moveTo>
                  <a:pt x="1905" y="4205"/>
                </a:moveTo>
                <a:cubicBezTo>
                  <a:pt x="2021" y="4197"/>
                  <a:pt x="2135" y="4188"/>
                  <a:pt x="2249" y="4182"/>
                </a:cubicBezTo>
                <a:cubicBezTo>
                  <a:pt x="2265" y="4181"/>
                  <a:pt x="2281" y="4194"/>
                  <a:pt x="2297" y="4200"/>
                </a:cubicBezTo>
                <a:cubicBezTo>
                  <a:pt x="2303" y="4202"/>
                  <a:pt x="2314" y="4206"/>
                  <a:pt x="2315" y="4205"/>
                </a:cubicBezTo>
                <a:cubicBezTo>
                  <a:pt x="2332" y="4180"/>
                  <a:pt x="2354" y="4195"/>
                  <a:pt x="2372" y="4199"/>
                </a:cubicBezTo>
                <a:cubicBezTo>
                  <a:pt x="2451" y="4215"/>
                  <a:pt x="2530" y="4233"/>
                  <a:pt x="2618" y="4253"/>
                </a:cubicBezTo>
                <a:cubicBezTo>
                  <a:pt x="2603" y="4288"/>
                  <a:pt x="2588" y="4321"/>
                  <a:pt x="2574" y="4355"/>
                </a:cubicBezTo>
                <a:cubicBezTo>
                  <a:pt x="2557" y="4393"/>
                  <a:pt x="2542" y="4432"/>
                  <a:pt x="2527" y="4468"/>
                </a:cubicBezTo>
                <a:cubicBezTo>
                  <a:pt x="2473" y="4410"/>
                  <a:pt x="2495" y="4333"/>
                  <a:pt x="2489" y="4262"/>
                </a:cubicBezTo>
                <a:cubicBezTo>
                  <a:pt x="2484" y="4262"/>
                  <a:pt x="2480" y="4262"/>
                  <a:pt x="2475" y="4262"/>
                </a:cubicBezTo>
                <a:cubicBezTo>
                  <a:pt x="2471" y="4288"/>
                  <a:pt x="2467" y="4314"/>
                  <a:pt x="2461" y="4340"/>
                </a:cubicBezTo>
                <a:cubicBezTo>
                  <a:pt x="2454" y="4376"/>
                  <a:pt x="2442" y="4410"/>
                  <a:pt x="2440" y="4446"/>
                </a:cubicBezTo>
                <a:cubicBezTo>
                  <a:pt x="2434" y="4531"/>
                  <a:pt x="2433" y="4617"/>
                  <a:pt x="2431" y="4702"/>
                </a:cubicBezTo>
                <a:cubicBezTo>
                  <a:pt x="2430" y="4726"/>
                  <a:pt x="2431" y="4751"/>
                  <a:pt x="2431" y="4775"/>
                </a:cubicBezTo>
                <a:cubicBezTo>
                  <a:pt x="2427" y="4775"/>
                  <a:pt x="2424" y="4776"/>
                  <a:pt x="2420" y="4776"/>
                </a:cubicBezTo>
                <a:cubicBezTo>
                  <a:pt x="2415" y="4757"/>
                  <a:pt x="2407" y="4737"/>
                  <a:pt x="2406" y="4718"/>
                </a:cubicBezTo>
                <a:cubicBezTo>
                  <a:pt x="2402" y="4622"/>
                  <a:pt x="2401" y="4526"/>
                  <a:pt x="2398" y="4430"/>
                </a:cubicBezTo>
                <a:cubicBezTo>
                  <a:pt x="2397" y="4411"/>
                  <a:pt x="2391" y="4390"/>
                  <a:pt x="2383" y="4372"/>
                </a:cubicBezTo>
                <a:cubicBezTo>
                  <a:pt x="2369" y="4342"/>
                  <a:pt x="2367" y="4313"/>
                  <a:pt x="2374" y="4282"/>
                </a:cubicBezTo>
                <a:cubicBezTo>
                  <a:pt x="2376" y="4272"/>
                  <a:pt x="2373" y="4261"/>
                  <a:pt x="2372" y="4251"/>
                </a:cubicBezTo>
                <a:cubicBezTo>
                  <a:pt x="2369" y="4251"/>
                  <a:pt x="2366" y="4251"/>
                  <a:pt x="2363" y="4251"/>
                </a:cubicBezTo>
                <a:cubicBezTo>
                  <a:pt x="2357" y="4286"/>
                  <a:pt x="2351" y="4322"/>
                  <a:pt x="2346" y="4349"/>
                </a:cubicBezTo>
                <a:cubicBezTo>
                  <a:pt x="2326" y="4355"/>
                  <a:pt x="2308" y="4360"/>
                  <a:pt x="2288" y="4366"/>
                </a:cubicBezTo>
                <a:cubicBezTo>
                  <a:pt x="2286" y="4357"/>
                  <a:pt x="2284" y="4346"/>
                  <a:pt x="2282" y="4335"/>
                </a:cubicBezTo>
                <a:cubicBezTo>
                  <a:pt x="2280" y="4334"/>
                  <a:pt x="2278" y="4334"/>
                  <a:pt x="2277" y="4334"/>
                </a:cubicBezTo>
                <a:cubicBezTo>
                  <a:pt x="2269" y="4383"/>
                  <a:pt x="2261" y="4432"/>
                  <a:pt x="2254" y="4479"/>
                </a:cubicBezTo>
                <a:cubicBezTo>
                  <a:pt x="2238" y="4473"/>
                  <a:pt x="2223" y="4468"/>
                  <a:pt x="2200" y="4460"/>
                </a:cubicBezTo>
                <a:cubicBezTo>
                  <a:pt x="2196" y="4438"/>
                  <a:pt x="2189" y="4407"/>
                  <a:pt x="2183" y="4375"/>
                </a:cubicBezTo>
                <a:cubicBezTo>
                  <a:pt x="2180" y="4375"/>
                  <a:pt x="2178" y="4375"/>
                  <a:pt x="2176" y="4376"/>
                </a:cubicBezTo>
                <a:cubicBezTo>
                  <a:pt x="2176" y="4528"/>
                  <a:pt x="2176" y="4680"/>
                  <a:pt x="2176" y="4833"/>
                </a:cubicBezTo>
                <a:cubicBezTo>
                  <a:pt x="2172" y="4836"/>
                  <a:pt x="2169" y="4839"/>
                  <a:pt x="2166" y="4842"/>
                </a:cubicBezTo>
                <a:cubicBezTo>
                  <a:pt x="2164" y="4836"/>
                  <a:pt x="2162" y="4830"/>
                  <a:pt x="2161" y="4824"/>
                </a:cubicBezTo>
                <a:cubicBezTo>
                  <a:pt x="2159" y="4802"/>
                  <a:pt x="2155" y="4780"/>
                  <a:pt x="2155" y="4758"/>
                </a:cubicBezTo>
                <a:cubicBezTo>
                  <a:pt x="2151" y="4657"/>
                  <a:pt x="2150" y="4555"/>
                  <a:pt x="2142" y="4454"/>
                </a:cubicBezTo>
                <a:cubicBezTo>
                  <a:pt x="2140" y="4426"/>
                  <a:pt x="2141" y="4389"/>
                  <a:pt x="2100" y="4376"/>
                </a:cubicBezTo>
                <a:cubicBezTo>
                  <a:pt x="2092" y="4373"/>
                  <a:pt x="2095" y="4337"/>
                  <a:pt x="2094" y="4316"/>
                </a:cubicBezTo>
                <a:cubicBezTo>
                  <a:pt x="2093" y="4292"/>
                  <a:pt x="2094" y="4267"/>
                  <a:pt x="2088" y="4243"/>
                </a:cubicBezTo>
                <a:cubicBezTo>
                  <a:pt x="2067" y="4450"/>
                  <a:pt x="2020" y="4655"/>
                  <a:pt x="2035" y="4868"/>
                </a:cubicBezTo>
                <a:cubicBezTo>
                  <a:pt x="2029" y="4849"/>
                  <a:pt x="2020" y="4832"/>
                  <a:pt x="2016" y="4813"/>
                </a:cubicBezTo>
                <a:cubicBezTo>
                  <a:pt x="1993" y="4691"/>
                  <a:pt x="1997" y="4569"/>
                  <a:pt x="2018" y="4448"/>
                </a:cubicBezTo>
                <a:cubicBezTo>
                  <a:pt x="2024" y="4414"/>
                  <a:pt x="2003" y="4406"/>
                  <a:pt x="1979" y="4399"/>
                </a:cubicBezTo>
                <a:cubicBezTo>
                  <a:pt x="1974" y="4357"/>
                  <a:pt x="1987" y="4313"/>
                  <a:pt x="1965" y="4271"/>
                </a:cubicBezTo>
                <a:cubicBezTo>
                  <a:pt x="1954" y="4357"/>
                  <a:pt x="1961" y="4447"/>
                  <a:pt x="1893" y="4519"/>
                </a:cubicBezTo>
                <a:cubicBezTo>
                  <a:pt x="1870" y="4467"/>
                  <a:pt x="1889" y="4414"/>
                  <a:pt x="1889" y="4363"/>
                </a:cubicBezTo>
                <a:cubicBezTo>
                  <a:pt x="1890" y="4313"/>
                  <a:pt x="1899" y="4263"/>
                  <a:pt x="1905" y="4205"/>
                </a:cubicBezTo>
                <a:close/>
                <a:moveTo>
                  <a:pt x="1828" y="4441"/>
                </a:moveTo>
                <a:cubicBezTo>
                  <a:pt x="1822" y="4442"/>
                  <a:pt x="1816" y="4457"/>
                  <a:pt x="1816" y="4466"/>
                </a:cubicBezTo>
                <a:cubicBezTo>
                  <a:pt x="1815" y="4504"/>
                  <a:pt x="1817" y="4542"/>
                  <a:pt x="1818" y="4580"/>
                </a:cubicBezTo>
                <a:cubicBezTo>
                  <a:pt x="1818" y="4591"/>
                  <a:pt x="1818" y="4603"/>
                  <a:pt x="1818" y="4615"/>
                </a:cubicBezTo>
                <a:cubicBezTo>
                  <a:pt x="1795" y="4614"/>
                  <a:pt x="1786" y="4609"/>
                  <a:pt x="1787" y="4585"/>
                </a:cubicBezTo>
                <a:cubicBezTo>
                  <a:pt x="1790" y="4525"/>
                  <a:pt x="1788" y="4466"/>
                  <a:pt x="1788" y="4407"/>
                </a:cubicBezTo>
                <a:cubicBezTo>
                  <a:pt x="1786" y="4407"/>
                  <a:pt x="1783" y="4407"/>
                  <a:pt x="1781" y="4406"/>
                </a:cubicBezTo>
                <a:cubicBezTo>
                  <a:pt x="1775" y="4463"/>
                  <a:pt x="1768" y="4519"/>
                  <a:pt x="1761" y="4575"/>
                </a:cubicBezTo>
                <a:cubicBezTo>
                  <a:pt x="1759" y="4575"/>
                  <a:pt x="1757" y="4576"/>
                  <a:pt x="1755" y="4576"/>
                </a:cubicBezTo>
                <a:cubicBezTo>
                  <a:pt x="1753" y="4562"/>
                  <a:pt x="1747" y="4548"/>
                  <a:pt x="1749" y="4534"/>
                </a:cubicBezTo>
                <a:cubicBezTo>
                  <a:pt x="1762" y="4442"/>
                  <a:pt x="1776" y="4350"/>
                  <a:pt x="1790" y="4258"/>
                </a:cubicBezTo>
                <a:cubicBezTo>
                  <a:pt x="1793" y="4240"/>
                  <a:pt x="1799" y="4226"/>
                  <a:pt x="1822" y="4224"/>
                </a:cubicBezTo>
                <a:cubicBezTo>
                  <a:pt x="1845" y="4222"/>
                  <a:pt x="1869" y="4215"/>
                  <a:pt x="1886" y="4211"/>
                </a:cubicBezTo>
                <a:cubicBezTo>
                  <a:pt x="1879" y="4270"/>
                  <a:pt x="1870" y="4329"/>
                  <a:pt x="1866" y="4387"/>
                </a:cubicBezTo>
                <a:cubicBezTo>
                  <a:pt x="1864" y="4416"/>
                  <a:pt x="1859" y="4435"/>
                  <a:pt x="1828" y="4441"/>
                </a:cubicBezTo>
                <a:close/>
                <a:moveTo>
                  <a:pt x="1924" y="5134"/>
                </a:moveTo>
                <a:cubicBezTo>
                  <a:pt x="1930" y="5215"/>
                  <a:pt x="1937" y="5299"/>
                  <a:pt x="1944" y="5383"/>
                </a:cubicBezTo>
                <a:cubicBezTo>
                  <a:pt x="1940" y="5384"/>
                  <a:pt x="1937" y="5385"/>
                  <a:pt x="1933" y="5386"/>
                </a:cubicBezTo>
                <a:cubicBezTo>
                  <a:pt x="1915" y="5331"/>
                  <a:pt x="1893" y="5276"/>
                  <a:pt x="1881" y="5219"/>
                </a:cubicBezTo>
                <a:cubicBezTo>
                  <a:pt x="1868" y="5158"/>
                  <a:pt x="1865" y="5095"/>
                  <a:pt x="1856" y="5034"/>
                </a:cubicBezTo>
                <a:cubicBezTo>
                  <a:pt x="1853" y="5007"/>
                  <a:pt x="1869" y="4999"/>
                  <a:pt x="1889" y="4988"/>
                </a:cubicBezTo>
                <a:cubicBezTo>
                  <a:pt x="1982" y="4939"/>
                  <a:pt x="2086" y="4922"/>
                  <a:pt x="2186" y="4896"/>
                </a:cubicBezTo>
                <a:cubicBezTo>
                  <a:pt x="2270" y="4874"/>
                  <a:pt x="2355" y="4851"/>
                  <a:pt x="2442" y="4839"/>
                </a:cubicBezTo>
                <a:cubicBezTo>
                  <a:pt x="2555" y="4822"/>
                  <a:pt x="2667" y="4787"/>
                  <a:pt x="2784" y="4804"/>
                </a:cubicBezTo>
                <a:cubicBezTo>
                  <a:pt x="2806" y="4807"/>
                  <a:pt x="2816" y="4813"/>
                  <a:pt x="2821" y="4834"/>
                </a:cubicBezTo>
                <a:cubicBezTo>
                  <a:pt x="2829" y="4870"/>
                  <a:pt x="2839" y="4906"/>
                  <a:pt x="2849" y="4944"/>
                </a:cubicBezTo>
                <a:cubicBezTo>
                  <a:pt x="2799" y="4936"/>
                  <a:pt x="2816" y="4893"/>
                  <a:pt x="2803" y="4868"/>
                </a:cubicBezTo>
                <a:cubicBezTo>
                  <a:pt x="2787" y="4895"/>
                  <a:pt x="2773" y="4921"/>
                  <a:pt x="2758" y="4946"/>
                </a:cubicBezTo>
                <a:cubicBezTo>
                  <a:pt x="2753" y="4946"/>
                  <a:pt x="2749" y="4946"/>
                  <a:pt x="2744" y="4946"/>
                </a:cubicBezTo>
                <a:cubicBezTo>
                  <a:pt x="2738" y="4934"/>
                  <a:pt x="2730" y="4923"/>
                  <a:pt x="2725" y="4910"/>
                </a:cubicBezTo>
                <a:cubicBezTo>
                  <a:pt x="2719" y="4893"/>
                  <a:pt x="2717" y="4874"/>
                  <a:pt x="2711" y="4857"/>
                </a:cubicBezTo>
                <a:cubicBezTo>
                  <a:pt x="2699" y="4827"/>
                  <a:pt x="2680" y="4826"/>
                  <a:pt x="2655" y="4845"/>
                </a:cubicBezTo>
                <a:cubicBezTo>
                  <a:pt x="2630" y="4866"/>
                  <a:pt x="2621" y="4888"/>
                  <a:pt x="2631" y="4919"/>
                </a:cubicBezTo>
                <a:cubicBezTo>
                  <a:pt x="2635" y="4932"/>
                  <a:pt x="2632" y="4946"/>
                  <a:pt x="2632" y="4970"/>
                </a:cubicBezTo>
                <a:cubicBezTo>
                  <a:pt x="2622" y="4954"/>
                  <a:pt x="2618" y="4946"/>
                  <a:pt x="2612" y="4939"/>
                </a:cubicBezTo>
                <a:cubicBezTo>
                  <a:pt x="2596" y="4919"/>
                  <a:pt x="2578" y="4913"/>
                  <a:pt x="2557" y="4934"/>
                </a:cubicBezTo>
                <a:cubicBezTo>
                  <a:pt x="2553" y="4938"/>
                  <a:pt x="2538" y="4939"/>
                  <a:pt x="2534" y="4935"/>
                </a:cubicBezTo>
                <a:cubicBezTo>
                  <a:pt x="2498" y="4896"/>
                  <a:pt x="2499" y="4895"/>
                  <a:pt x="2444" y="4922"/>
                </a:cubicBezTo>
                <a:cubicBezTo>
                  <a:pt x="2450" y="5011"/>
                  <a:pt x="2456" y="5100"/>
                  <a:pt x="2462" y="5190"/>
                </a:cubicBezTo>
                <a:cubicBezTo>
                  <a:pt x="2460" y="5190"/>
                  <a:pt x="2458" y="5191"/>
                  <a:pt x="2456" y="5191"/>
                </a:cubicBezTo>
                <a:cubicBezTo>
                  <a:pt x="2450" y="5151"/>
                  <a:pt x="2444" y="5112"/>
                  <a:pt x="2439" y="5072"/>
                </a:cubicBezTo>
                <a:cubicBezTo>
                  <a:pt x="2435" y="5043"/>
                  <a:pt x="2434" y="5014"/>
                  <a:pt x="2427" y="4986"/>
                </a:cubicBezTo>
                <a:cubicBezTo>
                  <a:pt x="2423" y="4972"/>
                  <a:pt x="2409" y="4956"/>
                  <a:pt x="2397" y="4952"/>
                </a:cubicBezTo>
                <a:cubicBezTo>
                  <a:pt x="2388" y="4949"/>
                  <a:pt x="2371" y="4964"/>
                  <a:pt x="2361" y="4974"/>
                </a:cubicBezTo>
                <a:cubicBezTo>
                  <a:pt x="2348" y="4988"/>
                  <a:pt x="2338" y="5004"/>
                  <a:pt x="2325" y="5022"/>
                </a:cubicBezTo>
                <a:cubicBezTo>
                  <a:pt x="2313" y="5016"/>
                  <a:pt x="2293" y="5008"/>
                  <a:pt x="2269" y="4997"/>
                </a:cubicBezTo>
                <a:cubicBezTo>
                  <a:pt x="2265" y="5016"/>
                  <a:pt x="2255" y="5038"/>
                  <a:pt x="2256" y="5060"/>
                </a:cubicBezTo>
                <a:cubicBezTo>
                  <a:pt x="2260" y="5184"/>
                  <a:pt x="2267" y="5309"/>
                  <a:pt x="2270" y="5435"/>
                </a:cubicBezTo>
                <a:cubicBezTo>
                  <a:pt x="2266" y="5418"/>
                  <a:pt x="2259" y="5401"/>
                  <a:pt x="2257" y="5384"/>
                </a:cubicBezTo>
                <a:cubicBezTo>
                  <a:pt x="2245" y="5284"/>
                  <a:pt x="2237" y="5184"/>
                  <a:pt x="2221" y="5084"/>
                </a:cubicBezTo>
                <a:cubicBezTo>
                  <a:pt x="2213" y="5034"/>
                  <a:pt x="2191" y="4985"/>
                  <a:pt x="2174" y="4931"/>
                </a:cubicBezTo>
                <a:cubicBezTo>
                  <a:pt x="2134" y="4969"/>
                  <a:pt x="2155" y="5008"/>
                  <a:pt x="2153" y="5047"/>
                </a:cubicBezTo>
                <a:cubicBezTo>
                  <a:pt x="2147" y="5046"/>
                  <a:pt x="2142" y="5045"/>
                  <a:pt x="2137" y="5044"/>
                </a:cubicBezTo>
                <a:cubicBezTo>
                  <a:pt x="2137" y="5097"/>
                  <a:pt x="2137" y="5150"/>
                  <a:pt x="2137" y="5201"/>
                </a:cubicBezTo>
                <a:cubicBezTo>
                  <a:pt x="2084" y="5155"/>
                  <a:pt x="2071" y="5083"/>
                  <a:pt x="2040" y="5030"/>
                </a:cubicBezTo>
                <a:cubicBezTo>
                  <a:pt x="2028" y="5045"/>
                  <a:pt x="2013" y="5063"/>
                  <a:pt x="1993" y="5089"/>
                </a:cubicBezTo>
                <a:cubicBezTo>
                  <a:pt x="1996" y="5112"/>
                  <a:pt x="2002" y="5147"/>
                  <a:pt x="2009" y="5187"/>
                </a:cubicBezTo>
                <a:cubicBezTo>
                  <a:pt x="1976" y="5167"/>
                  <a:pt x="1949" y="5149"/>
                  <a:pt x="1924" y="5134"/>
                </a:cubicBezTo>
                <a:close/>
                <a:moveTo>
                  <a:pt x="2348" y="5545"/>
                </a:moveTo>
                <a:cubicBezTo>
                  <a:pt x="2344" y="5588"/>
                  <a:pt x="2340" y="5626"/>
                  <a:pt x="2336" y="5666"/>
                </a:cubicBezTo>
                <a:cubicBezTo>
                  <a:pt x="2318" y="5630"/>
                  <a:pt x="2323" y="5563"/>
                  <a:pt x="2348" y="5545"/>
                </a:cubicBezTo>
                <a:close/>
                <a:moveTo>
                  <a:pt x="2156" y="5386"/>
                </a:moveTo>
                <a:cubicBezTo>
                  <a:pt x="2152" y="5387"/>
                  <a:pt x="2149" y="5388"/>
                  <a:pt x="2145" y="5389"/>
                </a:cubicBezTo>
                <a:cubicBezTo>
                  <a:pt x="2138" y="5354"/>
                  <a:pt x="2132" y="5319"/>
                  <a:pt x="2126" y="5285"/>
                </a:cubicBezTo>
                <a:cubicBezTo>
                  <a:pt x="2129" y="5284"/>
                  <a:pt x="2133" y="5283"/>
                  <a:pt x="2136" y="5283"/>
                </a:cubicBezTo>
                <a:cubicBezTo>
                  <a:pt x="2143" y="5317"/>
                  <a:pt x="2150" y="5352"/>
                  <a:pt x="2156" y="5386"/>
                </a:cubicBezTo>
                <a:close/>
                <a:moveTo>
                  <a:pt x="2014" y="5543"/>
                </a:moveTo>
                <a:cubicBezTo>
                  <a:pt x="2036" y="5561"/>
                  <a:pt x="2055" y="5576"/>
                  <a:pt x="2071" y="5588"/>
                </a:cubicBezTo>
                <a:cubicBezTo>
                  <a:pt x="2037" y="5603"/>
                  <a:pt x="2023" y="5582"/>
                  <a:pt x="2014" y="5543"/>
                </a:cubicBezTo>
                <a:close/>
                <a:moveTo>
                  <a:pt x="2108" y="5710"/>
                </a:moveTo>
                <a:cubicBezTo>
                  <a:pt x="2112" y="5709"/>
                  <a:pt x="2115" y="5708"/>
                  <a:pt x="2118" y="5706"/>
                </a:cubicBezTo>
                <a:cubicBezTo>
                  <a:pt x="2127" y="5728"/>
                  <a:pt x="2137" y="5748"/>
                  <a:pt x="2144" y="5770"/>
                </a:cubicBezTo>
                <a:cubicBezTo>
                  <a:pt x="2166" y="5837"/>
                  <a:pt x="2186" y="5905"/>
                  <a:pt x="2203" y="5974"/>
                </a:cubicBezTo>
                <a:cubicBezTo>
                  <a:pt x="2158" y="5890"/>
                  <a:pt x="2134" y="5800"/>
                  <a:pt x="2108" y="5710"/>
                </a:cubicBezTo>
                <a:close/>
                <a:moveTo>
                  <a:pt x="2297" y="5779"/>
                </a:moveTo>
                <a:cubicBezTo>
                  <a:pt x="2295" y="5779"/>
                  <a:pt x="2292" y="5780"/>
                  <a:pt x="2289" y="5780"/>
                </a:cubicBezTo>
                <a:cubicBezTo>
                  <a:pt x="2284" y="5729"/>
                  <a:pt x="2280" y="5678"/>
                  <a:pt x="2275" y="5628"/>
                </a:cubicBezTo>
                <a:cubicBezTo>
                  <a:pt x="2269" y="5628"/>
                  <a:pt x="2264" y="5628"/>
                  <a:pt x="2258" y="5628"/>
                </a:cubicBezTo>
                <a:cubicBezTo>
                  <a:pt x="2240" y="5704"/>
                  <a:pt x="2268" y="5782"/>
                  <a:pt x="2252" y="5865"/>
                </a:cubicBezTo>
                <a:cubicBezTo>
                  <a:pt x="2232" y="5803"/>
                  <a:pt x="2210" y="5747"/>
                  <a:pt x="2195" y="5688"/>
                </a:cubicBezTo>
                <a:cubicBezTo>
                  <a:pt x="2177" y="5619"/>
                  <a:pt x="2180" y="5619"/>
                  <a:pt x="2247" y="5592"/>
                </a:cubicBezTo>
                <a:cubicBezTo>
                  <a:pt x="2268" y="5584"/>
                  <a:pt x="2287" y="5572"/>
                  <a:pt x="2312" y="5560"/>
                </a:cubicBezTo>
                <a:cubicBezTo>
                  <a:pt x="2307" y="5637"/>
                  <a:pt x="2302" y="5708"/>
                  <a:pt x="2297" y="5779"/>
                </a:cubicBezTo>
                <a:close/>
                <a:moveTo>
                  <a:pt x="2324" y="5740"/>
                </a:moveTo>
                <a:cubicBezTo>
                  <a:pt x="2328" y="5740"/>
                  <a:pt x="2332" y="5741"/>
                  <a:pt x="2336" y="5741"/>
                </a:cubicBezTo>
                <a:cubicBezTo>
                  <a:pt x="2336" y="5844"/>
                  <a:pt x="2336" y="5947"/>
                  <a:pt x="2336" y="6050"/>
                </a:cubicBezTo>
                <a:cubicBezTo>
                  <a:pt x="2296" y="5947"/>
                  <a:pt x="2326" y="5843"/>
                  <a:pt x="2324" y="5740"/>
                </a:cubicBezTo>
                <a:close/>
                <a:moveTo>
                  <a:pt x="2322" y="6147"/>
                </a:moveTo>
                <a:cubicBezTo>
                  <a:pt x="2349" y="6152"/>
                  <a:pt x="2371" y="6156"/>
                  <a:pt x="2399" y="6161"/>
                </a:cubicBezTo>
                <a:cubicBezTo>
                  <a:pt x="2357" y="6201"/>
                  <a:pt x="2355" y="6200"/>
                  <a:pt x="2322" y="6147"/>
                </a:cubicBezTo>
                <a:close/>
                <a:moveTo>
                  <a:pt x="2408" y="6155"/>
                </a:moveTo>
                <a:cubicBezTo>
                  <a:pt x="2418" y="6121"/>
                  <a:pt x="2428" y="6092"/>
                  <a:pt x="2436" y="6066"/>
                </a:cubicBezTo>
                <a:cubicBezTo>
                  <a:pt x="2442" y="6075"/>
                  <a:pt x="2448" y="6086"/>
                  <a:pt x="2455" y="6097"/>
                </a:cubicBezTo>
                <a:cubicBezTo>
                  <a:pt x="2465" y="6088"/>
                  <a:pt x="2473" y="6078"/>
                  <a:pt x="2483" y="6070"/>
                </a:cubicBezTo>
                <a:cubicBezTo>
                  <a:pt x="2506" y="6050"/>
                  <a:pt x="2530" y="6030"/>
                  <a:pt x="2553" y="6009"/>
                </a:cubicBezTo>
                <a:cubicBezTo>
                  <a:pt x="2559" y="6027"/>
                  <a:pt x="2474" y="6117"/>
                  <a:pt x="2408" y="6155"/>
                </a:cubicBezTo>
                <a:close/>
                <a:moveTo>
                  <a:pt x="2786" y="5446"/>
                </a:moveTo>
                <a:cubicBezTo>
                  <a:pt x="2715" y="5401"/>
                  <a:pt x="2679" y="5465"/>
                  <a:pt x="2636" y="5503"/>
                </a:cubicBezTo>
                <a:cubicBezTo>
                  <a:pt x="2626" y="5490"/>
                  <a:pt x="2617" y="5469"/>
                  <a:pt x="2606" y="5468"/>
                </a:cubicBezTo>
                <a:cubicBezTo>
                  <a:pt x="2587" y="5465"/>
                  <a:pt x="2567" y="5474"/>
                  <a:pt x="2548" y="5481"/>
                </a:cubicBezTo>
                <a:cubicBezTo>
                  <a:pt x="2509" y="5497"/>
                  <a:pt x="2495" y="5533"/>
                  <a:pt x="2480" y="5569"/>
                </a:cubicBezTo>
                <a:cubicBezTo>
                  <a:pt x="2469" y="5593"/>
                  <a:pt x="2453" y="5605"/>
                  <a:pt x="2428" y="5593"/>
                </a:cubicBezTo>
                <a:cubicBezTo>
                  <a:pt x="2411" y="5610"/>
                  <a:pt x="2395" y="5627"/>
                  <a:pt x="2379" y="5644"/>
                </a:cubicBezTo>
                <a:cubicBezTo>
                  <a:pt x="2375" y="5642"/>
                  <a:pt x="2371" y="5640"/>
                  <a:pt x="2367" y="5638"/>
                </a:cubicBezTo>
                <a:cubicBezTo>
                  <a:pt x="2369" y="5606"/>
                  <a:pt x="2370" y="5573"/>
                  <a:pt x="2374" y="5541"/>
                </a:cubicBezTo>
                <a:cubicBezTo>
                  <a:pt x="2374" y="5536"/>
                  <a:pt x="2383" y="5531"/>
                  <a:pt x="2389" y="5527"/>
                </a:cubicBezTo>
                <a:cubicBezTo>
                  <a:pt x="2512" y="5466"/>
                  <a:pt x="2634" y="5403"/>
                  <a:pt x="2757" y="5344"/>
                </a:cubicBezTo>
                <a:cubicBezTo>
                  <a:pt x="2787" y="5330"/>
                  <a:pt x="2815" y="5318"/>
                  <a:pt x="2838" y="5293"/>
                </a:cubicBezTo>
                <a:cubicBezTo>
                  <a:pt x="2860" y="5267"/>
                  <a:pt x="2864" y="5250"/>
                  <a:pt x="2842" y="5222"/>
                </a:cubicBezTo>
                <a:cubicBezTo>
                  <a:pt x="2913" y="5186"/>
                  <a:pt x="2873" y="5128"/>
                  <a:pt x="2875" y="5076"/>
                </a:cubicBezTo>
                <a:cubicBezTo>
                  <a:pt x="2912" y="5147"/>
                  <a:pt x="2948" y="5218"/>
                  <a:pt x="2983" y="5286"/>
                </a:cubicBezTo>
                <a:cubicBezTo>
                  <a:pt x="2939" y="5367"/>
                  <a:pt x="2868" y="5412"/>
                  <a:pt x="2786" y="5446"/>
                </a:cubicBezTo>
                <a:close/>
                <a:moveTo>
                  <a:pt x="2978" y="5163"/>
                </a:moveTo>
                <a:cubicBezTo>
                  <a:pt x="2953" y="5106"/>
                  <a:pt x="2926" y="5050"/>
                  <a:pt x="2903" y="4993"/>
                </a:cubicBezTo>
                <a:cubicBezTo>
                  <a:pt x="2894" y="4969"/>
                  <a:pt x="2895" y="4941"/>
                  <a:pt x="2891" y="4915"/>
                </a:cubicBezTo>
                <a:cubicBezTo>
                  <a:pt x="2888" y="4894"/>
                  <a:pt x="2894" y="4875"/>
                  <a:pt x="2869" y="4856"/>
                </a:cubicBezTo>
                <a:cubicBezTo>
                  <a:pt x="2851" y="4842"/>
                  <a:pt x="2853" y="4801"/>
                  <a:pt x="2849" y="4771"/>
                </a:cubicBezTo>
                <a:cubicBezTo>
                  <a:pt x="2830" y="4644"/>
                  <a:pt x="2813" y="4518"/>
                  <a:pt x="2796" y="4391"/>
                </a:cubicBezTo>
                <a:cubicBezTo>
                  <a:pt x="2794" y="4375"/>
                  <a:pt x="2796" y="4359"/>
                  <a:pt x="2796" y="4342"/>
                </a:cubicBezTo>
                <a:cubicBezTo>
                  <a:pt x="2819" y="4481"/>
                  <a:pt x="2833" y="4622"/>
                  <a:pt x="2869" y="4757"/>
                </a:cubicBezTo>
                <a:cubicBezTo>
                  <a:pt x="2904" y="4892"/>
                  <a:pt x="2922" y="5034"/>
                  <a:pt x="2990" y="5160"/>
                </a:cubicBezTo>
                <a:cubicBezTo>
                  <a:pt x="2986" y="5161"/>
                  <a:pt x="2982" y="5162"/>
                  <a:pt x="2978" y="5163"/>
                </a:cubicBezTo>
                <a:close/>
                <a:moveTo>
                  <a:pt x="2975" y="4990"/>
                </a:moveTo>
                <a:cubicBezTo>
                  <a:pt x="2955" y="4890"/>
                  <a:pt x="2934" y="4789"/>
                  <a:pt x="2914" y="4689"/>
                </a:cubicBezTo>
                <a:cubicBezTo>
                  <a:pt x="2919" y="4688"/>
                  <a:pt x="2924" y="4687"/>
                  <a:pt x="2930" y="4686"/>
                </a:cubicBezTo>
                <a:cubicBezTo>
                  <a:pt x="2951" y="4786"/>
                  <a:pt x="2972" y="4886"/>
                  <a:pt x="2993" y="4986"/>
                </a:cubicBezTo>
                <a:cubicBezTo>
                  <a:pt x="2987" y="4987"/>
                  <a:pt x="2981" y="4988"/>
                  <a:pt x="2975" y="4990"/>
                </a:cubicBezTo>
                <a:close/>
                <a:moveTo>
                  <a:pt x="3032" y="5128"/>
                </a:moveTo>
                <a:cubicBezTo>
                  <a:pt x="3022" y="5080"/>
                  <a:pt x="3012" y="5032"/>
                  <a:pt x="3003" y="4984"/>
                </a:cubicBezTo>
                <a:cubicBezTo>
                  <a:pt x="3006" y="4983"/>
                  <a:pt x="3009" y="4983"/>
                  <a:pt x="3013" y="4982"/>
                </a:cubicBezTo>
                <a:cubicBezTo>
                  <a:pt x="3045" y="5041"/>
                  <a:pt x="3054" y="5087"/>
                  <a:pt x="3032" y="5128"/>
                </a:cubicBezTo>
                <a:close/>
                <a:moveTo>
                  <a:pt x="3119" y="6355"/>
                </a:moveTo>
                <a:cubicBezTo>
                  <a:pt x="3144" y="6307"/>
                  <a:pt x="3165" y="6265"/>
                  <a:pt x="3187" y="6223"/>
                </a:cubicBezTo>
                <a:cubicBezTo>
                  <a:pt x="3194" y="6273"/>
                  <a:pt x="3167" y="6322"/>
                  <a:pt x="3119" y="6355"/>
                </a:cubicBezTo>
                <a:close/>
                <a:moveTo>
                  <a:pt x="3351" y="5125"/>
                </a:moveTo>
                <a:cubicBezTo>
                  <a:pt x="3379" y="5157"/>
                  <a:pt x="3403" y="5187"/>
                  <a:pt x="3432" y="5221"/>
                </a:cubicBezTo>
                <a:cubicBezTo>
                  <a:pt x="3412" y="5221"/>
                  <a:pt x="3401" y="5221"/>
                  <a:pt x="3390" y="5221"/>
                </a:cubicBezTo>
                <a:cubicBezTo>
                  <a:pt x="3378" y="5169"/>
                  <a:pt x="3374" y="5165"/>
                  <a:pt x="3323" y="5160"/>
                </a:cubicBezTo>
                <a:cubicBezTo>
                  <a:pt x="3331" y="5150"/>
                  <a:pt x="3338" y="5141"/>
                  <a:pt x="3351" y="5125"/>
                </a:cubicBezTo>
                <a:close/>
                <a:moveTo>
                  <a:pt x="3265" y="6087"/>
                </a:moveTo>
                <a:cubicBezTo>
                  <a:pt x="3326" y="5978"/>
                  <a:pt x="3380" y="5866"/>
                  <a:pt x="3412" y="5743"/>
                </a:cubicBezTo>
                <a:cubicBezTo>
                  <a:pt x="3449" y="5604"/>
                  <a:pt x="3465" y="5463"/>
                  <a:pt x="3460" y="5319"/>
                </a:cubicBezTo>
                <a:cubicBezTo>
                  <a:pt x="3460" y="5315"/>
                  <a:pt x="3460" y="5311"/>
                  <a:pt x="3460" y="5307"/>
                </a:cubicBezTo>
                <a:cubicBezTo>
                  <a:pt x="3492" y="5403"/>
                  <a:pt x="3540" y="5496"/>
                  <a:pt x="3501" y="5601"/>
                </a:cubicBezTo>
                <a:cubicBezTo>
                  <a:pt x="3472" y="5681"/>
                  <a:pt x="3446" y="5763"/>
                  <a:pt x="3416" y="5843"/>
                </a:cubicBezTo>
                <a:cubicBezTo>
                  <a:pt x="3382" y="5935"/>
                  <a:pt x="3346" y="6026"/>
                  <a:pt x="3310" y="6118"/>
                </a:cubicBezTo>
                <a:cubicBezTo>
                  <a:pt x="3306" y="6127"/>
                  <a:pt x="3297" y="6138"/>
                  <a:pt x="3289" y="6140"/>
                </a:cubicBezTo>
                <a:cubicBezTo>
                  <a:pt x="3218" y="6156"/>
                  <a:pt x="3147" y="6170"/>
                  <a:pt x="3074" y="6185"/>
                </a:cubicBezTo>
                <a:cubicBezTo>
                  <a:pt x="3059" y="5988"/>
                  <a:pt x="3104" y="5791"/>
                  <a:pt x="3113" y="5592"/>
                </a:cubicBezTo>
                <a:cubicBezTo>
                  <a:pt x="3116" y="5592"/>
                  <a:pt x="3119" y="5592"/>
                  <a:pt x="3122" y="5593"/>
                </a:cubicBezTo>
                <a:cubicBezTo>
                  <a:pt x="3120" y="5635"/>
                  <a:pt x="3114" y="5677"/>
                  <a:pt x="3115" y="5719"/>
                </a:cubicBezTo>
                <a:cubicBezTo>
                  <a:pt x="3115" y="5765"/>
                  <a:pt x="3120" y="5811"/>
                  <a:pt x="3124" y="5857"/>
                </a:cubicBezTo>
                <a:cubicBezTo>
                  <a:pt x="3127" y="5891"/>
                  <a:pt x="3127" y="5926"/>
                  <a:pt x="3136" y="5959"/>
                </a:cubicBezTo>
                <a:cubicBezTo>
                  <a:pt x="3150" y="6010"/>
                  <a:pt x="3169" y="6061"/>
                  <a:pt x="3189" y="6110"/>
                </a:cubicBezTo>
                <a:cubicBezTo>
                  <a:pt x="3192" y="6118"/>
                  <a:pt x="3214" y="6125"/>
                  <a:pt x="3223" y="6121"/>
                </a:cubicBezTo>
                <a:cubicBezTo>
                  <a:pt x="3239" y="6114"/>
                  <a:pt x="3256" y="6102"/>
                  <a:pt x="3265" y="6087"/>
                </a:cubicBezTo>
                <a:close/>
                <a:moveTo>
                  <a:pt x="3229" y="5149"/>
                </a:moveTo>
                <a:cubicBezTo>
                  <a:pt x="3240" y="5192"/>
                  <a:pt x="3193" y="5207"/>
                  <a:pt x="3169" y="5234"/>
                </a:cubicBezTo>
                <a:cubicBezTo>
                  <a:pt x="3150" y="5255"/>
                  <a:pt x="3124" y="5270"/>
                  <a:pt x="3099" y="5284"/>
                </a:cubicBezTo>
                <a:cubicBezTo>
                  <a:pt x="3086" y="5291"/>
                  <a:pt x="3064" y="5295"/>
                  <a:pt x="3054" y="5288"/>
                </a:cubicBezTo>
                <a:cubicBezTo>
                  <a:pt x="3034" y="5275"/>
                  <a:pt x="3034" y="5253"/>
                  <a:pt x="3053" y="5230"/>
                </a:cubicBezTo>
                <a:cubicBezTo>
                  <a:pt x="3091" y="5282"/>
                  <a:pt x="3105" y="5201"/>
                  <a:pt x="3137" y="5217"/>
                </a:cubicBezTo>
                <a:cubicBezTo>
                  <a:pt x="3151" y="5188"/>
                  <a:pt x="3165" y="5158"/>
                  <a:pt x="3178" y="5130"/>
                </a:cubicBezTo>
                <a:cubicBezTo>
                  <a:pt x="3193" y="5136"/>
                  <a:pt x="3208" y="5141"/>
                  <a:pt x="3229" y="5149"/>
                </a:cubicBezTo>
                <a:close/>
                <a:moveTo>
                  <a:pt x="3521" y="4765"/>
                </a:moveTo>
                <a:cubicBezTo>
                  <a:pt x="3535" y="4839"/>
                  <a:pt x="3548" y="4907"/>
                  <a:pt x="3562" y="4980"/>
                </a:cubicBezTo>
                <a:cubicBezTo>
                  <a:pt x="3538" y="4951"/>
                  <a:pt x="3516" y="4834"/>
                  <a:pt x="3521" y="4765"/>
                </a:cubicBezTo>
                <a:close/>
                <a:moveTo>
                  <a:pt x="3831" y="5402"/>
                </a:moveTo>
                <a:cubicBezTo>
                  <a:pt x="3826" y="5403"/>
                  <a:pt x="3821" y="5403"/>
                  <a:pt x="3816" y="5403"/>
                </a:cubicBezTo>
                <a:cubicBezTo>
                  <a:pt x="3813" y="5378"/>
                  <a:pt x="3809" y="5354"/>
                  <a:pt x="3805" y="5329"/>
                </a:cubicBezTo>
                <a:cubicBezTo>
                  <a:pt x="3818" y="5330"/>
                  <a:pt x="3825" y="5331"/>
                  <a:pt x="3839" y="5332"/>
                </a:cubicBezTo>
                <a:cubicBezTo>
                  <a:pt x="3837" y="5352"/>
                  <a:pt x="3834" y="5377"/>
                  <a:pt x="3831" y="5402"/>
                </a:cubicBezTo>
                <a:close/>
                <a:moveTo>
                  <a:pt x="3735" y="5126"/>
                </a:moveTo>
                <a:cubicBezTo>
                  <a:pt x="3796" y="5132"/>
                  <a:pt x="3772" y="5076"/>
                  <a:pt x="3790" y="5050"/>
                </a:cubicBezTo>
                <a:cubicBezTo>
                  <a:pt x="3823" y="5079"/>
                  <a:pt x="3837" y="5075"/>
                  <a:pt x="3849" y="5031"/>
                </a:cubicBezTo>
                <a:cubicBezTo>
                  <a:pt x="3863" y="4979"/>
                  <a:pt x="3874" y="4928"/>
                  <a:pt x="3860" y="4873"/>
                </a:cubicBezTo>
                <a:cubicBezTo>
                  <a:pt x="3849" y="4833"/>
                  <a:pt x="3850" y="4791"/>
                  <a:pt x="3846" y="4749"/>
                </a:cubicBezTo>
                <a:cubicBezTo>
                  <a:pt x="3868" y="4781"/>
                  <a:pt x="3904" y="4948"/>
                  <a:pt x="3883" y="4996"/>
                </a:cubicBezTo>
                <a:cubicBezTo>
                  <a:pt x="3850" y="5073"/>
                  <a:pt x="3801" y="5143"/>
                  <a:pt x="3756" y="5214"/>
                </a:cubicBezTo>
                <a:cubicBezTo>
                  <a:pt x="3740" y="5238"/>
                  <a:pt x="3719" y="5265"/>
                  <a:pt x="3685" y="5266"/>
                </a:cubicBezTo>
                <a:cubicBezTo>
                  <a:pt x="3739" y="5232"/>
                  <a:pt x="3709" y="5170"/>
                  <a:pt x="3735" y="5126"/>
                </a:cubicBezTo>
                <a:close/>
                <a:moveTo>
                  <a:pt x="3700" y="5101"/>
                </a:moveTo>
                <a:cubicBezTo>
                  <a:pt x="3695" y="5133"/>
                  <a:pt x="3690" y="5165"/>
                  <a:pt x="3686" y="5197"/>
                </a:cubicBezTo>
                <a:cubicBezTo>
                  <a:pt x="3683" y="5198"/>
                  <a:pt x="3681" y="5198"/>
                  <a:pt x="3678" y="5198"/>
                </a:cubicBezTo>
                <a:cubicBezTo>
                  <a:pt x="3669" y="5168"/>
                  <a:pt x="3659" y="5138"/>
                  <a:pt x="3650" y="5108"/>
                </a:cubicBezTo>
                <a:cubicBezTo>
                  <a:pt x="3668" y="5106"/>
                  <a:pt x="3681" y="5104"/>
                  <a:pt x="3700" y="5101"/>
                </a:cubicBezTo>
                <a:close/>
                <a:moveTo>
                  <a:pt x="3599" y="4086"/>
                </a:moveTo>
                <a:cubicBezTo>
                  <a:pt x="3605" y="4090"/>
                  <a:pt x="3610" y="4097"/>
                  <a:pt x="3617" y="4102"/>
                </a:cubicBezTo>
                <a:cubicBezTo>
                  <a:pt x="3640" y="4119"/>
                  <a:pt x="3654" y="4137"/>
                  <a:pt x="3643" y="4170"/>
                </a:cubicBezTo>
                <a:cubicBezTo>
                  <a:pt x="3614" y="4259"/>
                  <a:pt x="3590" y="4349"/>
                  <a:pt x="3562" y="4437"/>
                </a:cubicBezTo>
                <a:cubicBezTo>
                  <a:pt x="3551" y="4470"/>
                  <a:pt x="3521" y="4476"/>
                  <a:pt x="3495" y="4453"/>
                </a:cubicBezTo>
                <a:cubicBezTo>
                  <a:pt x="3486" y="4445"/>
                  <a:pt x="3478" y="4438"/>
                  <a:pt x="3468" y="4428"/>
                </a:cubicBezTo>
                <a:cubicBezTo>
                  <a:pt x="3478" y="4408"/>
                  <a:pt x="3484" y="4389"/>
                  <a:pt x="3513" y="4381"/>
                </a:cubicBezTo>
                <a:cubicBezTo>
                  <a:pt x="3546" y="4371"/>
                  <a:pt x="3566" y="4342"/>
                  <a:pt x="3573" y="4307"/>
                </a:cubicBezTo>
                <a:cubicBezTo>
                  <a:pt x="3580" y="4267"/>
                  <a:pt x="3586" y="4228"/>
                  <a:pt x="3594" y="4183"/>
                </a:cubicBezTo>
                <a:cubicBezTo>
                  <a:pt x="3568" y="4176"/>
                  <a:pt x="3542" y="4168"/>
                  <a:pt x="3516" y="4164"/>
                </a:cubicBezTo>
                <a:cubicBezTo>
                  <a:pt x="3508" y="4163"/>
                  <a:pt x="3498" y="4177"/>
                  <a:pt x="3488" y="4183"/>
                </a:cubicBezTo>
                <a:cubicBezTo>
                  <a:pt x="3483" y="4188"/>
                  <a:pt x="3477" y="4191"/>
                  <a:pt x="3471" y="4196"/>
                </a:cubicBezTo>
                <a:cubicBezTo>
                  <a:pt x="3468" y="4188"/>
                  <a:pt x="3465" y="4180"/>
                  <a:pt x="3464" y="4172"/>
                </a:cubicBezTo>
                <a:cubicBezTo>
                  <a:pt x="3462" y="4146"/>
                  <a:pt x="3461" y="4120"/>
                  <a:pt x="3458" y="4095"/>
                </a:cubicBezTo>
                <a:cubicBezTo>
                  <a:pt x="3458" y="4091"/>
                  <a:pt x="3448" y="4089"/>
                  <a:pt x="3442" y="4085"/>
                </a:cubicBezTo>
                <a:cubicBezTo>
                  <a:pt x="3435" y="4102"/>
                  <a:pt x="3429" y="4117"/>
                  <a:pt x="3422" y="4132"/>
                </a:cubicBezTo>
                <a:cubicBezTo>
                  <a:pt x="3400" y="4114"/>
                  <a:pt x="3381" y="4100"/>
                  <a:pt x="3358" y="4081"/>
                </a:cubicBezTo>
                <a:cubicBezTo>
                  <a:pt x="3358" y="4075"/>
                  <a:pt x="3358" y="4061"/>
                  <a:pt x="3358" y="4051"/>
                </a:cubicBezTo>
                <a:cubicBezTo>
                  <a:pt x="3329" y="4076"/>
                  <a:pt x="3300" y="4102"/>
                  <a:pt x="3271" y="4127"/>
                </a:cubicBezTo>
                <a:cubicBezTo>
                  <a:pt x="3266" y="4127"/>
                  <a:pt x="3261" y="4127"/>
                  <a:pt x="3257" y="4126"/>
                </a:cubicBezTo>
                <a:cubicBezTo>
                  <a:pt x="3257" y="4067"/>
                  <a:pt x="3257" y="4007"/>
                  <a:pt x="3257" y="3948"/>
                </a:cubicBezTo>
                <a:cubicBezTo>
                  <a:pt x="3253" y="3948"/>
                  <a:pt x="3250" y="3948"/>
                  <a:pt x="3246" y="3948"/>
                </a:cubicBezTo>
                <a:cubicBezTo>
                  <a:pt x="3239" y="3974"/>
                  <a:pt x="3233" y="4001"/>
                  <a:pt x="3224" y="4037"/>
                </a:cubicBezTo>
                <a:cubicBezTo>
                  <a:pt x="3197" y="3949"/>
                  <a:pt x="3149" y="4011"/>
                  <a:pt x="3109" y="4010"/>
                </a:cubicBezTo>
                <a:cubicBezTo>
                  <a:pt x="3068" y="3913"/>
                  <a:pt x="3026" y="3816"/>
                  <a:pt x="2984" y="3716"/>
                </a:cubicBezTo>
                <a:cubicBezTo>
                  <a:pt x="2990" y="3716"/>
                  <a:pt x="2995" y="3714"/>
                  <a:pt x="2997" y="3716"/>
                </a:cubicBezTo>
                <a:cubicBezTo>
                  <a:pt x="3041" y="3775"/>
                  <a:pt x="3109" y="3803"/>
                  <a:pt x="3169" y="3841"/>
                </a:cubicBezTo>
                <a:cubicBezTo>
                  <a:pt x="3178" y="3847"/>
                  <a:pt x="3188" y="3852"/>
                  <a:pt x="3194" y="3860"/>
                </a:cubicBezTo>
                <a:cubicBezTo>
                  <a:pt x="3198" y="3865"/>
                  <a:pt x="3195" y="3875"/>
                  <a:pt x="3195" y="3883"/>
                </a:cubicBezTo>
                <a:cubicBezTo>
                  <a:pt x="3251" y="3869"/>
                  <a:pt x="3284" y="3925"/>
                  <a:pt x="3332" y="3945"/>
                </a:cubicBezTo>
                <a:cubicBezTo>
                  <a:pt x="3359" y="3957"/>
                  <a:pt x="3382" y="3978"/>
                  <a:pt x="3407" y="3996"/>
                </a:cubicBezTo>
                <a:cubicBezTo>
                  <a:pt x="3435" y="4015"/>
                  <a:pt x="3462" y="4030"/>
                  <a:pt x="3499" y="4026"/>
                </a:cubicBezTo>
                <a:cubicBezTo>
                  <a:pt x="3545" y="4021"/>
                  <a:pt x="3565" y="4066"/>
                  <a:pt x="3599" y="4086"/>
                </a:cubicBezTo>
                <a:close/>
                <a:moveTo>
                  <a:pt x="3554" y="3758"/>
                </a:moveTo>
                <a:cubicBezTo>
                  <a:pt x="3492" y="3739"/>
                  <a:pt x="3441" y="3700"/>
                  <a:pt x="3385" y="3668"/>
                </a:cubicBezTo>
                <a:cubicBezTo>
                  <a:pt x="3358" y="3652"/>
                  <a:pt x="3326" y="3644"/>
                  <a:pt x="3297" y="3632"/>
                </a:cubicBezTo>
                <a:cubicBezTo>
                  <a:pt x="3292" y="3630"/>
                  <a:pt x="3285" y="3630"/>
                  <a:pt x="3280" y="3627"/>
                </a:cubicBezTo>
                <a:cubicBezTo>
                  <a:pt x="3231" y="3596"/>
                  <a:pt x="3182" y="3563"/>
                  <a:pt x="3132" y="3533"/>
                </a:cubicBezTo>
                <a:cubicBezTo>
                  <a:pt x="3085" y="3504"/>
                  <a:pt x="3032" y="3501"/>
                  <a:pt x="2980" y="3506"/>
                </a:cubicBezTo>
                <a:cubicBezTo>
                  <a:pt x="2954" y="3508"/>
                  <a:pt x="2942" y="3510"/>
                  <a:pt x="2935" y="3482"/>
                </a:cubicBezTo>
                <a:cubicBezTo>
                  <a:pt x="2933" y="3472"/>
                  <a:pt x="2922" y="3464"/>
                  <a:pt x="2912" y="3452"/>
                </a:cubicBezTo>
                <a:cubicBezTo>
                  <a:pt x="2982" y="3437"/>
                  <a:pt x="3045" y="3455"/>
                  <a:pt x="3102" y="3479"/>
                </a:cubicBezTo>
                <a:cubicBezTo>
                  <a:pt x="3293" y="3558"/>
                  <a:pt x="3481" y="3644"/>
                  <a:pt x="3670" y="3728"/>
                </a:cubicBezTo>
                <a:cubicBezTo>
                  <a:pt x="3697" y="3740"/>
                  <a:pt x="3722" y="3756"/>
                  <a:pt x="3756" y="3774"/>
                </a:cubicBezTo>
                <a:cubicBezTo>
                  <a:pt x="3683" y="3779"/>
                  <a:pt x="3618" y="3779"/>
                  <a:pt x="3554" y="3758"/>
                </a:cubicBezTo>
                <a:close/>
                <a:moveTo>
                  <a:pt x="3728" y="3691"/>
                </a:moveTo>
                <a:cubicBezTo>
                  <a:pt x="3692" y="3675"/>
                  <a:pt x="3656" y="3659"/>
                  <a:pt x="3612" y="3640"/>
                </a:cubicBezTo>
                <a:cubicBezTo>
                  <a:pt x="3650" y="3628"/>
                  <a:pt x="3689" y="3616"/>
                  <a:pt x="3681" y="3581"/>
                </a:cubicBezTo>
                <a:cubicBezTo>
                  <a:pt x="3671" y="3539"/>
                  <a:pt x="3627" y="3559"/>
                  <a:pt x="3594" y="3550"/>
                </a:cubicBezTo>
                <a:cubicBezTo>
                  <a:pt x="3628" y="3532"/>
                  <a:pt x="3663" y="3514"/>
                  <a:pt x="3698" y="3496"/>
                </a:cubicBezTo>
                <a:cubicBezTo>
                  <a:pt x="3696" y="3491"/>
                  <a:pt x="3694" y="3486"/>
                  <a:pt x="3693" y="3482"/>
                </a:cubicBezTo>
                <a:cubicBezTo>
                  <a:pt x="3643" y="3497"/>
                  <a:pt x="3593" y="3512"/>
                  <a:pt x="3543" y="3527"/>
                </a:cubicBezTo>
                <a:cubicBezTo>
                  <a:pt x="3541" y="3523"/>
                  <a:pt x="3540" y="3519"/>
                  <a:pt x="3538" y="3516"/>
                </a:cubicBezTo>
                <a:cubicBezTo>
                  <a:pt x="3561" y="3502"/>
                  <a:pt x="3584" y="3488"/>
                  <a:pt x="3608" y="3475"/>
                </a:cubicBezTo>
                <a:cubicBezTo>
                  <a:pt x="3607" y="3473"/>
                  <a:pt x="3606" y="3471"/>
                  <a:pt x="3606" y="3468"/>
                </a:cubicBezTo>
                <a:cubicBezTo>
                  <a:pt x="3596" y="3469"/>
                  <a:pt x="3586" y="3470"/>
                  <a:pt x="3576" y="3470"/>
                </a:cubicBezTo>
                <a:cubicBezTo>
                  <a:pt x="3575" y="3448"/>
                  <a:pt x="3569" y="3430"/>
                  <a:pt x="3540" y="3431"/>
                </a:cubicBezTo>
                <a:cubicBezTo>
                  <a:pt x="3534" y="3431"/>
                  <a:pt x="3528" y="3422"/>
                  <a:pt x="3519" y="3415"/>
                </a:cubicBezTo>
                <a:cubicBezTo>
                  <a:pt x="3504" y="3421"/>
                  <a:pt x="3484" y="3429"/>
                  <a:pt x="3463" y="3437"/>
                </a:cubicBezTo>
                <a:cubicBezTo>
                  <a:pt x="3443" y="3385"/>
                  <a:pt x="3408" y="3374"/>
                  <a:pt x="3355" y="3401"/>
                </a:cubicBezTo>
                <a:cubicBezTo>
                  <a:pt x="3328" y="3415"/>
                  <a:pt x="3302" y="3431"/>
                  <a:pt x="3274" y="3442"/>
                </a:cubicBezTo>
                <a:cubicBezTo>
                  <a:pt x="3327" y="3390"/>
                  <a:pt x="3398" y="3376"/>
                  <a:pt x="3469" y="3354"/>
                </a:cubicBezTo>
                <a:cubicBezTo>
                  <a:pt x="3439" y="3336"/>
                  <a:pt x="3414" y="3345"/>
                  <a:pt x="3391" y="3358"/>
                </a:cubicBezTo>
                <a:cubicBezTo>
                  <a:pt x="3369" y="3370"/>
                  <a:pt x="3352" y="3372"/>
                  <a:pt x="3340" y="3347"/>
                </a:cubicBezTo>
                <a:cubicBezTo>
                  <a:pt x="3330" y="3328"/>
                  <a:pt x="3318" y="3326"/>
                  <a:pt x="3300" y="3335"/>
                </a:cubicBezTo>
                <a:cubicBezTo>
                  <a:pt x="3265" y="3353"/>
                  <a:pt x="3228" y="3367"/>
                  <a:pt x="3194" y="3385"/>
                </a:cubicBezTo>
                <a:cubicBezTo>
                  <a:pt x="3182" y="3391"/>
                  <a:pt x="3176" y="3406"/>
                  <a:pt x="3167" y="3417"/>
                </a:cubicBezTo>
                <a:cubicBezTo>
                  <a:pt x="3152" y="3435"/>
                  <a:pt x="3135" y="3439"/>
                  <a:pt x="3112" y="3419"/>
                </a:cubicBezTo>
                <a:cubicBezTo>
                  <a:pt x="3186" y="3375"/>
                  <a:pt x="3258" y="3332"/>
                  <a:pt x="3330" y="3289"/>
                </a:cubicBezTo>
                <a:cubicBezTo>
                  <a:pt x="3329" y="3288"/>
                  <a:pt x="3329" y="3286"/>
                  <a:pt x="3328" y="3285"/>
                </a:cubicBezTo>
                <a:cubicBezTo>
                  <a:pt x="3315" y="3290"/>
                  <a:pt x="3303" y="3295"/>
                  <a:pt x="3289" y="3301"/>
                </a:cubicBezTo>
                <a:cubicBezTo>
                  <a:pt x="3289" y="3285"/>
                  <a:pt x="3294" y="3265"/>
                  <a:pt x="3288" y="3261"/>
                </a:cubicBezTo>
                <a:cubicBezTo>
                  <a:pt x="3278" y="3254"/>
                  <a:pt x="3260" y="3254"/>
                  <a:pt x="3246" y="3256"/>
                </a:cubicBezTo>
                <a:cubicBezTo>
                  <a:pt x="3215" y="3262"/>
                  <a:pt x="3185" y="3272"/>
                  <a:pt x="3148" y="3281"/>
                </a:cubicBezTo>
                <a:cubicBezTo>
                  <a:pt x="3155" y="3270"/>
                  <a:pt x="3162" y="3259"/>
                  <a:pt x="3171" y="3246"/>
                </a:cubicBezTo>
                <a:cubicBezTo>
                  <a:pt x="3162" y="3220"/>
                  <a:pt x="3157" y="3218"/>
                  <a:pt x="3114" y="3228"/>
                </a:cubicBezTo>
                <a:cubicBezTo>
                  <a:pt x="3113" y="3185"/>
                  <a:pt x="3164" y="3188"/>
                  <a:pt x="3175" y="3155"/>
                </a:cubicBezTo>
                <a:cubicBezTo>
                  <a:pt x="3149" y="3167"/>
                  <a:pt x="3127" y="3177"/>
                  <a:pt x="3106" y="3187"/>
                </a:cubicBezTo>
                <a:cubicBezTo>
                  <a:pt x="3113" y="3170"/>
                  <a:pt x="3120" y="3155"/>
                  <a:pt x="3129" y="3136"/>
                </a:cubicBezTo>
                <a:cubicBezTo>
                  <a:pt x="3107" y="3135"/>
                  <a:pt x="3095" y="3134"/>
                  <a:pt x="3082" y="3133"/>
                </a:cubicBezTo>
                <a:cubicBezTo>
                  <a:pt x="3081" y="3131"/>
                  <a:pt x="3079" y="3129"/>
                  <a:pt x="3078" y="3126"/>
                </a:cubicBezTo>
                <a:cubicBezTo>
                  <a:pt x="3098" y="3112"/>
                  <a:pt x="3118" y="3097"/>
                  <a:pt x="3138" y="3083"/>
                </a:cubicBezTo>
                <a:cubicBezTo>
                  <a:pt x="3055" y="3104"/>
                  <a:pt x="2990" y="3156"/>
                  <a:pt x="2928" y="3201"/>
                </a:cubicBezTo>
                <a:cubicBezTo>
                  <a:pt x="2915" y="3184"/>
                  <a:pt x="2903" y="3171"/>
                  <a:pt x="2890" y="3155"/>
                </a:cubicBezTo>
                <a:cubicBezTo>
                  <a:pt x="2930" y="3123"/>
                  <a:pt x="2981" y="3082"/>
                  <a:pt x="3031" y="3042"/>
                </a:cubicBezTo>
                <a:cubicBezTo>
                  <a:pt x="3029" y="3038"/>
                  <a:pt x="3026" y="3035"/>
                  <a:pt x="3024" y="3032"/>
                </a:cubicBezTo>
                <a:cubicBezTo>
                  <a:pt x="2930" y="3102"/>
                  <a:pt x="2837" y="3172"/>
                  <a:pt x="2744" y="3243"/>
                </a:cubicBezTo>
                <a:cubicBezTo>
                  <a:pt x="2743" y="3242"/>
                  <a:pt x="2742" y="3242"/>
                  <a:pt x="2742" y="3241"/>
                </a:cubicBezTo>
                <a:cubicBezTo>
                  <a:pt x="2766" y="3217"/>
                  <a:pt x="2789" y="3192"/>
                  <a:pt x="2814" y="3168"/>
                </a:cubicBezTo>
                <a:cubicBezTo>
                  <a:pt x="2841" y="3143"/>
                  <a:pt x="2869" y="3118"/>
                  <a:pt x="2897" y="3095"/>
                </a:cubicBezTo>
                <a:cubicBezTo>
                  <a:pt x="2923" y="3072"/>
                  <a:pt x="2947" y="3048"/>
                  <a:pt x="2956" y="3007"/>
                </a:cubicBezTo>
                <a:cubicBezTo>
                  <a:pt x="2928" y="3013"/>
                  <a:pt x="2906" y="3018"/>
                  <a:pt x="2875" y="3025"/>
                </a:cubicBezTo>
                <a:cubicBezTo>
                  <a:pt x="2911" y="3001"/>
                  <a:pt x="2939" y="2982"/>
                  <a:pt x="2968" y="2963"/>
                </a:cubicBezTo>
                <a:cubicBezTo>
                  <a:pt x="2965" y="2960"/>
                  <a:pt x="2963" y="2957"/>
                  <a:pt x="2961" y="2954"/>
                </a:cubicBezTo>
                <a:cubicBezTo>
                  <a:pt x="2817" y="3027"/>
                  <a:pt x="2696" y="3132"/>
                  <a:pt x="2567" y="3228"/>
                </a:cubicBezTo>
                <a:cubicBezTo>
                  <a:pt x="2634" y="3158"/>
                  <a:pt x="2701" y="3088"/>
                  <a:pt x="2772" y="3014"/>
                </a:cubicBezTo>
                <a:cubicBezTo>
                  <a:pt x="2762" y="3010"/>
                  <a:pt x="2757" y="3008"/>
                  <a:pt x="2748" y="3004"/>
                </a:cubicBezTo>
                <a:cubicBezTo>
                  <a:pt x="2803" y="2971"/>
                  <a:pt x="2855" y="2939"/>
                  <a:pt x="2911" y="2904"/>
                </a:cubicBezTo>
                <a:cubicBezTo>
                  <a:pt x="2877" y="2889"/>
                  <a:pt x="2856" y="2913"/>
                  <a:pt x="2836" y="2924"/>
                </a:cubicBezTo>
                <a:cubicBezTo>
                  <a:pt x="2802" y="2943"/>
                  <a:pt x="2772" y="2969"/>
                  <a:pt x="2739" y="2990"/>
                </a:cubicBezTo>
                <a:cubicBezTo>
                  <a:pt x="2727" y="2997"/>
                  <a:pt x="2711" y="2996"/>
                  <a:pt x="2697" y="2999"/>
                </a:cubicBezTo>
                <a:cubicBezTo>
                  <a:pt x="2695" y="2995"/>
                  <a:pt x="2694" y="2991"/>
                  <a:pt x="2692" y="2987"/>
                </a:cubicBezTo>
                <a:cubicBezTo>
                  <a:pt x="2747" y="2949"/>
                  <a:pt x="2802" y="2912"/>
                  <a:pt x="2857" y="2874"/>
                </a:cubicBezTo>
                <a:cubicBezTo>
                  <a:pt x="2738" y="2906"/>
                  <a:pt x="2664" y="3016"/>
                  <a:pt x="2541" y="3041"/>
                </a:cubicBezTo>
                <a:cubicBezTo>
                  <a:pt x="2615" y="2987"/>
                  <a:pt x="2689" y="2933"/>
                  <a:pt x="2763" y="2878"/>
                </a:cubicBezTo>
                <a:cubicBezTo>
                  <a:pt x="2761" y="2875"/>
                  <a:pt x="2759" y="2873"/>
                  <a:pt x="2757" y="2870"/>
                </a:cubicBezTo>
                <a:cubicBezTo>
                  <a:pt x="2669" y="2930"/>
                  <a:pt x="2581" y="2989"/>
                  <a:pt x="2493" y="3049"/>
                </a:cubicBezTo>
                <a:cubicBezTo>
                  <a:pt x="2491" y="3048"/>
                  <a:pt x="2490" y="3047"/>
                  <a:pt x="2489" y="3047"/>
                </a:cubicBezTo>
                <a:cubicBezTo>
                  <a:pt x="2493" y="3041"/>
                  <a:pt x="2496" y="3034"/>
                  <a:pt x="2501" y="3030"/>
                </a:cubicBezTo>
                <a:cubicBezTo>
                  <a:pt x="2574" y="2969"/>
                  <a:pt x="2643" y="2904"/>
                  <a:pt x="2719" y="2846"/>
                </a:cubicBezTo>
                <a:cubicBezTo>
                  <a:pt x="2771" y="2806"/>
                  <a:pt x="2825" y="2780"/>
                  <a:pt x="2881" y="2754"/>
                </a:cubicBezTo>
                <a:cubicBezTo>
                  <a:pt x="2925" y="2733"/>
                  <a:pt x="2970" y="2722"/>
                  <a:pt x="3020" y="2746"/>
                </a:cubicBezTo>
                <a:cubicBezTo>
                  <a:pt x="3062" y="2767"/>
                  <a:pt x="3110" y="2774"/>
                  <a:pt x="3155" y="2789"/>
                </a:cubicBezTo>
                <a:cubicBezTo>
                  <a:pt x="3256" y="2821"/>
                  <a:pt x="3324" y="2897"/>
                  <a:pt x="3393" y="2970"/>
                </a:cubicBezTo>
                <a:cubicBezTo>
                  <a:pt x="3443" y="3024"/>
                  <a:pt x="3493" y="3079"/>
                  <a:pt x="3539" y="3137"/>
                </a:cubicBezTo>
                <a:cubicBezTo>
                  <a:pt x="3587" y="3197"/>
                  <a:pt x="3631" y="3261"/>
                  <a:pt x="3675" y="3325"/>
                </a:cubicBezTo>
                <a:cubicBezTo>
                  <a:pt x="3718" y="3388"/>
                  <a:pt x="3759" y="3454"/>
                  <a:pt x="3801" y="3519"/>
                </a:cubicBezTo>
                <a:cubicBezTo>
                  <a:pt x="3807" y="3527"/>
                  <a:pt x="3814" y="3535"/>
                  <a:pt x="3826" y="3551"/>
                </a:cubicBezTo>
                <a:cubicBezTo>
                  <a:pt x="3821" y="3532"/>
                  <a:pt x="3819" y="3523"/>
                  <a:pt x="3815" y="3505"/>
                </a:cubicBezTo>
                <a:cubicBezTo>
                  <a:pt x="3847" y="3540"/>
                  <a:pt x="3871" y="3569"/>
                  <a:pt x="3851" y="3615"/>
                </a:cubicBezTo>
                <a:cubicBezTo>
                  <a:pt x="3796" y="3611"/>
                  <a:pt x="3762" y="3649"/>
                  <a:pt x="3728" y="3691"/>
                </a:cubicBezTo>
                <a:close/>
                <a:moveTo>
                  <a:pt x="3838" y="3868"/>
                </a:moveTo>
                <a:cubicBezTo>
                  <a:pt x="3840" y="3848"/>
                  <a:pt x="3843" y="3833"/>
                  <a:pt x="3843" y="3817"/>
                </a:cubicBezTo>
                <a:cubicBezTo>
                  <a:pt x="3843" y="3810"/>
                  <a:pt x="3839" y="3802"/>
                  <a:pt x="3835" y="3796"/>
                </a:cubicBezTo>
                <a:cubicBezTo>
                  <a:pt x="3821" y="3776"/>
                  <a:pt x="3807" y="3757"/>
                  <a:pt x="3789" y="3733"/>
                </a:cubicBezTo>
                <a:cubicBezTo>
                  <a:pt x="3815" y="3719"/>
                  <a:pt x="3833" y="3708"/>
                  <a:pt x="3854" y="3696"/>
                </a:cubicBezTo>
                <a:cubicBezTo>
                  <a:pt x="3863" y="3743"/>
                  <a:pt x="3869" y="3781"/>
                  <a:pt x="3878" y="3819"/>
                </a:cubicBezTo>
                <a:cubicBezTo>
                  <a:pt x="3884" y="3846"/>
                  <a:pt x="3868" y="3856"/>
                  <a:pt x="3838" y="3868"/>
                </a:cubicBezTo>
                <a:close/>
                <a:moveTo>
                  <a:pt x="3892" y="3452"/>
                </a:moveTo>
                <a:cubicBezTo>
                  <a:pt x="3851" y="3418"/>
                  <a:pt x="3853" y="3378"/>
                  <a:pt x="3853" y="3342"/>
                </a:cubicBezTo>
                <a:cubicBezTo>
                  <a:pt x="3855" y="3251"/>
                  <a:pt x="3862" y="3160"/>
                  <a:pt x="3893" y="3073"/>
                </a:cubicBezTo>
                <a:cubicBezTo>
                  <a:pt x="3917" y="3006"/>
                  <a:pt x="3945" y="2941"/>
                  <a:pt x="3996" y="2886"/>
                </a:cubicBezTo>
                <a:cubicBezTo>
                  <a:pt x="3926" y="3066"/>
                  <a:pt x="3850" y="3244"/>
                  <a:pt x="3892" y="3452"/>
                </a:cubicBezTo>
                <a:close/>
                <a:moveTo>
                  <a:pt x="3976" y="3533"/>
                </a:moveTo>
                <a:cubicBezTo>
                  <a:pt x="3962" y="3512"/>
                  <a:pt x="3952" y="3498"/>
                  <a:pt x="3942" y="3482"/>
                </a:cubicBezTo>
                <a:cubicBezTo>
                  <a:pt x="3985" y="3473"/>
                  <a:pt x="3991" y="3481"/>
                  <a:pt x="3976" y="3533"/>
                </a:cubicBezTo>
                <a:close/>
                <a:moveTo>
                  <a:pt x="4025" y="3852"/>
                </a:moveTo>
                <a:cubicBezTo>
                  <a:pt x="4011" y="3873"/>
                  <a:pt x="4000" y="3868"/>
                  <a:pt x="3990" y="3851"/>
                </a:cubicBezTo>
                <a:cubicBezTo>
                  <a:pt x="3986" y="3846"/>
                  <a:pt x="3984" y="3840"/>
                  <a:pt x="3983" y="3835"/>
                </a:cubicBezTo>
                <a:cubicBezTo>
                  <a:pt x="3967" y="3763"/>
                  <a:pt x="3951" y="3691"/>
                  <a:pt x="3936" y="3618"/>
                </a:cubicBezTo>
                <a:cubicBezTo>
                  <a:pt x="3932" y="3600"/>
                  <a:pt x="3933" y="3581"/>
                  <a:pt x="3932" y="3562"/>
                </a:cubicBezTo>
                <a:cubicBezTo>
                  <a:pt x="3935" y="3560"/>
                  <a:pt x="3938" y="3559"/>
                  <a:pt x="3942" y="3558"/>
                </a:cubicBezTo>
                <a:cubicBezTo>
                  <a:pt x="3969" y="3604"/>
                  <a:pt x="3996" y="3649"/>
                  <a:pt x="4022" y="3696"/>
                </a:cubicBezTo>
                <a:cubicBezTo>
                  <a:pt x="4029" y="3708"/>
                  <a:pt x="4031" y="3723"/>
                  <a:pt x="4039" y="3733"/>
                </a:cubicBezTo>
                <a:cubicBezTo>
                  <a:pt x="4073" y="3778"/>
                  <a:pt x="4051" y="3815"/>
                  <a:pt x="4025" y="3852"/>
                </a:cubicBezTo>
                <a:close/>
                <a:moveTo>
                  <a:pt x="4214" y="3702"/>
                </a:moveTo>
                <a:cubicBezTo>
                  <a:pt x="4211" y="3701"/>
                  <a:pt x="4208" y="3700"/>
                  <a:pt x="4204" y="3699"/>
                </a:cubicBezTo>
                <a:cubicBezTo>
                  <a:pt x="4214" y="3660"/>
                  <a:pt x="4212" y="3618"/>
                  <a:pt x="4237" y="3585"/>
                </a:cubicBezTo>
                <a:cubicBezTo>
                  <a:pt x="4242" y="3587"/>
                  <a:pt x="4247" y="3589"/>
                  <a:pt x="4252" y="3592"/>
                </a:cubicBezTo>
                <a:cubicBezTo>
                  <a:pt x="4239" y="3628"/>
                  <a:pt x="4226" y="3665"/>
                  <a:pt x="4214" y="3702"/>
                </a:cubicBezTo>
                <a:close/>
                <a:moveTo>
                  <a:pt x="4251" y="3508"/>
                </a:moveTo>
                <a:cubicBezTo>
                  <a:pt x="4243" y="3509"/>
                  <a:pt x="4232" y="3509"/>
                  <a:pt x="4228" y="3513"/>
                </a:cubicBezTo>
                <a:cubicBezTo>
                  <a:pt x="4206" y="3541"/>
                  <a:pt x="4168" y="3552"/>
                  <a:pt x="4155" y="3593"/>
                </a:cubicBezTo>
                <a:cubicBezTo>
                  <a:pt x="4139" y="3642"/>
                  <a:pt x="4110" y="3688"/>
                  <a:pt x="4082" y="3744"/>
                </a:cubicBezTo>
                <a:cubicBezTo>
                  <a:pt x="4050" y="3684"/>
                  <a:pt x="4023" y="3632"/>
                  <a:pt x="3994" y="3578"/>
                </a:cubicBezTo>
                <a:cubicBezTo>
                  <a:pt x="3999" y="3573"/>
                  <a:pt x="4007" y="3567"/>
                  <a:pt x="4015" y="3560"/>
                </a:cubicBezTo>
                <a:cubicBezTo>
                  <a:pt x="4023" y="3586"/>
                  <a:pt x="4027" y="3615"/>
                  <a:pt x="4066" y="3589"/>
                </a:cubicBezTo>
                <a:cubicBezTo>
                  <a:pt x="4067" y="3599"/>
                  <a:pt x="4066" y="3604"/>
                  <a:pt x="4068" y="3608"/>
                </a:cubicBezTo>
                <a:cubicBezTo>
                  <a:pt x="4074" y="3620"/>
                  <a:pt x="4081" y="3631"/>
                  <a:pt x="4087" y="3642"/>
                </a:cubicBezTo>
                <a:cubicBezTo>
                  <a:pt x="4097" y="3634"/>
                  <a:pt x="4113" y="3628"/>
                  <a:pt x="4116" y="3618"/>
                </a:cubicBezTo>
                <a:cubicBezTo>
                  <a:pt x="4127" y="3578"/>
                  <a:pt x="4139" y="3536"/>
                  <a:pt x="4142" y="3494"/>
                </a:cubicBezTo>
                <a:cubicBezTo>
                  <a:pt x="4144" y="3465"/>
                  <a:pt x="4164" y="3461"/>
                  <a:pt x="4182" y="3455"/>
                </a:cubicBezTo>
                <a:cubicBezTo>
                  <a:pt x="4192" y="3451"/>
                  <a:pt x="4209" y="3457"/>
                  <a:pt x="4219" y="3464"/>
                </a:cubicBezTo>
                <a:cubicBezTo>
                  <a:pt x="4258" y="3497"/>
                  <a:pt x="4305" y="3490"/>
                  <a:pt x="4326" y="3449"/>
                </a:cubicBezTo>
                <a:cubicBezTo>
                  <a:pt x="4365" y="3441"/>
                  <a:pt x="4402" y="3434"/>
                  <a:pt x="4439" y="3427"/>
                </a:cubicBezTo>
                <a:cubicBezTo>
                  <a:pt x="4381" y="3465"/>
                  <a:pt x="4323" y="3504"/>
                  <a:pt x="4251" y="3508"/>
                </a:cubicBezTo>
                <a:close/>
                <a:moveTo>
                  <a:pt x="4120" y="2388"/>
                </a:moveTo>
                <a:cubicBezTo>
                  <a:pt x="4120" y="2386"/>
                  <a:pt x="4120" y="2384"/>
                  <a:pt x="4120" y="2382"/>
                </a:cubicBezTo>
                <a:cubicBezTo>
                  <a:pt x="4199" y="2382"/>
                  <a:pt x="4278" y="2382"/>
                  <a:pt x="4357" y="2382"/>
                </a:cubicBezTo>
                <a:cubicBezTo>
                  <a:pt x="4357" y="2378"/>
                  <a:pt x="4357" y="2374"/>
                  <a:pt x="4357" y="2369"/>
                </a:cubicBezTo>
                <a:cubicBezTo>
                  <a:pt x="4183" y="2364"/>
                  <a:pt x="4009" y="2359"/>
                  <a:pt x="3845" y="2354"/>
                </a:cubicBezTo>
                <a:cubicBezTo>
                  <a:pt x="4020" y="2285"/>
                  <a:pt x="4202" y="2334"/>
                  <a:pt x="4384" y="2369"/>
                </a:cubicBezTo>
                <a:cubicBezTo>
                  <a:pt x="4406" y="2373"/>
                  <a:pt x="4425" y="2390"/>
                  <a:pt x="4443" y="2408"/>
                </a:cubicBezTo>
                <a:cubicBezTo>
                  <a:pt x="4335" y="2402"/>
                  <a:pt x="4228" y="2395"/>
                  <a:pt x="4120" y="2388"/>
                </a:cubicBezTo>
                <a:close/>
                <a:moveTo>
                  <a:pt x="4478" y="2152"/>
                </a:moveTo>
                <a:cubicBezTo>
                  <a:pt x="4456" y="2137"/>
                  <a:pt x="4435" y="2116"/>
                  <a:pt x="4409" y="2108"/>
                </a:cubicBezTo>
                <a:cubicBezTo>
                  <a:pt x="4354" y="2089"/>
                  <a:pt x="4304" y="2061"/>
                  <a:pt x="4265" y="2017"/>
                </a:cubicBezTo>
                <a:cubicBezTo>
                  <a:pt x="4229" y="1977"/>
                  <a:pt x="4178" y="1968"/>
                  <a:pt x="4134" y="1944"/>
                </a:cubicBezTo>
                <a:cubicBezTo>
                  <a:pt x="4107" y="1930"/>
                  <a:pt x="4084" y="1910"/>
                  <a:pt x="4059" y="1892"/>
                </a:cubicBezTo>
                <a:cubicBezTo>
                  <a:pt x="4211" y="1934"/>
                  <a:pt x="4471" y="2102"/>
                  <a:pt x="4561" y="2212"/>
                </a:cubicBezTo>
                <a:cubicBezTo>
                  <a:pt x="4533" y="2192"/>
                  <a:pt x="4506" y="2172"/>
                  <a:pt x="4478" y="2152"/>
                </a:cubicBezTo>
                <a:close/>
                <a:moveTo>
                  <a:pt x="4599" y="3166"/>
                </a:moveTo>
                <a:cubicBezTo>
                  <a:pt x="4588" y="3150"/>
                  <a:pt x="4582" y="3142"/>
                  <a:pt x="4575" y="3132"/>
                </a:cubicBezTo>
                <a:cubicBezTo>
                  <a:pt x="4589" y="3122"/>
                  <a:pt x="4602" y="3112"/>
                  <a:pt x="4619" y="3100"/>
                </a:cubicBezTo>
                <a:cubicBezTo>
                  <a:pt x="4612" y="3124"/>
                  <a:pt x="4607" y="3141"/>
                  <a:pt x="4599" y="3166"/>
                </a:cubicBezTo>
                <a:close/>
                <a:moveTo>
                  <a:pt x="4612" y="2211"/>
                </a:moveTo>
                <a:cubicBezTo>
                  <a:pt x="4614" y="2209"/>
                  <a:pt x="4616" y="2207"/>
                  <a:pt x="4619" y="2204"/>
                </a:cubicBezTo>
                <a:cubicBezTo>
                  <a:pt x="4644" y="2231"/>
                  <a:pt x="4669" y="2257"/>
                  <a:pt x="4693" y="2283"/>
                </a:cubicBezTo>
                <a:cubicBezTo>
                  <a:pt x="4691" y="2286"/>
                  <a:pt x="4688" y="2289"/>
                  <a:pt x="4685" y="2292"/>
                </a:cubicBezTo>
                <a:cubicBezTo>
                  <a:pt x="4660" y="2265"/>
                  <a:pt x="4636" y="2238"/>
                  <a:pt x="4612" y="2211"/>
                </a:cubicBezTo>
                <a:close/>
                <a:moveTo>
                  <a:pt x="4693" y="2990"/>
                </a:moveTo>
                <a:cubicBezTo>
                  <a:pt x="4696" y="2991"/>
                  <a:pt x="4699" y="2992"/>
                  <a:pt x="4702" y="2993"/>
                </a:cubicBezTo>
                <a:cubicBezTo>
                  <a:pt x="4693" y="3026"/>
                  <a:pt x="4683" y="3059"/>
                  <a:pt x="4674" y="3093"/>
                </a:cubicBezTo>
                <a:cubicBezTo>
                  <a:pt x="4671" y="3092"/>
                  <a:pt x="4667" y="3090"/>
                  <a:pt x="4664" y="3089"/>
                </a:cubicBezTo>
                <a:cubicBezTo>
                  <a:pt x="4674" y="3056"/>
                  <a:pt x="4683" y="3023"/>
                  <a:pt x="4693" y="2990"/>
                </a:cubicBezTo>
                <a:close/>
                <a:moveTo>
                  <a:pt x="4670" y="3258"/>
                </a:moveTo>
                <a:cubicBezTo>
                  <a:pt x="4675" y="3225"/>
                  <a:pt x="4668" y="3191"/>
                  <a:pt x="4704" y="3173"/>
                </a:cubicBezTo>
                <a:cubicBezTo>
                  <a:pt x="4710" y="3249"/>
                  <a:pt x="4710" y="3249"/>
                  <a:pt x="4670" y="3258"/>
                </a:cubicBezTo>
                <a:close/>
                <a:moveTo>
                  <a:pt x="4708" y="3140"/>
                </a:moveTo>
                <a:cubicBezTo>
                  <a:pt x="4703" y="3139"/>
                  <a:pt x="4698" y="3138"/>
                  <a:pt x="4693" y="3137"/>
                </a:cubicBezTo>
                <a:cubicBezTo>
                  <a:pt x="4706" y="3092"/>
                  <a:pt x="4718" y="3048"/>
                  <a:pt x="4731" y="3003"/>
                </a:cubicBezTo>
                <a:cubicBezTo>
                  <a:pt x="4736" y="3004"/>
                  <a:pt x="4740" y="3006"/>
                  <a:pt x="4745" y="3007"/>
                </a:cubicBezTo>
                <a:cubicBezTo>
                  <a:pt x="4737" y="3028"/>
                  <a:pt x="4727" y="3049"/>
                  <a:pt x="4721" y="3070"/>
                </a:cubicBezTo>
                <a:cubicBezTo>
                  <a:pt x="4715" y="3093"/>
                  <a:pt x="4712" y="3117"/>
                  <a:pt x="4708" y="3140"/>
                </a:cubicBezTo>
                <a:close/>
                <a:moveTo>
                  <a:pt x="4737" y="3183"/>
                </a:moveTo>
                <a:cubicBezTo>
                  <a:pt x="4751" y="3223"/>
                  <a:pt x="4765" y="3262"/>
                  <a:pt x="4727" y="3305"/>
                </a:cubicBezTo>
                <a:cubicBezTo>
                  <a:pt x="4731" y="3260"/>
                  <a:pt x="4734" y="3223"/>
                  <a:pt x="4737" y="3183"/>
                </a:cubicBezTo>
                <a:close/>
                <a:moveTo>
                  <a:pt x="4739" y="3825"/>
                </a:moveTo>
                <a:cubicBezTo>
                  <a:pt x="4729" y="3724"/>
                  <a:pt x="4721" y="3683"/>
                  <a:pt x="4747" y="3618"/>
                </a:cubicBezTo>
                <a:cubicBezTo>
                  <a:pt x="4775" y="3660"/>
                  <a:pt x="4773" y="3779"/>
                  <a:pt x="4739" y="3825"/>
                </a:cubicBezTo>
                <a:close/>
                <a:moveTo>
                  <a:pt x="4807" y="3385"/>
                </a:moveTo>
                <a:cubicBezTo>
                  <a:pt x="4786" y="3378"/>
                  <a:pt x="4773" y="3373"/>
                  <a:pt x="4759" y="3367"/>
                </a:cubicBezTo>
                <a:cubicBezTo>
                  <a:pt x="4758" y="3365"/>
                  <a:pt x="4757" y="3362"/>
                  <a:pt x="4757" y="3360"/>
                </a:cubicBezTo>
                <a:cubicBezTo>
                  <a:pt x="4774" y="3357"/>
                  <a:pt x="4791" y="3354"/>
                  <a:pt x="4807" y="3351"/>
                </a:cubicBezTo>
                <a:cubicBezTo>
                  <a:pt x="4807" y="3362"/>
                  <a:pt x="4807" y="3373"/>
                  <a:pt x="4807" y="3385"/>
                </a:cubicBezTo>
                <a:close/>
                <a:moveTo>
                  <a:pt x="4799" y="2102"/>
                </a:moveTo>
                <a:cubicBezTo>
                  <a:pt x="4852" y="2157"/>
                  <a:pt x="4917" y="2205"/>
                  <a:pt x="4936" y="2286"/>
                </a:cubicBezTo>
                <a:cubicBezTo>
                  <a:pt x="4891" y="2224"/>
                  <a:pt x="4845" y="2163"/>
                  <a:pt x="4799" y="2102"/>
                </a:cubicBezTo>
                <a:close/>
                <a:moveTo>
                  <a:pt x="4856" y="3360"/>
                </a:moveTo>
                <a:cubicBezTo>
                  <a:pt x="4811" y="3293"/>
                  <a:pt x="4830" y="3226"/>
                  <a:pt x="4840" y="3161"/>
                </a:cubicBezTo>
                <a:cubicBezTo>
                  <a:pt x="4852" y="3210"/>
                  <a:pt x="4866" y="3260"/>
                  <a:pt x="4875" y="3310"/>
                </a:cubicBezTo>
                <a:cubicBezTo>
                  <a:pt x="4878" y="3323"/>
                  <a:pt x="4865" y="3339"/>
                  <a:pt x="4856" y="3360"/>
                </a:cubicBezTo>
                <a:close/>
                <a:moveTo>
                  <a:pt x="4893" y="3555"/>
                </a:moveTo>
                <a:cubicBezTo>
                  <a:pt x="4890" y="3553"/>
                  <a:pt x="4888" y="3551"/>
                  <a:pt x="4886" y="3548"/>
                </a:cubicBezTo>
                <a:cubicBezTo>
                  <a:pt x="4902" y="3530"/>
                  <a:pt x="4918" y="3511"/>
                  <a:pt x="4939" y="3486"/>
                </a:cubicBezTo>
                <a:cubicBezTo>
                  <a:pt x="4946" y="3507"/>
                  <a:pt x="4951" y="3519"/>
                  <a:pt x="4957" y="3535"/>
                </a:cubicBezTo>
                <a:cubicBezTo>
                  <a:pt x="4935" y="3542"/>
                  <a:pt x="4914" y="3549"/>
                  <a:pt x="4893" y="3555"/>
                </a:cubicBezTo>
                <a:close/>
                <a:moveTo>
                  <a:pt x="5046" y="3578"/>
                </a:moveTo>
                <a:cubicBezTo>
                  <a:pt x="5042" y="3579"/>
                  <a:pt x="5039" y="3579"/>
                  <a:pt x="5036" y="3580"/>
                </a:cubicBezTo>
                <a:cubicBezTo>
                  <a:pt x="5008" y="3527"/>
                  <a:pt x="4977" y="3477"/>
                  <a:pt x="4979" y="3414"/>
                </a:cubicBezTo>
                <a:cubicBezTo>
                  <a:pt x="4980" y="3407"/>
                  <a:pt x="4981" y="3397"/>
                  <a:pt x="4977" y="3394"/>
                </a:cubicBezTo>
                <a:cubicBezTo>
                  <a:pt x="4924" y="3347"/>
                  <a:pt x="4928" y="3278"/>
                  <a:pt x="4910" y="3219"/>
                </a:cubicBezTo>
                <a:cubicBezTo>
                  <a:pt x="4924" y="3251"/>
                  <a:pt x="4939" y="3283"/>
                  <a:pt x="4954" y="3315"/>
                </a:cubicBezTo>
                <a:cubicBezTo>
                  <a:pt x="4957" y="3314"/>
                  <a:pt x="4960" y="3313"/>
                  <a:pt x="4963" y="3312"/>
                </a:cubicBezTo>
                <a:cubicBezTo>
                  <a:pt x="4940" y="3242"/>
                  <a:pt x="4918" y="3172"/>
                  <a:pt x="4895" y="3102"/>
                </a:cubicBezTo>
                <a:cubicBezTo>
                  <a:pt x="4898" y="3101"/>
                  <a:pt x="4901" y="3100"/>
                  <a:pt x="4905" y="3099"/>
                </a:cubicBezTo>
                <a:cubicBezTo>
                  <a:pt x="4928" y="3163"/>
                  <a:pt x="4949" y="3228"/>
                  <a:pt x="4974" y="3292"/>
                </a:cubicBezTo>
                <a:cubicBezTo>
                  <a:pt x="4997" y="3353"/>
                  <a:pt x="5007" y="3421"/>
                  <a:pt x="5051" y="3481"/>
                </a:cubicBezTo>
                <a:cubicBezTo>
                  <a:pt x="5049" y="3508"/>
                  <a:pt x="5047" y="3543"/>
                  <a:pt x="5046" y="3578"/>
                </a:cubicBezTo>
                <a:close/>
                <a:moveTo>
                  <a:pt x="5042" y="3369"/>
                </a:moveTo>
                <a:cubicBezTo>
                  <a:pt x="5017" y="3273"/>
                  <a:pt x="4991" y="3177"/>
                  <a:pt x="4965" y="3081"/>
                </a:cubicBezTo>
                <a:cubicBezTo>
                  <a:pt x="4969" y="3080"/>
                  <a:pt x="4973" y="3079"/>
                  <a:pt x="4977" y="3078"/>
                </a:cubicBezTo>
                <a:cubicBezTo>
                  <a:pt x="5002" y="3174"/>
                  <a:pt x="5028" y="3270"/>
                  <a:pt x="5054" y="3366"/>
                </a:cubicBezTo>
                <a:cubicBezTo>
                  <a:pt x="5050" y="3367"/>
                  <a:pt x="5046" y="3368"/>
                  <a:pt x="5042" y="3369"/>
                </a:cubicBezTo>
                <a:close/>
                <a:moveTo>
                  <a:pt x="5085" y="4235"/>
                </a:moveTo>
                <a:cubicBezTo>
                  <a:pt x="5113" y="4082"/>
                  <a:pt x="5126" y="3925"/>
                  <a:pt x="5203" y="3784"/>
                </a:cubicBezTo>
                <a:cubicBezTo>
                  <a:pt x="5186" y="3940"/>
                  <a:pt x="5152" y="4092"/>
                  <a:pt x="5085" y="4235"/>
                </a:cubicBezTo>
                <a:close/>
                <a:moveTo>
                  <a:pt x="5141" y="3711"/>
                </a:moveTo>
                <a:cubicBezTo>
                  <a:pt x="5159" y="3676"/>
                  <a:pt x="5127" y="3623"/>
                  <a:pt x="5192" y="3599"/>
                </a:cubicBezTo>
                <a:cubicBezTo>
                  <a:pt x="5178" y="3641"/>
                  <a:pt x="5166" y="3678"/>
                  <a:pt x="5153" y="3715"/>
                </a:cubicBezTo>
                <a:cubicBezTo>
                  <a:pt x="5149" y="3714"/>
                  <a:pt x="5145" y="3713"/>
                  <a:pt x="5141" y="3711"/>
                </a:cubicBezTo>
                <a:close/>
                <a:moveTo>
                  <a:pt x="5256" y="3472"/>
                </a:moveTo>
                <a:cubicBezTo>
                  <a:pt x="5252" y="3502"/>
                  <a:pt x="5234" y="3520"/>
                  <a:pt x="5203" y="3523"/>
                </a:cubicBezTo>
                <a:cubicBezTo>
                  <a:pt x="5157" y="3528"/>
                  <a:pt x="5136" y="3569"/>
                  <a:pt x="5103" y="3593"/>
                </a:cubicBezTo>
                <a:cubicBezTo>
                  <a:pt x="5095" y="3599"/>
                  <a:pt x="5088" y="3606"/>
                  <a:pt x="5081" y="3612"/>
                </a:cubicBezTo>
                <a:cubicBezTo>
                  <a:pt x="5072" y="3538"/>
                  <a:pt x="5064" y="3466"/>
                  <a:pt x="5056" y="3394"/>
                </a:cubicBezTo>
                <a:cubicBezTo>
                  <a:pt x="5057" y="3394"/>
                  <a:pt x="5058" y="3393"/>
                  <a:pt x="5059" y="3393"/>
                </a:cubicBezTo>
                <a:cubicBezTo>
                  <a:pt x="5067" y="3411"/>
                  <a:pt x="5074" y="3429"/>
                  <a:pt x="5081" y="3448"/>
                </a:cubicBezTo>
                <a:cubicBezTo>
                  <a:pt x="5084" y="3448"/>
                  <a:pt x="5088" y="3448"/>
                  <a:pt x="5091" y="3449"/>
                </a:cubicBezTo>
                <a:cubicBezTo>
                  <a:pt x="5093" y="3439"/>
                  <a:pt x="5099" y="3428"/>
                  <a:pt x="5097" y="3420"/>
                </a:cubicBezTo>
                <a:cubicBezTo>
                  <a:pt x="5082" y="3362"/>
                  <a:pt x="5065" y="3305"/>
                  <a:pt x="5049" y="3247"/>
                </a:cubicBezTo>
                <a:cubicBezTo>
                  <a:pt x="5032" y="3186"/>
                  <a:pt x="5016" y="3126"/>
                  <a:pt x="5000" y="3065"/>
                </a:cubicBezTo>
                <a:cubicBezTo>
                  <a:pt x="4985" y="3008"/>
                  <a:pt x="4971" y="2951"/>
                  <a:pt x="4957" y="2894"/>
                </a:cubicBezTo>
                <a:cubicBezTo>
                  <a:pt x="4949" y="2858"/>
                  <a:pt x="4943" y="2821"/>
                  <a:pt x="4935" y="2784"/>
                </a:cubicBezTo>
                <a:cubicBezTo>
                  <a:pt x="4933" y="2772"/>
                  <a:pt x="4928" y="2759"/>
                  <a:pt x="4924" y="2746"/>
                </a:cubicBezTo>
                <a:cubicBezTo>
                  <a:pt x="4921" y="2746"/>
                  <a:pt x="4917" y="2746"/>
                  <a:pt x="4914" y="2746"/>
                </a:cubicBezTo>
                <a:cubicBezTo>
                  <a:pt x="4911" y="2757"/>
                  <a:pt x="4905" y="2768"/>
                  <a:pt x="4906" y="2778"/>
                </a:cubicBezTo>
                <a:cubicBezTo>
                  <a:pt x="4915" y="2862"/>
                  <a:pt x="4926" y="2945"/>
                  <a:pt x="4936" y="3028"/>
                </a:cubicBezTo>
                <a:cubicBezTo>
                  <a:pt x="4937" y="3031"/>
                  <a:pt x="4935" y="3035"/>
                  <a:pt x="4933" y="3049"/>
                </a:cubicBezTo>
                <a:cubicBezTo>
                  <a:pt x="4923" y="3018"/>
                  <a:pt x="4915" y="2997"/>
                  <a:pt x="4910" y="2975"/>
                </a:cubicBezTo>
                <a:cubicBezTo>
                  <a:pt x="4894" y="2908"/>
                  <a:pt x="4875" y="2841"/>
                  <a:pt x="4865" y="2773"/>
                </a:cubicBezTo>
                <a:cubicBezTo>
                  <a:pt x="4862" y="2750"/>
                  <a:pt x="4879" y="2720"/>
                  <a:pt x="4895" y="2699"/>
                </a:cubicBezTo>
                <a:cubicBezTo>
                  <a:pt x="4901" y="2690"/>
                  <a:pt x="4931" y="2692"/>
                  <a:pt x="4946" y="2699"/>
                </a:cubicBezTo>
                <a:cubicBezTo>
                  <a:pt x="4963" y="2707"/>
                  <a:pt x="4974" y="2726"/>
                  <a:pt x="4987" y="2740"/>
                </a:cubicBezTo>
                <a:cubicBezTo>
                  <a:pt x="4977" y="2750"/>
                  <a:pt x="4970" y="2758"/>
                  <a:pt x="4962" y="2766"/>
                </a:cubicBezTo>
                <a:cubicBezTo>
                  <a:pt x="4973" y="2768"/>
                  <a:pt x="4984" y="2770"/>
                  <a:pt x="4995" y="2774"/>
                </a:cubicBezTo>
                <a:cubicBezTo>
                  <a:pt x="5003" y="2778"/>
                  <a:pt x="5013" y="2783"/>
                  <a:pt x="5018" y="2790"/>
                </a:cubicBezTo>
                <a:cubicBezTo>
                  <a:pt x="5038" y="2818"/>
                  <a:pt x="5042" y="2848"/>
                  <a:pt x="5042" y="2883"/>
                </a:cubicBezTo>
                <a:cubicBezTo>
                  <a:pt x="5044" y="2965"/>
                  <a:pt x="5054" y="3048"/>
                  <a:pt x="5065" y="3130"/>
                </a:cubicBezTo>
                <a:cubicBezTo>
                  <a:pt x="5078" y="3227"/>
                  <a:pt x="5094" y="3323"/>
                  <a:pt x="5111" y="3420"/>
                </a:cubicBezTo>
                <a:cubicBezTo>
                  <a:pt x="5115" y="3442"/>
                  <a:pt x="5127" y="3463"/>
                  <a:pt x="5137" y="3483"/>
                </a:cubicBezTo>
                <a:cubicBezTo>
                  <a:pt x="5140" y="3489"/>
                  <a:pt x="5152" y="3490"/>
                  <a:pt x="5160" y="3493"/>
                </a:cubicBezTo>
                <a:cubicBezTo>
                  <a:pt x="5161" y="3486"/>
                  <a:pt x="5166" y="3479"/>
                  <a:pt x="5165" y="3472"/>
                </a:cubicBezTo>
                <a:cubicBezTo>
                  <a:pt x="5133" y="3305"/>
                  <a:pt x="5102" y="3137"/>
                  <a:pt x="5070" y="2970"/>
                </a:cubicBezTo>
                <a:cubicBezTo>
                  <a:pt x="5063" y="2934"/>
                  <a:pt x="5055" y="2899"/>
                  <a:pt x="5047" y="2864"/>
                </a:cubicBezTo>
                <a:cubicBezTo>
                  <a:pt x="5051" y="2862"/>
                  <a:pt x="5055" y="2860"/>
                  <a:pt x="5059" y="2858"/>
                </a:cubicBezTo>
                <a:cubicBezTo>
                  <a:pt x="5088" y="2920"/>
                  <a:pt x="5118" y="2981"/>
                  <a:pt x="5146" y="3042"/>
                </a:cubicBezTo>
                <a:cubicBezTo>
                  <a:pt x="5159" y="3071"/>
                  <a:pt x="5171" y="3100"/>
                  <a:pt x="5180" y="3130"/>
                </a:cubicBezTo>
                <a:cubicBezTo>
                  <a:pt x="5185" y="3144"/>
                  <a:pt x="5184" y="3161"/>
                  <a:pt x="5186" y="3177"/>
                </a:cubicBezTo>
                <a:cubicBezTo>
                  <a:pt x="5187" y="3183"/>
                  <a:pt x="5184" y="3193"/>
                  <a:pt x="5188" y="3196"/>
                </a:cubicBezTo>
                <a:cubicBezTo>
                  <a:pt x="5225" y="3226"/>
                  <a:pt x="5220" y="3268"/>
                  <a:pt x="5219" y="3308"/>
                </a:cubicBezTo>
                <a:cubicBezTo>
                  <a:pt x="5219" y="3333"/>
                  <a:pt x="5224" y="3351"/>
                  <a:pt x="5245" y="3370"/>
                </a:cubicBezTo>
                <a:cubicBezTo>
                  <a:pt x="5273" y="3398"/>
                  <a:pt x="5260" y="3438"/>
                  <a:pt x="5256" y="3472"/>
                </a:cubicBezTo>
                <a:close/>
                <a:moveTo>
                  <a:pt x="5272" y="2410"/>
                </a:moveTo>
                <a:cubicBezTo>
                  <a:pt x="5267" y="2408"/>
                  <a:pt x="5261" y="2406"/>
                  <a:pt x="5256" y="2404"/>
                </a:cubicBezTo>
                <a:cubicBezTo>
                  <a:pt x="5267" y="2378"/>
                  <a:pt x="5279" y="2352"/>
                  <a:pt x="5290" y="2325"/>
                </a:cubicBezTo>
                <a:cubicBezTo>
                  <a:pt x="5294" y="2327"/>
                  <a:pt x="5297" y="2328"/>
                  <a:pt x="5300" y="2329"/>
                </a:cubicBezTo>
                <a:cubicBezTo>
                  <a:pt x="5291" y="2356"/>
                  <a:pt x="5282" y="2383"/>
                  <a:pt x="5272" y="2410"/>
                </a:cubicBezTo>
                <a:close/>
                <a:moveTo>
                  <a:pt x="5328" y="2379"/>
                </a:moveTo>
                <a:cubicBezTo>
                  <a:pt x="5342" y="2363"/>
                  <a:pt x="5351" y="2352"/>
                  <a:pt x="5361" y="2342"/>
                </a:cubicBezTo>
                <a:cubicBezTo>
                  <a:pt x="5365" y="2347"/>
                  <a:pt x="5373" y="2356"/>
                  <a:pt x="5372" y="2358"/>
                </a:cubicBezTo>
                <a:cubicBezTo>
                  <a:pt x="5361" y="2375"/>
                  <a:pt x="5348" y="2390"/>
                  <a:pt x="5330" y="2414"/>
                </a:cubicBezTo>
                <a:cubicBezTo>
                  <a:pt x="5329" y="2392"/>
                  <a:pt x="5328" y="2382"/>
                  <a:pt x="5328" y="2379"/>
                </a:cubicBezTo>
                <a:close/>
                <a:moveTo>
                  <a:pt x="5357" y="3123"/>
                </a:moveTo>
                <a:cubicBezTo>
                  <a:pt x="5369" y="3110"/>
                  <a:pt x="5379" y="3098"/>
                  <a:pt x="5394" y="3081"/>
                </a:cubicBezTo>
                <a:cubicBezTo>
                  <a:pt x="5402" y="3092"/>
                  <a:pt x="5412" y="3106"/>
                  <a:pt x="5425" y="3123"/>
                </a:cubicBezTo>
                <a:cubicBezTo>
                  <a:pt x="5399" y="3123"/>
                  <a:pt x="5379" y="3123"/>
                  <a:pt x="5357" y="3123"/>
                </a:cubicBezTo>
                <a:close/>
                <a:moveTo>
                  <a:pt x="5394" y="2470"/>
                </a:moveTo>
                <a:cubicBezTo>
                  <a:pt x="5387" y="2462"/>
                  <a:pt x="5392" y="2445"/>
                  <a:pt x="5392" y="2432"/>
                </a:cubicBezTo>
                <a:cubicBezTo>
                  <a:pt x="5397" y="2430"/>
                  <a:pt x="5401" y="2428"/>
                  <a:pt x="5405" y="2426"/>
                </a:cubicBezTo>
                <a:cubicBezTo>
                  <a:pt x="5416" y="2442"/>
                  <a:pt x="5427" y="2458"/>
                  <a:pt x="5438" y="2474"/>
                </a:cubicBezTo>
                <a:cubicBezTo>
                  <a:pt x="5435" y="2477"/>
                  <a:pt x="5433" y="2480"/>
                  <a:pt x="5431" y="2483"/>
                </a:cubicBezTo>
                <a:cubicBezTo>
                  <a:pt x="5418" y="2479"/>
                  <a:pt x="5400" y="2479"/>
                  <a:pt x="5394" y="2470"/>
                </a:cubicBezTo>
                <a:close/>
                <a:moveTo>
                  <a:pt x="5592" y="3381"/>
                </a:moveTo>
                <a:cubicBezTo>
                  <a:pt x="5583" y="3370"/>
                  <a:pt x="5573" y="3359"/>
                  <a:pt x="5563" y="3349"/>
                </a:cubicBezTo>
                <a:cubicBezTo>
                  <a:pt x="5540" y="3325"/>
                  <a:pt x="5517" y="3300"/>
                  <a:pt x="5491" y="3279"/>
                </a:cubicBezTo>
                <a:cubicBezTo>
                  <a:pt x="5487" y="3276"/>
                  <a:pt x="5469" y="3290"/>
                  <a:pt x="5458" y="3296"/>
                </a:cubicBezTo>
                <a:cubicBezTo>
                  <a:pt x="5459" y="3300"/>
                  <a:pt x="5460" y="3303"/>
                  <a:pt x="5461" y="3307"/>
                </a:cubicBezTo>
                <a:cubicBezTo>
                  <a:pt x="5453" y="3303"/>
                  <a:pt x="5446" y="3299"/>
                  <a:pt x="5436" y="3294"/>
                </a:cubicBezTo>
                <a:cubicBezTo>
                  <a:pt x="5455" y="3277"/>
                  <a:pt x="5474" y="3261"/>
                  <a:pt x="5438" y="3245"/>
                </a:cubicBezTo>
                <a:cubicBezTo>
                  <a:pt x="5452" y="3232"/>
                  <a:pt x="5463" y="3221"/>
                  <a:pt x="5475" y="3210"/>
                </a:cubicBezTo>
                <a:cubicBezTo>
                  <a:pt x="5468" y="3199"/>
                  <a:pt x="5462" y="3190"/>
                  <a:pt x="5455" y="3180"/>
                </a:cubicBezTo>
                <a:cubicBezTo>
                  <a:pt x="5458" y="3179"/>
                  <a:pt x="5461" y="3177"/>
                  <a:pt x="5463" y="3175"/>
                </a:cubicBezTo>
                <a:cubicBezTo>
                  <a:pt x="5485" y="3208"/>
                  <a:pt x="5526" y="3224"/>
                  <a:pt x="5536" y="3272"/>
                </a:cubicBezTo>
                <a:cubicBezTo>
                  <a:pt x="5542" y="3303"/>
                  <a:pt x="5567" y="3330"/>
                  <a:pt x="5584" y="3359"/>
                </a:cubicBezTo>
                <a:cubicBezTo>
                  <a:pt x="5588" y="3365"/>
                  <a:pt x="5593" y="3371"/>
                  <a:pt x="5597" y="3377"/>
                </a:cubicBezTo>
                <a:cubicBezTo>
                  <a:pt x="5595" y="3378"/>
                  <a:pt x="5594" y="3379"/>
                  <a:pt x="5592" y="3381"/>
                </a:cubicBezTo>
                <a:close/>
                <a:moveTo>
                  <a:pt x="5451" y="3074"/>
                </a:moveTo>
                <a:cubicBezTo>
                  <a:pt x="5454" y="3071"/>
                  <a:pt x="5456" y="3069"/>
                  <a:pt x="5459" y="3067"/>
                </a:cubicBezTo>
                <a:cubicBezTo>
                  <a:pt x="5481" y="3093"/>
                  <a:pt x="5504" y="3120"/>
                  <a:pt x="5526" y="3146"/>
                </a:cubicBezTo>
                <a:cubicBezTo>
                  <a:pt x="5523" y="3149"/>
                  <a:pt x="5519" y="3152"/>
                  <a:pt x="5516" y="3154"/>
                </a:cubicBezTo>
                <a:cubicBezTo>
                  <a:pt x="5494" y="3127"/>
                  <a:pt x="5473" y="3101"/>
                  <a:pt x="5451" y="3074"/>
                </a:cubicBezTo>
                <a:close/>
                <a:moveTo>
                  <a:pt x="5572" y="2634"/>
                </a:moveTo>
                <a:cubicBezTo>
                  <a:pt x="5593" y="2638"/>
                  <a:pt x="5608" y="2641"/>
                  <a:pt x="5619" y="2643"/>
                </a:cubicBezTo>
                <a:cubicBezTo>
                  <a:pt x="5607" y="2659"/>
                  <a:pt x="5597" y="2672"/>
                  <a:pt x="5587" y="2686"/>
                </a:cubicBezTo>
                <a:cubicBezTo>
                  <a:pt x="5583" y="2673"/>
                  <a:pt x="5578" y="2657"/>
                  <a:pt x="5572" y="2634"/>
                </a:cubicBezTo>
                <a:close/>
                <a:moveTo>
                  <a:pt x="5630" y="3250"/>
                </a:moveTo>
                <a:cubicBezTo>
                  <a:pt x="5685" y="3240"/>
                  <a:pt x="5697" y="3202"/>
                  <a:pt x="5697" y="3158"/>
                </a:cubicBezTo>
                <a:cubicBezTo>
                  <a:pt x="5722" y="3147"/>
                  <a:pt x="5746" y="3137"/>
                  <a:pt x="5772" y="3126"/>
                </a:cubicBezTo>
                <a:cubicBezTo>
                  <a:pt x="5738" y="3071"/>
                  <a:pt x="5738" y="3071"/>
                  <a:pt x="5674" y="3078"/>
                </a:cubicBezTo>
                <a:cubicBezTo>
                  <a:pt x="5693" y="3068"/>
                  <a:pt x="5712" y="3058"/>
                  <a:pt x="5730" y="3048"/>
                </a:cubicBezTo>
                <a:cubicBezTo>
                  <a:pt x="5735" y="3050"/>
                  <a:pt x="5739" y="3052"/>
                  <a:pt x="5744" y="3053"/>
                </a:cubicBezTo>
                <a:cubicBezTo>
                  <a:pt x="5741" y="3023"/>
                  <a:pt x="5740" y="2991"/>
                  <a:pt x="5735" y="2961"/>
                </a:cubicBezTo>
                <a:cubicBezTo>
                  <a:pt x="5730" y="2937"/>
                  <a:pt x="5728" y="2919"/>
                  <a:pt x="5744" y="2895"/>
                </a:cubicBezTo>
                <a:cubicBezTo>
                  <a:pt x="5752" y="2883"/>
                  <a:pt x="5738" y="2846"/>
                  <a:pt x="5724" y="2829"/>
                </a:cubicBezTo>
                <a:cubicBezTo>
                  <a:pt x="5697" y="2799"/>
                  <a:pt x="5664" y="2775"/>
                  <a:pt x="5620" y="2772"/>
                </a:cubicBezTo>
                <a:cubicBezTo>
                  <a:pt x="5616" y="2772"/>
                  <a:pt x="5612" y="2769"/>
                  <a:pt x="5608" y="2766"/>
                </a:cubicBezTo>
                <a:cubicBezTo>
                  <a:pt x="5606" y="2764"/>
                  <a:pt x="5606" y="2760"/>
                  <a:pt x="5604" y="2755"/>
                </a:cubicBezTo>
                <a:cubicBezTo>
                  <a:pt x="5640" y="2759"/>
                  <a:pt x="5675" y="2762"/>
                  <a:pt x="5709" y="2766"/>
                </a:cubicBezTo>
                <a:cubicBezTo>
                  <a:pt x="5726" y="2768"/>
                  <a:pt x="5740" y="2763"/>
                  <a:pt x="5735" y="2745"/>
                </a:cubicBezTo>
                <a:cubicBezTo>
                  <a:pt x="5733" y="2738"/>
                  <a:pt x="5715" y="2731"/>
                  <a:pt x="5703" y="2731"/>
                </a:cubicBezTo>
                <a:cubicBezTo>
                  <a:pt x="5691" y="2731"/>
                  <a:pt x="5679" y="2738"/>
                  <a:pt x="5667" y="2742"/>
                </a:cubicBezTo>
                <a:cubicBezTo>
                  <a:pt x="5643" y="2720"/>
                  <a:pt x="5608" y="2702"/>
                  <a:pt x="5644" y="2661"/>
                </a:cubicBezTo>
                <a:cubicBezTo>
                  <a:pt x="5657" y="2665"/>
                  <a:pt x="5672" y="2670"/>
                  <a:pt x="5687" y="2674"/>
                </a:cubicBezTo>
                <a:cubicBezTo>
                  <a:pt x="5699" y="2645"/>
                  <a:pt x="5688" y="2631"/>
                  <a:pt x="5658" y="2624"/>
                </a:cubicBezTo>
                <a:cubicBezTo>
                  <a:pt x="5622" y="2616"/>
                  <a:pt x="5588" y="2602"/>
                  <a:pt x="5550" y="2590"/>
                </a:cubicBezTo>
                <a:cubicBezTo>
                  <a:pt x="5578" y="2560"/>
                  <a:pt x="5577" y="2564"/>
                  <a:pt x="5609" y="2571"/>
                </a:cubicBezTo>
                <a:cubicBezTo>
                  <a:pt x="5629" y="2576"/>
                  <a:pt x="5653" y="2568"/>
                  <a:pt x="5675" y="2564"/>
                </a:cubicBezTo>
                <a:cubicBezTo>
                  <a:pt x="5679" y="2563"/>
                  <a:pt x="5683" y="2547"/>
                  <a:pt x="5681" y="2544"/>
                </a:cubicBezTo>
                <a:cubicBezTo>
                  <a:pt x="5674" y="2537"/>
                  <a:pt x="5663" y="2529"/>
                  <a:pt x="5656" y="2531"/>
                </a:cubicBezTo>
                <a:cubicBezTo>
                  <a:pt x="5642" y="2533"/>
                  <a:pt x="5629" y="2542"/>
                  <a:pt x="5620" y="2545"/>
                </a:cubicBezTo>
                <a:cubicBezTo>
                  <a:pt x="5598" y="2531"/>
                  <a:pt x="5578" y="2516"/>
                  <a:pt x="5556" y="2505"/>
                </a:cubicBezTo>
                <a:cubicBezTo>
                  <a:pt x="5535" y="2494"/>
                  <a:pt x="5511" y="2486"/>
                  <a:pt x="5487" y="2476"/>
                </a:cubicBezTo>
                <a:cubicBezTo>
                  <a:pt x="5497" y="2465"/>
                  <a:pt x="5505" y="2456"/>
                  <a:pt x="5513" y="2448"/>
                </a:cubicBezTo>
                <a:cubicBezTo>
                  <a:pt x="5524" y="2456"/>
                  <a:pt x="5536" y="2464"/>
                  <a:pt x="5556" y="2476"/>
                </a:cubicBezTo>
                <a:cubicBezTo>
                  <a:pt x="5552" y="2454"/>
                  <a:pt x="5549" y="2442"/>
                  <a:pt x="5547" y="2429"/>
                </a:cubicBezTo>
                <a:cubicBezTo>
                  <a:pt x="5548" y="2428"/>
                  <a:pt x="5550" y="2426"/>
                  <a:pt x="5552" y="2425"/>
                </a:cubicBezTo>
                <a:cubicBezTo>
                  <a:pt x="5562" y="2419"/>
                  <a:pt x="5573" y="2415"/>
                  <a:pt x="5583" y="2408"/>
                </a:cubicBezTo>
                <a:cubicBezTo>
                  <a:pt x="5584" y="2407"/>
                  <a:pt x="5578" y="2389"/>
                  <a:pt x="5574" y="2389"/>
                </a:cubicBezTo>
                <a:cubicBezTo>
                  <a:pt x="5561" y="2387"/>
                  <a:pt x="5543" y="2384"/>
                  <a:pt x="5533" y="2390"/>
                </a:cubicBezTo>
                <a:cubicBezTo>
                  <a:pt x="5517" y="2400"/>
                  <a:pt x="5506" y="2400"/>
                  <a:pt x="5489" y="2396"/>
                </a:cubicBezTo>
                <a:cubicBezTo>
                  <a:pt x="5469" y="2391"/>
                  <a:pt x="5447" y="2394"/>
                  <a:pt x="5426" y="2394"/>
                </a:cubicBezTo>
                <a:cubicBezTo>
                  <a:pt x="5425" y="2391"/>
                  <a:pt x="5423" y="2387"/>
                  <a:pt x="5422" y="2384"/>
                </a:cubicBezTo>
                <a:cubicBezTo>
                  <a:pt x="5443" y="2374"/>
                  <a:pt x="5464" y="2364"/>
                  <a:pt x="5485" y="2354"/>
                </a:cubicBezTo>
                <a:cubicBezTo>
                  <a:pt x="5499" y="2347"/>
                  <a:pt x="5521" y="2342"/>
                  <a:pt x="5507" y="2321"/>
                </a:cubicBezTo>
                <a:cubicBezTo>
                  <a:pt x="5495" y="2300"/>
                  <a:pt x="5480" y="2316"/>
                  <a:pt x="5467" y="2325"/>
                </a:cubicBezTo>
                <a:cubicBezTo>
                  <a:pt x="5465" y="2326"/>
                  <a:pt x="5462" y="2326"/>
                  <a:pt x="5460" y="2327"/>
                </a:cubicBezTo>
                <a:cubicBezTo>
                  <a:pt x="5391" y="2286"/>
                  <a:pt x="5381" y="2287"/>
                  <a:pt x="5361" y="2340"/>
                </a:cubicBezTo>
                <a:cubicBezTo>
                  <a:pt x="5356" y="2336"/>
                  <a:pt x="5349" y="2334"/>
                  <a:pt x="5345" y="2329"/>
                </a:cubicBezTo>
                <a:cubicBezTo>
                  <a:pt x="5309" y="2283"/>
                  <a:pt x="5290" y="2280"/>
                  <a:pt x="5244" y="2323"/>
                </a:cubicBezTo>
                <a:cubicBezTo>
                  <a:pt x="5288" y="2235"/>
                  <a:pt x="5346" y="2180"/>
                  <a:pt x="5446" y="2194"/>
                </a:cubicBezTo>
                <a:cubicBezTo>
                  <a:pt x="5453" y="2147"/>
                  <a:pt x="5450" y="2145"/>
                  <a:pt x="5369" y="2142"/>
                </a:cubicBezTo>
                <a:cubicBezTo>
                  <a:pt x="5368" y="2139"/>
                  <a:pt x="5368" y="2136"/>
                  <a:pt x="5368" y="2133"/>
                </a:cubicBezTo>
                <a:cubicBezTo>
                  <a:pt x="5385" y="2132"/>
                  <a:pt x="5402" y="2130"/>
                  <a:pt x="5419" y="2131"/>
                </a:cubicBezTo>
                <a:cubicBezTo>
                  <a:pt x="5453" y="2133"/>
                  <a:pt x="5482" y="2143"/>
                  <a:pt x="5513" y="2164"/>
                </a:cubicBezTo>
                <a:cubicBezTo>
                  <a:pt x="5591" y="2216"/>
                  <a:pt x="5629" y="2297"/>
                  <a:pt x="5680" y="2369"/>
                </a:cubicBezTo>
                <a:cubicBezTo>
                  <a:pt x="5743" y="2456"/>
                  <a:pt x="5772" y="2557"/>
                  <a:pt x="5802" y="2657"/>
                </a:cubicBezTo>
                <a:cubicBezTo>
                  <a:pt x="5807" y="2672"/>
                  <a:pt x="5805" y="2689"/>
                  <a:pt x="5806" y="2700"/>
                </a:cubicBezTo>
                <a:cubicBezTo>
                  <a:pt x="5794" y="2706"/>
                  <a:pt x="5784" y="2709"/>
                  <a:pt x="5777" y="2716"/>
                </a:cubicBezTo>
                <a:cubicBezTo>
                  <a:pt x="5775" y="2719"/>
                  <a:pt x="5780" y="2730"/>
                  <a:pt x="5782" y="2737"/>
                </a:cubicBezTo>
                <a:cubicBezTo>
                  <a:pt x="5793" y="2732"/>
                  <a:pt x="5803" y="2727"/>
                  <a:pt x="5818" y="2720"/>
                </a:cubicBezTo>
                <a:cubicBezTo>
                  <a:pt x="5824" y="2744"/>
                  <a:pt x="5830" y="2771"/>
                  <a:pt x="5836" y="2799"/>
                </a:cubicBezTo>
                <a:cubicBezTo>
                  <a:pt x="5834" y="2798"/>
                  <a:pt x="5831" y="2797"/>
                  <a:pt x="5828" y="2796"/>
                </a:cubicBezTo>
                <a:cubicBezTo>
                  <a:pt x="5820" y="2810"/>
                  <a:pt x="5812" y="2824"/>
                  <a:pt x="5804" y="2838"/>
                </a:cubicBezTo>
                <a:cubicBezTo>
                  <a:pt x="5815" y="2838"/>
                  <a:pt x="5826" y="2838"/>
                  <a:pt x="5841" y="2838"/>
                </a:cubicBezTo>
                <a:cubicBezTo>
                  <a:pt x="5842" y="2847"/>
                  <a:pt x="5844" y="2862"/>
                  <a:pt x="5847" y="2878"/>
                </a:cubicBezTo>
                <a:cubicBezTo>
                  <a:pt x="5844" y="2876"/>
                  <a:pt x="5842" y="2874"/>
                  <a:pt x="5839" y="2872"/>
                </a:cubicBezTo>
                <a:cubicBezTo>
                  <a:pt x="5826" y="2886"/>
                  <a:pt x="5814" y="2900"/>
                  <a:pt x="5801" y="2914"/>
                </a:cubicBezTo>
                <a:cubicBezTo>
                  <a:pt x="5816" y="2914"/>
                  <a:pt x="5832" y="2914"/>
                  <a:pt x="5855" y="2914"/>
                </a:cubicBezTo>
                <a:cubicBezTo>
                  <a:pt x="5855" y="2985"/>
                  <a:pt x="5855" y="3060"/>
                  <a:pt x="5855" y="3137"/>
                </a:cubicBezTo>
                <a:cubicBezTo>
                  <a:pt x="5835" y="3134"/>
                  <a:pt x="5810" y="3098"/>
                  <a:pt x="5782" y="3140"/>
                </a:cubicBezTo>
                <a:cubicBezTo>
                  <a:pt x="5808" y="3150"/>
                  <a:pt x="5831" y="3159"/>
                  <a:pt x="5855" y="3169"/>
                </a:cubicBezTo>
                <a:cubicBezTo>
                  <a:pt x="5850" y="3185"/>
                  <a:pt x="5845" y="3205"/>
                  <a:pt x="5840" y="3225"/>
                </a:cubicBezTo>
                <a:cubicBezTo>
                  <a:pt x="5837" y="3226"/>
                  <a:pt x="5833" y="3227"/>
                  <a:pt x="5830" y="3228"/>
                </a:cubicBezTo>
                <a:cubicBezTo>
                  <a:pt x="5823" y="3217"/>
                  <a:pt x="5817" y="3205"/>
                  <a:pt x="5809" y="3195"/>
                </a:cubicBezTo>
                <a:cubicBezTo>
                  <a:pt x="5798" y="3185"/>
                  <a:pt x="5785" y="3176"/>
                  <a:pt x="5771" y="3169"/>
                </a:cubicBezTo>
                <a:cubicBezTo>
                  <a:pt x="5768" y="3167"/>
                  <a:pt x="5755" y="3174"/>
                  <a:pt x="5753" y="3179"/>
                </a:cubicBezTo>
                <a:cubicBezTo>
                  <a:pt x="5752" y="3185"/>
                  <a:pt x="5759" y="3193"/>
                  <a:pt x="5763" y="3199"/>
                </a:cubicBezTo>
                <a:cubicBezTo>
                  <a:pt x="5772" y="3212"/>
                  <a:pt x="5782" y="3223"/>
                  <a:pt x="5791" y="3235"/>
                </a:cubicBezTo>
                <a:cubicBezTo>
                  <a:pt x="5776" y="3247"/>
                  <a:pt x="5762" y="3264"/>
                  <a:pt x="5745" y="3268"/>
                </a:cubicBezTo>
                <a:cubicBezTo>
                  <a:pt x="5707" y="3276"/>
                  <a:pt x="5669" y="3274"/>
                  <a:pt x="5630" y="3250"/>
                </a:cubicBezTo>
                <a:close/>
                <a:moveTo>
                  <a:pt x="5854" y="3602"/>
                </a:moveTo>
                <a:cubicBezTo>
                  <a:pt x="5815" y="3577"/>
                  <a:pt x="5780" y="3556"/>
                  <a:pt x="5740" y="3532"/>
                </a:cubicBezTo>
                <a:cubicBezTo>
                  <a:pt x="5807" y="3518"/>
                  <a:pt x="5862" y="3549"/>
                  <a:pt x="5854" y="3602"/>
                </a:cubicBezTo>
                <a:close/>
                <a:moveTo>
                  <a:pt x="5887" y="3509"/>
                </a:moveTo>
                <a:cubicBezTo>
                  <a:pt x="5854" y="3485"/>
                  <a:pt x="5812" y="3473"/>
                  <a:pt x="5810" y="3422"/>
                </a:cubicBezTo>
                <a:cubicBezTo>
                  <a:pt x="5876" y="3442"/>
                  <a:pt x="5893" y="3460"/>
                  <a:pt x="5887" y="3509"/>
                </a:cubicBezTo>
                <a:close/>
                <a:moveTo>
                  <a:pt x="5882" y="2745"/>
                </a:moveTo>
                <a:cubicBezTo>
                  <a:pt x="5878" y="2745"/>
                  <a:pt x="5874" y="2746"/>
                  <a:pt x="5870" y="2747"/>
                </a:cubicBezTo>
                <a:cubicBezTo>
                  <a:pt x="5859" y="2710"/>
                  <a:pt x="5848" y="2673"/>
                  <a:pt x="5835" y="2630"/>
                </a:cubicBezTo>
                <a:cubicBezTo>
                  <a:pt x="5853" y="2634"/>
                  <a:pt x="5862" y="2636"/>
                  <a:pt x="5876" y="2638"/>
                </a:cubicBezTo>
                <a:cubicBezTo>
                  <a:pt x="5862" y="2675"/>
                  <a:pt x="5905" y="2708"/>
                  <a:pt x="5882" y="2745"/>
                </a:cubicBezTo>
                <a:close/>
                <a:moveTo>
                  <a:pt x="5954" y="2846"/>
                </a:moveTo>
                <a:cubicBezTo>
                  <a:pt x="5957" y="2827"/>
                  <a:pt x="5959" y="2809"/>
                  <a:pt x="5962" y="2792"/>
                </a:cubicBezTo>
                <a:cubicBezTo>
                  <a:pt x="5965" y="2792"/>
                  <a:pt x="5969" y="2793"/>
                  <a:pt x="5972" y="2793"/>
                </a:cubicBezTo>
                <a:cubicBezTo>
                  <a:pt x="5973" y="2816"/>
                  <a:pt x="5975" y="2838"/>
                  <a:pt x="5976" y="2851"/>
                </a:cubicBezTo>
                <a:cubicBezTo>
                  <a:pt x="5951" y="2864"/>
                  <a:pt x="5932" y="2875"/>
                  <a:pt x="5910" y="2886"/>
                </a:cubicBezTo>
                <a:cubicBezTo>
                  <a:pt x="5906" y="2873"/>
                  <a:pt x="5903" y="2861"/>
                  <a:pt x="5898" y="2846"/>
                </a:cubicBezTo>
                <a:cubicBezTo>
                  <a:pt x="5919" y="2846"/>
                  <a:pt x="5937" y="2846"/>
                  <a:pt x="5954" y="2846"/>
                </a:cubicBezTo>
                <a:close/>
                <a:moveTo>
                  <a:pt x="6119" y="3771"/>
                </a:moveTo>
                <a:cubicBezTo>
                  <a:pt x="6118" y="3771"/>
                  <a:pt x="6117" y="3770"/>
                  <a:pt x="6116" y="3770"/>
                </a:cubicBezTo>
                <a:cubicBezTo>
                  <a:pt x="6101" y="3710"/>
                  <a:pt x="6090" y="3650"/>
                  <a:pt x="6072" y="3592"/>
                </a:cubicBezTo>
                <a:cubicBezTo>
                  <a:pt x="6064" y="3565"/>
                  <a:pt x="6047" y="3540"/>
                  <a:pt x="6029" y="3518"/>
                </a:cubicBezTo>
                <a:cubicBezTo>
                  <a:pt x="6013" y="3498"/>
                  <a:pt x="5991" y="3498"/>
                  <a:pt x="5982" y="3527"/>
                </a:cubicBezTo>
                <a:cubicBezTo>
                  <a:pt x="5975" y="3548"/>
                  <a:pt x="5970" y="3572"/>
                  <a:pt x="5973" y="3593"/>
                </a:cubicBezTo>
                <a:cubicBezTo>
                  <a:pt x="5987" y="3673"/>
                  <a:pt x="6005" y="3751"/>
                  <a:pt x="6020" y="3830"/>
                </a:cubicBezTo>
                <a:cubicBezTo>
                  <a:pt x="6024" y="3848"/>
                  <a:pt x="6024" y="3866"/>
                  <a:pt x="6026" y="3885"/>
                </a:cubicBezTo>
                <a:cubicBezTo>
                  <a:pt x="6022" y="3887"/>
                  <a:pt x="6017" y="3889"/>
                  <a:pt x="6013" y="3891"/>
                </a:cubicBezTo>
                <a:cubicBezTo>
                  <a:pt x="5995" y="3863"/>
                  <a:pt x="5974" y="3836"/>
                  <a:pt x="5960" y="3806"/>
                </a:cubicBezTo>
                <a:cubicBezTo>
                  <a:pt x="5930" y="3744"/>
                  <a:pt x="5898" y="3684"/>
                  <a:pt x="5908" y="3609"/>
                </a:cubicBezTo>
                <a:cubicBezTo>
                  <a:pt x="5911" y="3587"/>
                  <a:pt x="5908" y="3571"/>
                  <a:pt x="5924" y="3552"/>
                </a:cubicBezTo>
                <a:cubicBezTo>
                  <a:pt x="5933" y="3541"/>
                  <a:pt x="5928" y="3517"/>
                  <a:pt x="5929" y="3502"/>
                </a:cubicBezTo>
                <a:cubicBezTo>
                  <a:pt x="5937" y="3505"/>
                  <a:pt x="5950" y="3512"/>
                  <a:pt x="5955" y="3509"/>
                </a:cubicBezTo>
                <a:cubicBezTo>
                  <a:pt x="5962" y="3504"/>
                  <a:pt x="5963" y="3490"/>
                  <a:pt x="5965" y="3480"/>
                </a:cubicBezTo>
                <a:cubicBezTo>
                  <a:pt x="5970" y="3440"/>
                  <a:pt x="5973" y="3400"/>
                  <a:pt x="5981" y="3360"/>
                </a:cubicBezTo>
                <a:cubicBezTo>
                  <a:pt x="5982" y="3354"/>
                  <a:pt x="6001" y="3352"/>
                  <a:pt x="6015" y="3348"/>
                </a:cubicBezTo>
                <a:cubicBezTo>
                  <a:pt x="6016" y="3374"/>
                  <a:pt x="6015" y="3397"/>
                  <a:pt x="6020" y="3419"/>
                </a:cubicBezTo>
                <a:cubicBezTo>
                  <a:pt x="6028" y="3459"/>
                  <a:pt x="6038" y="3463"/>
                  <a:pt x="6083" y="3446"/>
                </a:cubicBezTo>
                <a:cubicBezTo>
                  <a:pt x="6086" y="3455"/>
                  <a:pt x="6088" y="3464"/>
                  <a:pt x="6091" y="3473"/>
                </a:cubicBezTo>
                <a:cubicBezTo>
                  <a:pt x="6094" y="3481"/>
                  <a:pt x="6099" y="3489"/>
                  <a:pt x="6105" y="3503"/>
                </a:cubicBezTo>
                <a:cubicBezTo>
                  <a:pt x="6118" y="3469"/>
                  <a:pt x="6128" y="3440"/>
                  <a:pt x="6139" y="3411"/>
                </a:cubicBezTo>
                <a:cubicBezTo>
                  <a:pt x="6143" y="3413"/>
                  <a:pt x="6146" y="3414"/>
                  <a:pt x="6150" y="3415"/>
                </a:cubicBezTo>
                <a:cubicBezTo>
                  <a:pt x="6140" y="3442"/>
                  <a:pt x="6131" y="3469"/>
                  <a:pt x="6121" y="3496"/>
                </a:cubicBezTo>
                <a:cubicBezTo>
                  <a:pt x="6124" y="3497"/>
                  <a:pt x="6126" y="3498"/>
                  <a:pt x="6129" y="3499"/>
                </a:cubicBezTo>
                <a:cubicBezTo>
                  <a:pt x="6136" y="3484"/>
                  <a:pt x="6144" y="3469"/>
                  <a:pt x="6151" y="3454"/>
                </a:cubicBezTo>
                <a:cubicBezTo>
                  <a:pt x="6153" y="3455"/>
                  <a:pt x="6155" y="3456"/>
                  <a:pt x="6157" y="3457"/>
                </a:cubicBezTo>
                <a:cubicBezTo>
                  <a:pt x="6145" y="3562"/>
                  <a:pt x="6132" y="3666"/>
                  <a:pt x="6119" y="3771"/>
                </a:cubicBezTo>
                <a:close/>
                <a:moveTo>
                  <a:pt x="6182" y="2856"/>
                </a:moveTo>
                <a:cubicBezTo>
                  <a:pt x="6138" y="2801"/>
                  <a:pt x="6138" y="2801"/>
                  <a:pt x="6182" y="2740"/>
                </a:cubicBezTo>
                <a:cubicBezTo>
                  <a:pt x="6182" y="2777"/>
                  <a:pt x="6182" y="2813"/>
                  <a:pt x="6182" y="2856"/>
                </a:cubicBezTo>
                <a:close/>
                <a:moveTo>
                  <a:pt x="6196" y="2844"/>
                </a:moveTo>
                <a:cubicBezTo>
                  <a:pt x="6198" y="2819"/>
                  <a:pt x="6199" y="2794"/>
                  <a:pt x="6201" y="2768"/>
                </a:cubicBezTo>
                <a:cubicBezTo>
                  <a:pt x="6201" y="2764"/>
                  <a:pt x="6204" y="2760"/>
                  <a:pt x="6208" y="2751"/>
                </a:cubicBezTo>
                <a:cubicBezTo>
                  <a:pt x="6211" y="2760"/>
                  <a:pt x="6212" y="2765"/>
                  <a:pt x="6213" y="2770"/>
                </a:cubicBezTo>
                <a:cubicBezTo>
                  <a:pt x="6217" y="2768"/>
                  <a:pt x="6220" y="2766"/>
                  <a:pt x="6224" y="2764"/>
                </a:cubicBezTo>
                <a:cubicBezTo>
                  <a:pt x="6220" y="2730"/>
                  <a:pt x="6215" y="2696"/>
                  <a:pt x="6211" y="2663"/>
                </a:cubicBezTo>
                <a:cubicBezTo>
                  <a:pt x="6208" y="2664"/>
                  <a:pt x="6206" y="2664"/>
                  <a:pt x="6204" y="2665"/>
                </a:cubicBezTo>
                <a:cubicBezTo>
                  <a:pt x="6212" y="2645"/>
                  <a:pt x="6220" y="2625"/>
                  <a:pt x="6229" y="2603"/>
                </a:cubicBezTo>
                <a:cubicBezTo>
                  <a:pt x="6259" y="2706"/>
                  <a:pt x="6265" y="2810"/>
                  <a:pt x="6265" y="2917"/>
                </a:cubicBezTo>
                <a:cubicBezTo>
                  <a:pt x="6212" y="2911"/>
                  <a:pt x="6193" y="2888"/>
                  <a:pt x="6196" y="2844"/>
                </a:cubicBezTo>
                <a:close/>
                <a:moveTo>
                  <a:pt x="6263" y="2470"/>
                </a:moveTo>
                <a:cubicBezTo>
                  <a:pt x="6253" y="2426"/>
                  <a:pt x="6316" y="2326"/>
                  <a:pt x="6389" y="2275"/>
                </a:cubicBezTo>
                <a:cubicBezTo>
                  <a:pt x="6361" y="2355"/>
                  <a:pt x="6323" y="2419"/>
                  <a:pt x="6263" y="2470"/>
                </a:cubicBezTo>
                <a:close/>
                <a:moveTo>
                  <a:pt x="6458" y="2813"/>
                </a:moveTo>
                <a:cubicBezTo>
                  <a:pt x="6457" y="2809"/>
                  <a:pt x="6457" y="2805"/>
                  <a:pt x="6456" y="2801"/>
                </a:cubicBezTo>
                <a:cubicBezTo>
                  <a:pt x="6517" y="2770"/>
                  <a:pt x="6584" y="2762"/>
                  <a:pt x="6652" y="2763"/>
                </a:cubicBezTo>
                <a:cubicBezTo>
                  <a:pt x="6653" y="2767"/>
                  <a:pt x="6653" y="2770"/>
                  <a:pt x="6654" y="2773"/>
                </a:cubicBezTo>
                <a:cubicBezTo>
                  <a:pt x="6588" y="2786"/>
                  <a:pt x="6523" y="2800"/>
                  <a:pt x="6458" y="2813"/>
                </a:cubicBezTo>
                <a:close/>
                <a:moveTo>
                  <a:pt x="6419" y="2762"/>
                </a:moveTo>
                <a:cubicBezTo>
                  <a:pt x="6493" y="2709"/>
                  <a:pt x="6575" y="2716"/>
                  <a:pt x="6657" y="2723"/>
                </a:cubicBezTo>
                <a:cubicBezTo>
                  <a:pt x="6579" y="2736"/>
                  <a:pt x="6502" y="2749"/>
                  <a:pt x="6419" y="2762"/>
                </a:cubicBezTo>
                <a:close/>
                <a:moveTo>
                  <a:pt x="7316" y="3404"/>
                </a:moveTo>
                <a:cubicBezTo>
                  <a:pt x="7336" y="3399"/>
                  <a:pt x="7352" y="3395"/>
                  <a:pt x="7371" y="3391"/>
                </a:cubicBezTo>
                <a:cubicBezTo>
                  <a:pt x="7353" y="3433"/>
                  <a:pt x="7341" y="3436"/>
                  <a:pt x="7316" y="340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4EF3E75-DA6C-46A5-82BF-EA242630A79F}"/>
              </a:ext>
            </a:extLst>
          </p:cNvPr>
          <p:cNvSpPr>
            <a:spLocks/>
          </p:cNvSpPr>
          <p:nvPr/>
        </p:nvSpPr>
        <p:spPr bwMode="auto">
          <a:xfrm>
            <a:off x="2421977" y="1105398"/>
            <a:ext cx="0" cy="0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03D88DC-DCB7-4DC7-A54B-2DE6E68A0FB6}"/>
              </a:ext>
            </a:extLst>
          </p:cNvPr>
          <p:cNvSpPr>
            <a:spLocks/>
          </p:cNvSpPr>
          <p:nvPr/>
        </p:nvSpPr>
        <p:spPr bwMode="auto">
          <a:xfrm>
            <a:off x="2604539" y="1578473"/>
            <a:ext cx="3175" cy="1587"/>
          </a:xfrm>
          <a:custGeom>
            <a:avLst/>
            <a:gdLst>
              <a:gd name="T0" fmla="*/ 0 w 4"/>
              <a:gd name="T1" fmla="*/ 0 h 3"/>
              <a:gd name="T2" fmla="*/ 4 w 4"/>
              <a:gd name="T3" fmla="*/ 3 h 3"/>
              <a:gd name="T4" fmla="*/ 0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0" y="0"/>
                </a:moveTo>
                <a:cubicBezTo>
                  <a:pt x="1" y="1"/>
                  <a:pt x="3" y="2"/>
                  <a:pt x="4" y="3"/>
                </a:cubicBezTo>
                <a:cubicBezTo>
                  <a:pt x="3" y="2"/>
                  <a:pt x="2" y="1"/>
                  <a:pt x="0" y="0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E6864F98-C6A3-4634-A623-31B8D059EBB1}"/>
              </a:ext>
            </a:extLst>
          </p:cNvPr>
          <p:cNvGrpSpPr/>
          <p:nvPr/>
        </p:nvGrpSpPr>
        <p:grpSpPr>
          <a:xfrm>
            <a:off x="5651397" y="2573086"/>
            <a:ext cx="829132" cy="934806"/>
            <a:chOff x="7110556" y="2991458"/>
            <a:chExt cx="829132" cy="934806"/>
          </a:xfrm>
        </p:grpSpPr>
        <p:sp>
          <p:nvSpPr>
            <p:cNvPr id="6" name="Hexágono 8">
              <a:extLst>
                <a:ext uri="{FF2B5EF4-FFF2-40B4-BE49-F238E27FC236}">
                  <a16:creationId xmlns:a16="http://schemas.microsoft.com/office/drawing/2014/main" id="{FD4F7F88-1622-4201-BB64-1A0FE47E8ED8}"/>
                </a:ext>
              </a:extLst>
            </p:cNvPr>
            <p:cNvSpPr/>
            <p:nvPr/>
          </p:nvSpPr>
          <p:spPr>
            <a:xfrm rot="5400000">
              <a:off x="7057719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06D7CD4-049C-417D-A2A8-60D590B7C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341869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7E1A9E1-64BA-4F35-A46E-6F1CCB14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34" y="3131359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64AEDCCA-1715-44BB-A742-49DC0CF9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982" y="3549152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AF4F0EC-16B0-4FA6-B6BE-9C47E3F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447526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6285624-2770-4A53-A266-FFC73FA8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61" y="3237017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3D96CCD-A035-4875-8B23-E675C3E2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447526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8F6979C-0F64-4105-8184-DFB7F7B7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423" y="3237017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51F2E26-4293-467A-BE35-4799295761C5}"/>
              </a:ext>
            </a:extLst>
          </p:cNvPr>
          <p:cNvGrpSpPr/>
          <p:nvPr/>
        </p:nvGrpSpPr>
        <p:grpSpPr>
          <a:xfrm>
            <a:off x="5658254" y="3753451"/>
            <a:ext cx="829132" cy="934806"/>
            <a:chOff x="8106190" y="2973268"/>
            <a:chExt cx="829132" cy="934806"/>
          </a:xfrm>
        </p:grpSpPr>
        <p:sp>
          <p:nvSpPr>
            <p:cNvPr id="7" name="Hexágono 8">
              <a:extLst>
                <a:ext uri="{FF2B5EF4-FFF2-40B4-BE49-F238E27FC236}">
                  <a16:creationId xmlns:a16="http://schemas.microsoft.com/office/drawing/2014/main" id="{3E5B7165-EFE6-4FB3-9FCB-897BAE839692}"/>
                </a:ext>
              </a:extLst>
            </p:cNvPr>
            <p:cNvSpPr/>
            <p:nvPr/>
          </p:nvSpPr>
          <p:spPr>
            <a:xfrm rot="5400000">
              <a:off x="8053353" y="302610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CA1558B4-5073-4FA3-A689-E107BEA0C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34" y="3244276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F6BD0D00-8F7D-435B-BC87-97E2F030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959" y="3353160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AC881EA8-9A2D-4D91-992C-DE123FEB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444" y="3442687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89F19479-5119-4C13-9C7A-F910D554F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965" y="3555604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2FAEBCF-D09E-4B62-914F-19828D23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325" y="3173300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AA42C170-980F-4157-BEA4-E5D95E1E2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036" y="3657229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5012CDCC-A96A-4AC4-9ED6-A4044F32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01" y="3107970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D1E5F1E0-DD69-4050-A2E3-19AF18C1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2173" y="3731432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1F76572-462A-43CF-AFA0-357B760F9C14}"/>
              </a:ext>
            </a:extLst>
          </p:cNvPr>
          <p:cNvGrpSpPr/>
          <p:nvPr/>
        </p:nvGrpSpPr>
        <p:grpSpPr>
          <a:xfrm>
            <a:off x="5625524" y="1325218"/>
            <a:ext cx="829132" cy="934806"/>
            <a:chOff x="6096000" y="2991458"/>
            <a:chExt cx="829132" cy="934806"/>
          </a:xfrm>
        </p:grpSpPr>
        <p:sp>
          <p:nvSpPr>
            <p:cNvPr id="8" name="Hexágono 8">
              <a:extLst>
                <a:ext uri="{FF2B5EF4-FFF2-40B4-BE49-F238E27FC236}">
                  <a16:creationId xmlns:a16="http://schemas.microsoft.com/office/drawing/2014/main" id="{1A6849B9-B0E7-42E6-A6D8-CAB275314F14}"/>
                </a:ext>
              </a:extLst>
            </p:cNvPr>
            <p:cNvSpPr/>
            <p:nvPr/>
          </p:nvSpPr>
          <p:spPr>
            <a:xfrm rot="5400000">
              <a:off x="6043163" y="3044295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1E54545A-4DA3-406C-87C9-A6E74D51DFC1}"/>
                </a:ext>
              </a:extLst>
            </p:cNvPr>
            <p:cNvGrpSpPr/>
            <p:nvPr/>
          </p:nvGrpSpPr>
          <p:grpSpPr>
            <a:xfrm>
              <a:off x="6128730" y="3212132"/>
              <a:ext cx="737086" cy="527187"/>
              <a:chOff x="9580563" y="3981450"/>
              <a:chExt cx="1198563" cy="857250"/>
            </a:xfrm>
            <a:solidFill>
              <a:schemeClr val="bg1"/>
            </a:solidFill>
          </p:grpSpPr>
          <p:sp>
            <p:nvSpPr>
              <p:cNvPr id="25" name="Freeform 103">
                <a:extLst>
                  <a:ext uri="{FF2B5EF4-FFF2-40B4-BE49-F238E27FC236}">
                    <a16:creationId xmlns:a16="http://schemas.microsoft.com/office/drawing/2014/main" id="{9D502B27-AC83-497C-BA5D-DB19C28D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0563" y="4187825"/>
                <a:ext cx="146050" cy="239713"/>
              </a:xfrm>
              <a:custGeom>
                <a:avLst/>
                <a:gdLst>
                  <a:gd name="T0" fmla="*/ 59 w 60"/>
                  <a:gd name="T1" fmla="*/ 1 h 98"/>
                  <a:gd name="T2" fmla="*/ 34 w 60"/>
                  <a:gd name="T3" fmla="*/ 7 h 98"/>
                  <a:gd name="T4" fmla="*/ 2 w 60"/>
                  <a:gd name="T5" fmla="*/ 88 h 98"/>
                  <a:gd name="T6" fmla="*/ 22 w 60"/>
                  <a:gd name="T7" fmla="*/ 93 h 98"/>
                  <a:gd name="T8" fmla="*/ 40 w 60"/>
                  <a:gd name="T9" fmla="*/ 21 h 98"/>
                  <a:gd name="T10" fmla="*/ 60 w 60"/>
                  <a:gd name="T11" fmla="*/ 15 h 98"/>
                  <a:gd name="T12" fmla="*/ 59 w 60"/>
                  <a:gd name="T13" fmla="*/ 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98">
                    <a:moveTo>
                      <a:pt x="59" y="1"/>
                    </a:moveTo>
                    <a:cubicBezTo>
                      <a:pt x="59" y="1"/>
                      <a:pt x="45" y="0"/>
                      <a:pt x="34" y="7"/>
                    </a:cubicBezTo>
                    <a:cubicBezTo>
                      <a:pt x="24" y="14"/>
                      <a:pt x="0" y="79"/>
                      <a:pt x="2" y="88"/>
                    </a:cubicBezTo>
                    <a:cubicBezTo>
                      <a:pt x="4" y="97"/>
                      <a:pt x="16" y="98"/>
                      <a:pt x="22" y="93"/>
                    </a:cubicBezTo>
                    <a:cubicBezTo>
                      <a:pt x="28" y="87"/>
                      <a:pt x="36" y="25"/>
                      <a:pt x="40" y="21"/>
                    </a:cubicBezTo>
                    <a:cubicBezTo>
                      <a:pt x="45" y="16"/>
                      <a:pt x="60" y="15"/>
                      <a:pt x="60" y="15"/>
                    </a:cubicBezTo>
                    <a:lnTo>
                      <a:pt x="5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16779760-0108-4796-9FA7-EE8111B86DA7}"/>
                  </a:ext>
                </a:extLst>
              </p:cNvPr>
              <p:cNvGrpSpPr/>
              <p:nvPr/>
            </p:nvGrpSpPr>
            <p:grpSpPr>
              <a:xfrm>
                <a:off x="9723438" y="3981450"/>
                <a:ext cx="1055688" cy="857250"/>
                <a:chOff x="9723438" y="3981450"/>
                <a:chExt cx="1055688" cy="857250"/>
              </a:xfrm>
              <a:grpFill/>
            </p:grpSpPr>
            <p:sp>
              <p:nvSpPr>
                <p:cNvPr id="27" name="Freeform 100">
                  <a:extLst>
                    <a:ext uri="{FF2B5EF4-FFF2-40B4-BE49-F238E27FC236}">
                      <a16:creationId xmlns:a16="http://schemas.microsoft.com/office/drawing/2014/main" id="{26F9F597-A540-445B-931B-D234A6126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9351" y="3981450"/>
                  <a:ext cx="739775" cy="317500"/>
                </a:xfrm>
                <a:custGeom>
                  <a:avLst/>
                  <a:gdLst>
                    <a:gd name="T0" fmla="*/ 4 w 303"/>
                    <a:gd name="T1" fmla="*/ 99 h 130"/>
                    <a:gd name="T2" fmla="*/ 255 w 303"/>
                    <a:gd name="T3" fmla="*/ 13 h 130"/>
                    <a:gd name="T4" fmla="*/ 277 w 303"/>
                    <a:gd name="T5" fmla="*/ 106 h 130"/>
                    <a:gd name="T6" fmla="*/ 4 w 303"/>
                    <a:gd name="T7" fmla="*/ 9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" h="130">
                      <a:moveTo>
                        <a:pt x="4" y="99"/>
                      </a:moveTo>
                      <a:cubicBezTo>
                        <a:pt x="0" y="87"/>
                        <a:pt x="211" y="0"/>
                        <a:pt x="255" y="13"/>
                      </a:cubicBezTo>
                      <a:cubicBezTo>
                        <a:pt x="299" y="25"/>
                        <a:pt x="303" y="85"/>
                        <a:pt x="277" y="106"/>
                      </a:cubicBezTo>
                      <a:cubicBezTo>
                        <a:pt x="252" y="126"/>
                        <a:pt x="16" y="130"/>
                        <a:pt x="4" y="9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8" name="Freeform 101">
                  <a:extLst>
                    <a:ext uri="{FF2B5EF4-FFF2-40B4-BE49-F238E27FC236}">
                      <a16:creationId xmlns:a16="http://schemas.microsoft.com/office/drawing/2014/main" id="{36233D89-D686-4999-B4DC-24C5A4497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5213" y="4173538"/>
                  <a:ext cx="307975" cy="338138"/>
                </a:xfrm>
                <a:custGeom>
                  <a:avLst/>
                  <a:gdLst>
                    <a:gd name="T0" fmla="*/ 43 w 126"/>
                    <a:gd name="T1" fmla="*/ 0 h 138"/>
                    <a:gd name="T2" fmla="*/ 27 w 126"/>
                    <a:gd name="T3" fmla="*/ 32 h 138"/>
                    <a:gd name="T4" fmla="*/ 115 w 126"/>
                    <a:gd name="T5" fmla="*/ 52 h 138"/>
                    <a:gd name="T6" fmla="*/ 76 w 126"/>
                    <a:gd name="T7" fmla="*/ 117 h 138"/>
                    <a:gd name="T8" fmla="*/ 5 w 126"/>
                    <a:gd name="T9" fmla="*/ 54 h 138"/>
                    <a:gd name="T10" fmla="*/ 43 w 126"/>
                    <a:gd name="T11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8">
                      <a:moveTo>
                        <a:pt x="43" y="0"/>
                      </a:moveTo>
                      <a:cubicBezTo>
                        <a:pt x="43" y="0"/>
                        <a:pt x="13" y="11"/>
                        <a:pt x="27" y="32"/>
                      </a:cubicBezTo>
                      <a:cubicBezTo>
                        <a:pt x="41" y="53"/>
                        <a:pt x="110" y="53"/>
                        <a:pt x="115" y="52"/>
                      </a:cubicBezTo>
                      <a:cubicBezTo>
                        <a:pt x="115" y="52"/>
                        <a:pt x="126" y="96"/>
                        <a:pt x="76" y="117"/>
                      </a:cubicBezTo>
                      <a:cubicBezTo>
                        <a:pt x="26" y="138"/>
                        <a:pt x="9" y="83"/>
                        <a:pt x="5" y="54"/>
                      </a:cubicBezTo>
                      <a:cubicBezTo>
                        <a:pt x="0" y="25"/>
                        <a:pt x="14" y="3"/>
                        <a:pt x="4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29" name="Freeform 102">
                  <a:extLst>
                    <a:ext uri="{FF2B5EF4-FFF2-40B4-BE49-F238E27FC236}">
                      <a16:creationId xmlns:a16="http://schemas.microsoft.com/office/drawing/2014/main" id="{12E812EA-7CF3-4DB4-8942-838534109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3438" y="4124325"/>
                  <a:ext cx="285750" cy="312738"/>
                </a:xfrm>
                <a:custGeom>
                  <a:avLst/>
                  <a:gdLst>
                    <a:gd name="T0" fmla="*/ 71 w 117"/>
                    <a:gd name="T1" fmla="*/ 2 h 128"/>
                    <a:gd name="T2" fmla="*/ 13 w 117"/>
                    <a:gd name="T3" fmla="*/ 73 h 128"/>
                    <a:gd name="T4" fmla="*/ 57 w 117"/>
                    <a:gd name="T5" fmla="*/ 122 h 128"/>
                    <a:gd name="T6" fmla="*/ 71 w 117"/>
                    <a:gd name="T7" fmla="*/ 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7" h="128">
                      <a:moveTo>
                        <a:pt x="71" y="2"/>
                      </a:moveTo>
                      <a:cubicBezTo>
                        <a:pt x="29" y="0"/>
                        <a:pt x="0" y="27"/>
                        <a:pt x="13" y="73"/>
                      </a:cubicBezTo>
                      <a:cubicBezTo>
                        <a:pt x="25" y="120"/>
                        <a:pt x="37" y="128"/>
                        <a:pt x="57" y="122"/>
                      </a:cubicBezTo>
                      <a:cubicBezTo>
                        <a:pt x="77" y="116"/>
                        <a:pt x="117" y="5"/>
                        <a:pt x="7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0" name="Freeform 104">
                  <a:extLst>
                    <a:ext uri="{FF2B5EF4-FFF2-40B4-BE49-F238E27FC236}">
                      <a16:creationId xmlns:a16="http://schemas.microsoft.com/office/drawing/2014/main" id="{A8F9F07A-7159-4438-AFDB-7E8D349D0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283075"/>
                  <a:ext cx="511175" cy="479425"/>
                </a:xfrm>
                <a:custGeom>
                  <a:avLst/>
                  <a:gdLst>
                    <a:gd name="T0" fmla="*/ 31 w 210"/>
                    <a:gd name="T1" fmla="*/ 20 h 196"/>
                    <a:gd name="T2" fmla="*/ 11 w 210"/>
                    <a:gd name="T3" fmla="*/ 70 h 196"/>
                    <a:gd name="T4" fmla="*/ 63 w 210"/>
                    <a:gd name="T5" fmla="*/ 146 h 196"/>
                    <a:gd name="T6" fmla="*/ 196 w 210"/>
                    <a:gd name="T7" fmla="*/ 180 h 196"/>
                    <a:gd name="T8" fmla="*/ 31 w 210"/>
                    <a:gd name="T9" fmla="*/ 2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0" h="196">
                      <a:moveTo>
                        <a:pt x="31" y="20"/>
                      </a:moveTo>
                      <a:cubicBezTo>
                        <a:pt x="31" y="20"/>
                        <a:pt x="32" y="48"/>
                        <a:pt x="11" y="70"/>
                      </a:cubicBezTo>
                      <a:cubicBezTo>
                        <a:pt x="11" y="70"/>
                        <a:pt x="0" y="114"/>
                        <a:pt x="63" y="146"/>
                      </a:cubicBezTo>
                      <a:cubicBezTo>
                        <a:pt x="127" y="179"/>
                        <a:pt x="182" y="196"/>
                        <a:pt x="196" y="180"/>
                      </a:cubicBezTo>
                      <a:cubicBezTo>
                        <a:pt x="210" y="164"/>
                        <a:pt x="157" y="0"/>
                        <a:pt x="31" y="2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1" name="Freeform 105">
                  <a:extLst>
                    <a:ext uri="{FF2B5EF4-FFF2-40B4-BE49-F238E27FC236}">
                      <a16:creationId xmlns:a16="http://schemas.microsoft.com/office/drawing/2014/main" id="{6345390C-2043-4F62-9B7E-E8C025063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4408488"/>
                  <a:ext cx="176213" cy="280988"/>
                </a:xfrm>
                <a:custGeom>
                  <a:avLst/>
                  <a:gdLst>
                    <a:gd name="T0" fmla="*/ 62 w 72"/>
                    <a:gd name="T1" fmla="*/ 1 h 115"/>
                    <a:gd name="T2" fmla="*/ 25 w 72"/>
                    <a:gd name="T3" fmla="*/ 39 h 115"/>
                    <a:gd name="T4" fmla="*/ 5 w 72"/>
                    <a:gd name="T5" fmla="*/ 87 h 115"/>
                    <a:gd name="T6" fmla="*/ 32 w 72"/>
                    <a:gd name="T7" fmla="*/ 109 h 115"/>
                    <a:gd name="T8" fmla="*/ 18 w 72"/>
                    <a:gd name="T9" fmla="*/ 81 h 115"/>
                    <a:gd name="T10" fmla="*/ 70 w 72"/>
                    <a:gd name="T11" fmla="*/ 15 h 115"/>
                    <a:gd name="T12" fmla="*/ 62 w 72"/>
                    <a:gd name="T13" fmla="*/ 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15">
                      <a:moveTo>
                        <a:pt x="62" y="1"/>
                      </a:moveTo>
                      <a:cubicBezTo>
                        <a:pt x="62" y="1"/>
                        <a:pt x="46" y="17"/>
                        <a:pt x="25" y="39"/>
                      </a:cubicBezTo>
                      <a:cubicBezTo>
                        <a:pt x="4" y="62"/>
                        <a:pt x="0" y="77"/>
                        <a:pt x="5" y="87"/>
                      </a:cubicBezTo>
                      <a:cubicBezTo>
                        <a:pt x="11" y="96"/>
                        <a:pt x="27" y="115"/>
                        <a:pt x="32" y="109"/>
                      </a:cubicBezTo>
                      <a:cubicBezTo>
                        <a:pt x="36" y="104"/>
                        <a:pt x="17" y="92"/>
                        <a:pt x="18" y="81"/>
                      </a:cubicBezTo>
                      <a:cubicBezTo>
                        <a:pt x="20" y="71"/>
                        <a:pt x="67" y="18"/>
                        <a:pt x="70" y="15"/>
                      </a:cubicBezTo>
                      <a:cubicBezTo>
                        <a:pt x="72" y="11"/>
                        <a:pt x="69" y="0"/>
                        <a:pt x="6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2" name="Freeform 106">
                  <a:extLst>
                    <a:ext uri="{FF2B5EF4-FFF2-40B4-BE49-F238E27FC236}">
                      <a16:creationId xmlns:a16="http://schemas.microsoft.com/office/drawing/2014/main" id="{295F8132-015B-4A12-B3C0-95E5682D2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31401" y="4459288"/>
                  <a:ext cx="95250" cy="307975"/>
                </a:xfrm>
                <a:custGeom>
                  <a:avLst/>
                  <a:gdLst>
                    <a:gd name="T0" fmla="*/ 29 w 39"/>
                    <a:gd name="T1" fmla="*/ 6 h 126"/>
                    <a:gd name="T2" fmla="*/ 0 w 39"/>
                    <a:gd name="T3" fmla="*/ 97 h 126"/>
                    <a:gd name="T4" fmla="*/ 37 w 39"/>
                    <a:gd name="T5" fmla="*/ 121 h 126"/>
                    <a:gd name="T6" fmla="*/ 15 w 39"/>
                    <a:gd name="T7" fmla="*/ 102 h 126"/>
                    <a:gd name="T8" fmla="*/ 38 w 39"/>
                    <a:gd name="T9" fmla="*/ 14 h 126"/>
                    <a:gd name="T10" fmla="*/ 29 w 39"/>
                    <a:gd name="T11" fmla="*/ 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126">
                      <a:moveTo>
                        <a:pt x="29" y="6"/>
                      </a:moveTo>
                      <a:cubicBezTo>
                        <a:pt x="26" y="8"/>
                        <a:pt x="0" y="80"/>
                        <a:pt x="0" y="97"/>
                      </a:cubicBezTo>
                      <a:cubicBezTo>
                        <a:pt x="0" y="113"/>
                        <a:pt x="35" y="126"/>
                        <a:pt x="37" y="121"/>
                      </a:cubicBezTo>
                      <a:cubicBezTo>
                        <a:pt x="39" y="116"/>
                        <a:pt x="18" y="110"/>
                        <a:pt x="15" y="102"/>
                      </a:cubicBezTo>
                      <a:cubicBezTo>
                        <a:pt x="11" y="94"/>
                        <a:pt x="37" y="19"/>
                        <a:pt x="38" y="14"/>
                      </a:cubicBezTo>
                      <a:cubicBezTo>
                        <a:pt x="39" y="9"/>
                        <a:pt x="38" y="0"/>
                        <a:pt x="2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3" name="Freeform 107">
                  <a:extLst>
                    <a:ext uri="{FF2B5EF4-FFF2-40B4-BE49-F238E27FC236}">
                      <a16:creationId xmlns:a16="http://schemas.microsoft.com/office/drawing/2014/main" id="{8590E374-81EB-466D-B586-4876288D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29838" y="4476750"/>
                  <a:ext cx="204788" cy="361950"/>
                </a:xfrm>
                <a:custGeom>
                  <a:avLst/>
                  <a:gdLst>
                    <a:gd name="T0" fmla="*/ 0 w 84"/>
                    <a:gd name="T1" fmla="*/ 9 h 148"/>
                    <a:gd name="T2" fmla="*/ 36 w 84"/>
                    <a:gd name="T3" fmla="*/ 136 h 148"/>
                    <a:gd name="T4" fmla="*/ 82 w 84"/>
                    <a:gd name="T5" fmla="*/ 142 h 148"/>
                    <a:gd name="T6" fmla="*/ 73 w 84"/>
                    <a:gd name="T7" fmla="*/ 140 h 148"/>
                    <a:gd name="T8" fmla="*/ 49 w 84"/>
                    <a:gd name="T9" fmla="*/ 134 h 148"/>
                    <a:gd name="T10" fmla="*/ 16 w 84"/>
                    <a:gd name="T11" fmla="*/ 7 h 148"/>
                    <a:gd name="T12" fmla="*/ 0 w 84"/>
                    <a:gd name="T13" fmla="*/ 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148">
                      <a:moveTo>
                        <a:pt x="0" y="9"/>
                      </a:moveTo>
                      <a:cubicBezTo>
                        <a:pt x="0" y="9"/>
                        <a:pt x="29" y="124"/>
                        <a:pt x="36" y="136"/>
                      </a:cubicBezTo>
                      <a:cubicBezTo>
                        <a:pt x="43" y="148"/>
                        <a:pt x="79" y="146"/>
                        <a:pt x="82" y="142"/>
                      </a:cubicBezTo>
                      <a:cubicBezTo>
                        <a:pt x="84" y="140"/>
                        <a:pt x="79" y="140"/>
                        <a:pt x="73" y="140"/>
                      </a:cubicBezTo>
                      <a:cubicBezTo>
                        <a:pt x="64" y="140"/>
                        <a:pt x="51" y="140"/>
                        <a:pt x="49" y="134"/>
                      </a:cubicBezTo>
                      <a:cubicBezTo>
                        <a:pt x="45" y="123"/>
                        <a:pt x="21" y="11"/>
                        <a:pt x="16" y="7"/>
                      </a:cubicBezTo>
                      <a:cubicBezTo>
                        <a:pt x="12" y="4"/>
                        <a:pt x="0" y="0"/>
                        <a:pt x="0" y="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4" name="Freeform 136">
                  <a:extLst>
                    <a:ext uri="{FF2B5EF4-FFF2-40B4-BE49-F238E27FC236}">
                      <a16:creationId xmlns:a16="http://schemas.microsoft.com/office/drawing/2014/main" id="{D80028EF-BEEE-4D58-924F-80B9BB950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008438"/>
                  <a:ext cx="579438" cy="269875"/>
                </a:xfrm>
                <a:custGeom>
                  <a:avLst/>
                  <a:gdLst>
                    <a:gd name="T0" fmla="*/ 178 w 237"/>
                    <a:gd name="T1" fmla="*/ 0 h 111"/>
                    <a:gd name="T2" fmla="*/ 0 w 237"/>
                    <a:gd name="T3" fmla="*/ 53 h 111"/>
                    <a:gd name="T4" fmla="*/ 0 w 237"/>
                    <a:gd name="T5" fmla="*/ 107 h 111"/>
                    <a:gd name="T6" fmla="*/ 76 w 237"/>
                    <a:gd name="T7" fmla="*/ 111 h 111"/>
                    <a:gd name="T8" fmla="*/ 211 w 237"/>
                    <a:gd name="T9" fmla="*/ 95 h 111"/>
                    <a:gd name="T10" fmla="*/ 189 w 237"/>
                    <a:gd name="T11" fmla="*/ 2 h 111"/>
                    <a:gd name="T12" fmla="*/ 178 w 237"/>
                    <a:gd name="T13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7" h="111">
                      <a:moveTo>
                        <a:pt x="178" y="0"/>
                      </a:moveTo>
                      <a:cubicBezTo>
                        <a:pt x="141" y="0"/>
                        <a:pt x="58" y="29"/>
                        <a:pt x="0" y="53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23" y="110"/>
                        <a:pt x="50" y="111"/>
                        <a:pt x="76" y="111"/>
                      </a:cubicBezTo>
                      <a:cubicBezTo>
                        <a:pt x="138" y="111"/>
                        <a:pt x="199" y="105"/>
                        <a:pt x="211" y="95"/>
                      </a:cubicBezTo>
                      <a:cubicBezTo>
                        <a:pt x="237" y="74"/>
                        <a:pt x="233" y="14"/>
                        <a:pt x="189" y="2"/>
                      </a:cubicBezTo>
                      <a:cubicBezTo>
                        <a:pt x="186" y="1"/>
                        <a:pt x="183" y="0"/>
                        <a:pt x="17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5" name="Freeform 137">
                  <a:extLst>
                    <a:ext uri="{FF2B5EF4-FFF2-40B4-BE49-F238E27FC236}">
                      <a16:creationId xmlns:a16="http://schemas.microsoft.com/office/drawing/2014/main" id="{E556A1AB-B409-4031-BBA7-F333F714D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300538"/>
                  <a:ext cx="53975" cy="120650"/>
                </a:xfrm>
                <a:custGeom>
                  <a:avLst/>
                  <a:gdLst>
                    <a:gd name="T0" fmla="*/ 15 w 22"/>
                    <a:gd name="T1" fmla="*/ 0 h 49"/>
                    <a:gd name="T2" fmla="*/ 6 w 22"/>
                    <a:gd name="T3" fmla="*/ 0 h 49"/>
                    <a:gd name="T4" fmla="*/ 0 w 22"/>
                    <a:gd name="T5" fmla="*/ 0 h 49"/>
                    <a:gd name="T6" fmla="*/ 0 w 22"/>
                    <a:gd name="T7" fmla="*/ 49 h 49"/>
                    <a:gd name="T8" fmla="*/ 15 w 22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49">
                      <a:moveTo>
                        <a:pt x="15" y="0"/>
                      </a:moveTo>
                      <a:cubicBezTo>
                        <a:pt x="14" y="0"/>
                        <a:pt x="11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22" y="27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6" name="Freeform 138">
                  <a:extLst>
                    <a:ext uri="{FF2B5EF4-FFF2-40B4-BE49-F238E27FC236}">
                      <a16:creationId xmlns:a16="http://schemas.microsoft.com/office/drawing/2014/main" id="{039A3DFF-6366-46F8-9F3A-9A5FE7533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3338" y="4327525"/>
                  <a:ext cx="509588" cy="411163"/>
                </a:xfrm>
                <a:custGeom>
                  <a:avLst/>
                  <a:gdLst>
                    <a:gd name="T0" fmla="*/ 52 w 209"/>
                    <a:gd name="T1" fmla="*/ 0 h 168"/>
                    <a:gd name="T2" fmla="*/ 31 w 209"/>
                    <a:gd name="T3" fmla="*/ 2 h 168"/>
                    <a:gd name="T4" fmla="*/ 11 w 209"/>
                    <a:gd name="T5" fmla="*/ 52 h 168"/>
                    <a:gd name="T6" fmla="*/ 63 w 209"/>
                    <a:gd name="T7" fmla="*/ 128 h 168"/>
                    <a:gd name="T8" fmla="*/ 177 w 209"/>
                    <a:gd name="T9" fmla="*/ 168 h 168"/>
                    <a:gd name="T10" fmla="*/ 196 w 209"/>
                    <a:gd name="T11" fmla="*/ 162 h 168"/>
                    <a:gd name="T12" fmla="*/ 52 w 209"/>
                    <a:gd name="T13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9" h="168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2"/>
                      </a:cubicBezTo>
                      <a:cubicBezTo>
                        <a:pt x="31" y="2"/>
                        <a:pt x="32" y="30"/>
                        <a:pt x="11" y="52"/>
                      </a:cubicBezTo>
                      <a:cubicBezTo>
                        <a:pt x="11" y="52"/>
                        <a:pt x="0" y="96"/>
                        <a:pt x="63" y="128"/>
                      </a:cubicBezTo>
                      <a:cubicBezTo>
                        <a:pt x="111" y="152"/>
                        <a:pt x="153" y="168"/>
                        <a:pt x="177" y="168"/>
                      </a:cubicBezTo>
                      <a:cubicBezTo>
                        <a:pt x="186" y="168"/>
                        <a:pt x="192" y="166"/>
                        <a:pt x="196" y="162"/>
                      </a:cubicBezTo>
                      <a:cubicBezTo>
                        <a:pt x="209" y="147"/>
                        <a:pt x="163" y="0"/>
                        <a:pt x="5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  <p:sp>
              <p:nvSpPr>
                <p:cNvPr id="37" name="Freeform 139">
                  <a:extLst>
                    <a:ext uri="{FF2B5EF4-FFF2-40B4-BE49-F238E27FC236}">
                      <a16:creationId xmlns:a16="http://schemas.microsoft.com/office/drawing/2014/main" id="{7BA832F8-DE0B-4C43-8A2B-51CA6D2DB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99688" y="4606925"/>
                  <a:ext cx="134938" cy="223838"/>
                </a:xfrm>
                <a:custGeom>
                  <a:avLst/>
                  <a:gdLst>
                    <a:gd name="T0" fmla="*/ 0 w 55"/>
                    <a:gd name="T1" fmla="*/ 0 h 92"/>
                    <a:gd name="T2" fmla="*/ 0 w 55"/>
                    <a:gd name="T3" fmla="*/ 64 h 92"/>
                    <a:gd name="T4" fmla="*/ 7 w 55"/>
                    <a:gd name="T5" fmla="*/ 83 h 92"/>
                    <a:gd name="T6" fmla="*/ 36 w 55"/>
                    <a:gd name="T7" fmla="*/ 92 h 92"/>
                    <a:gd name="T8" fmla="*/ 53 w 55"/>
                    <a:gd name="T9" fmla="*/ 89 h 92"/>
                    <a:gd name="T10" fmla="*/ 44 w 55"/>
                    <a:gd name="T11" fmla="*/ 87 h 92"/>
                    <a:gd name="T12" fmla="*/ 20 w 55"/>
                    <a:gd name="T13" fmla="*/ 81 h 92"/>
                    <a:gd name="T14" fmla="*/ 0 w 5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92">
                      <a:moveTo>
                        <a:pt x="0" y="0"/>
                      </a:move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3" y="74"/>
                        <a:pt x="6" y="81"/>
                        <a:pt x="7" y="83"/>
                      </a:cubicBezTo>
                      <a:cubicBezTo>
                        <a:pt x="11" y="90"/>
                        <a:pt x="25" y="92"/>
                        <a:pt x="36" y="92"/>
                      </a:cubicBezTo>
                      <a:cubicBezTo>
                        <a:pt x="45" y="92"/>
                        <a:pt x="52" y="91"/>
                        <a:pt x="53" y="89"/>
                      </a:cubicBezTo>
                      <a:cubicBezTo>
                        <a:pt x="55" y="87"/>
                        <a:pt x="50" y="87"/>
                        <a:pt x="44" y="87"/>
                      </a:cubicBezTo>
                      <a:cubicBezTo>
                        <a:pt x="35" y="87"/>
                        <a:pt x="22" y="87"/>
                        <a:pt x="20" y="81"/>
                      </a:cubicBezTo>
                      <a:cubicBezTo>
                        <a:pt x="18" y="75"/>
                        <a:pt x="8" y="3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PE"/>
                </a:p>
              </p:txBody>
            </p:sp>
          </p:grpSp>
        </p:grp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9AE965D-6BCF-4328-9E6F-0BE190F47CC4}"/>
              </a:ext>
            </a:extLst>
          </p:cNvPr>
          <p:cNvGrpSpPr/>
          <p:nvPr/>
        </p:nvGrpSpPr>
        <p:grpSpPr>
          <a:xfrm>
            <a:off x="5641031" y="4903529"/>
            <a:ext cx="829132" cy="934806"/>
            <a:chOff x="9099424" y="2961597"/>
            <a:chExt cx="829132" cy="934806"/>
          </a:xfrm>
        </p:grpSpPr>
        <p:sp>
          <p:nvSpPr>
            <p:cNvPr id="38" name="Hexágono 8">
              <a:extLst>
                <a:ext uri="{FF2B5EF4-FFF2-40B4-BE49-F238E27FC236}">
                  <a16:creationId xmlns:a16="http://schemas.microsoft.com/office/drawing/2014/main" id="{45FDFAD0-9829-459F-B29B-2D98ADE7294D}"/>
                </a:ext>
              </a:extLst>
            </p:cNvPr>
            <p:cNvSpPr/>
            <p:nvPr/>
          </p:nvSpPr>
          <p:spPr>
            <a:xfrm rot="5400000">
              <a:off x="9046587" y="3014434"/>
              <a:ext cx="934806" cy="829132"/>
            </a:xfrm>
            <a:custGeom>
              <a:avLst/>
              <a:gdLst>
                <a:gd name="connsiteX0" fmla="*/ 0 w 3053214"/>
                <a:gd name="connsiteY0" fmla="*/ 1316041 h 2632081"/>
                <a:gd name="connsiteX1" fmla="*/ 658020 w 3053214"/>
                <a:gd name="connsiteY1" fmla="*/ 1 h 2632081"/>
                <a:gd name="connsiteX2" fmla="*/ 2395194 w 3053214"/>
                <a:gd name="connsiteY2" fmla="*/ 1 h 2632081"/>
                <a:gd name="connsiteX3" fmla="*/ 3053214 w 3053214"/>
                <a:gd name="connsiteY3" fmla="*/ 1316041 h 2632081"/>
                <a:gd name="connsiteX4" fmla="*/ 2395194 w 3053214"/>
                <a:gd name="connsiteY4" fmla="*/ 2632080 h 2632081"/>
                <a:gd name="connsiteX5" fmla="*/ 658020 w 3053214"/>
                <a:gd name="connsiteY5" fmla="*/ 2632080 h 2632081"/>
                <a:gd name="connsiteX6" fmla="*/ 0 w 3053214"/>
                <a:gd name="connsiteY6" fmla="*/ 1316041 h 2632081"/>
                <a:gd name="connsiteX0" fmla="*/ 0 w 3053214"/>
                <a:gd name="connsiteY0" fmla="*/ 1316040 h 2701527"/>
                <a:gd name="connsiteX1" fmla="*/ 658020 w 3053214"/>
                <a:gd name="connsiteY1" fmla="*/ 0 h 2701527"/>
                <a:gd name="connsiteX2" fmla="*/ 2395194 w 3053214"/>
                <a:gd name="connsiteY2" fmla="*/ 0 h 2701527"/>
                <a:gd name="connsiteX3" fmla="*/ 3053214 w 3053214"/>
                <a:gd name="connsiteY3" fmla="*/ 1316040 h 2701527"/>
                <a:gd name="connsiteX4" fmla="*/ 2395194 w 3053214"/>
                <a:gd name="connsiteY4" fmla="*/ 2632079 h 2701527"/>
                <a:gd name="connsiteX5" fmla="*/ 762194 w 3053214"/>
                <a:gd name="connsiteY5" fmla="*/ 2701527 h 2701527"/>
                <a:gd name="connsiteX6" fmla="*/ 0 w 3053214"/>
                <a:gd name="connsiteY6" fmla="*/ 1316040 h 2701527"/>
                <a:gd name="connsiteX0" fmla="*/ 0 w 3053214"/>
                <a:gd name="connsiteY0" fmla="*/ 1397063 h 2782550"/>
                <a:gd name="connsiteX1" fmla="*/ 785345 w 3053214"/>
                <a:gd name="connsiteY1" fmla="*/ 0 h 2782550"/>
                <a:gd name="connsiteX2" fmla="*/ 2395194 w 3053214"/>
                <a:gd name="connsiteY2" fmla="*/ 81023 h 2782550"/>
                <a:gd name="connsiteX3" fmla="*/ 3053214 w 3053214"/>
                <a:gd name="connsiteY3" fmla="*/ 1397063 h 2782550"/>
                <a:gd name="connsiteX4" fmla="*/ 2395194 w 3053214"/>
                <a:gd name="connsiteY4" fmla="*/ 2713102 h 2782550"/>
                <a:gd name="connsiteX5" fmla="*/ 762194 w 3053214"/>
                <a:gd name="connsiteY5" fmla="*/ 2782550 h 2782550"/>
                <a:gd name="connsiteX6" fmla="*/ 0 w 3053214"/>
                <a:gd name="connsiteY6" fmla="*/ 1397063 h 2782550"/>
                <a:gd name="connsiteX0" fmla="*/ 0 w 2682824"/>
                <a:gd name="connsiteY0" fmla="*/ 1397063 h 2782550"/>
                <a:gd name="connsiteX1" fmla="*/ 785345 w 2682824"/>
                <a:gd name="connsiteY1" fmla="*/ 0 h 2782550"/>
                <a:gd name="connsiteX2" fmla="*/ 2395194 w 2682824"/>
                <a:gd name="connsiteY2" fmla="*/ 81023 h 2782550"/>
                <a:gd name="connsiteX3" fmla="*/ 2682824 w 2682824"/>
                <a:gd name="connsiteY3" fmla="*/ 1362338 h 2782550"/>
                <a:gd name="connsiteX4" fmla="*/ 2395194 w 2682824"/>
                <a:gd name="connsiteY4" fmla="*/ 2713102 h 2782550"/>
                <a:gd name="connsiteX5" fmla="*/ 762194 w 2682824"/>
                <a:gd name="connsiteY5" fmla="*/ 2782550 h 2782550"/>
                <a:gd name="connsiteX6" fmla="*/ 0 w 2682824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95194 w 3111088"/>
                <a:gd name="connsiteY2" fmla="*/ 81023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95194 w 3111088"/>
                <a:gd name="connsiteY4" fmla="*/ 2713102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72044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97063 h 2782550"/>
                <a:gd name="connsiteX1" fmla="*/ 785345 w 3111088"/>
                <a:gd name="connsiteY1" fmla="*/ 0 h 2782550"/>
                <a:gd name="connsiteX2" fmla="*/ 2331850 w 3111088"/>
                <a:gd name="connsiteY2" fmla="*/ 23149 h 2782550"/>
                <a:gd name="connsiteX3" fmla="*/ 3111088 w 3111088"/>
                <a:gd name="connsiteY3" fmla="*/ 1397063 h 2782550"/>
                <a:gd name="connsiteX4" fmla="*/ 2360469 w 3111088"/>
                <a:gd name="connsiteY4" fmla="*/ 2770975 h 2782550"/>
                <a:gd name="connsiteX5" fmla="*/ 762194 w 3111088"/>
                <a:gd name="connsiteY5" fmla="*/ 2782550 h 2782550"/>
                <a:gd name="connsiteX6" fmla="*/ 0 w 3111088"/>
                <a:gd name="connsiteY6" fmla="*/ 1397063 h 2782550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60469 w 3111088"/>
                <a:gd name="connsiteY4" fmla="*/ 2747826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55446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  <a:gd name="connsiteX0" fmla="*/ 0 w 3111088"/>
                <a:gd name="connsiteY0" fmla="*/ 1373914 h 2798068"/>
                <a:gd name="connsiteX1" fmla="*/ 770272 w 3111088"/>
                <a:gd name="connsiteY1" fmla="*/ 6996 h 2798068"/>
                <a:gd name="connsiteX2" fmla="*/ 2331850 w 3111088"/>
                <a:gd name="connsiteY2" fmla="*/ 0 h 2798068"/>
                <a:gd name="connsiteX3" fmla="*/ 3111088 w 3111088"/>
                <a:gd name="connsiteY3" fmla="*/ 1373914 h 2798068"/>
                <a:gd name="connsiteX4" fmla="*/ 2350424 w 3111088"/>
                <a:gd name="connsiteY4" fmla="*/ 2798068 h 2798068"/>
                <a:gd name="connsiteX5" fmla="*/ 762194 w 3111088"/>
                <a:gd name="connsiteY5" fmla="*/ 2759401 h 2798068"/>
                <a:gd name="connsiteX6" fmla="*/ 0 w 3111088"/>
                <a:gd name="connsiteY6" fmla="*/ 1373914 h 2798068"/>
                <a:gd name="connsiteX0" fmla="*/ 0 w 3111088"/>
                <a:gd name="connsiteY0" fmla="*/ 1373914 h 2759401"/>
                <a:gd name="connsiteX1" fmla="*/ 770272 w 3111088"/>
                <a:gd name="connsiteY1" fmla="*/ 6996 h 2759401"/>
                <a:gd name="connsiteX2" fmla="*/ 2331850 w 3111088"/>
                <a:gd name="connsiteY2" fmla="*/ 0 h 2759401"/>
                <a:gd name="connsiteX3" fmla="*/ 3111088 w 3111088"/>
                <a:gd name="connsiteY3" fmla="*/ 1373914 h 2759401"/>
                <a:gd name="connsiteX4" fmla="*/ 2345400 w 3111088"/>
                <a:gd name="connsiteY4" fmla="*/ 2752850 h 2759401"/>
                <a:gd name="connsiteX5" fmla="*/ 762194 w 3111088"/>
                <a:gd name="connsiteY5" fmla="*/ 2759401 h 2759401"/>
                <a:gd name="connsiteX6" fmla="*/ 0 w 3111088"/>
                <a:gd name="connsiteY6" fmla="*/ 1373914 h 275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088" h="2759401">
                  <a:moveTo>
                    <a:pt x="0" y="1373914"/>
                  </a:moveTo>
                  <a:lnTo>
                    <a:pt x="770272" y="6996"/>
                  </a:lnTo>
                  <a:lnTo>
                    <a:pt x="2331850" y="0"/>
                  </a:lnTo>
                  <a:lnTo>
                    <a:pt x="3111088" y="1373914"/>
                  </a:lnTo>
                  <a:lnTo>
                    <a:pt x="2345400" y="2752850"/>
                  </a:lnTo>
                  <a:lnTo>
                    <a:pt x="762194" y="2759401"/>
                  </a:lnTo>
                  <a:lnTo>
                    <a:pt x="0" y="1373914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155D509E-A4F0-4847-A50C-DC560FB04C94}"/>
                </a:ext>
              </a:extLst>
            </p:cNvPr>
            <p:cNvGrpSpPr/>
            <p:nvPr/>
          </p:nvGrpSpPr>
          <p:grpSpPr>
            <a:xfrm>
              <a:off x="9233414" y="3156583"/>
              <a:ext cx="531546" cy="598753"/>
              <a:chOff x="5158020" y="5082723"/>
              <a:chExt cx="966788" cy="1089025"/>
            </a:xfrm>
          </p:grpSpPr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D4BCC224-0ADF-4BDD-B2D2-5AE9BCD0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445" y="5082723"/>
                <a:ext cx="744538" cy="158750"/>
              </a:xfrm>
              <a:custGeom>
                <a:avLst/>
                <a:gdLst>
                  <a:gd name="T0" fmla="*/ 272 w 305"/>
                  <a:gd name="T1" fmla="*/ 65 h 65"/>
                  <a:gd name="T2" fmla="*/ 32 w 305"/>
                  <a:gd name="T3" fmla="*/ 65 h 65"/>
                  <a:gd name="T4" fmla="*/ 0 w 305"/>
                  <a:gd name="T5" fmla="*/ 33 h 65"/>
                  <a:gd name="T6" fmla="*/ 32 w 305"/>
                  <a:gd name="T7" fmla="*/ 0 h 65"/>
                  <a:gd name="T8" fmla="*/ 272 w 305"/>
                  <a:gd name="T9" fmla="*/ 0 h 65"/>
                  <a:gd name="T10" fmla="*/ 305 w 305"/>
                  <a:gd name="T11" fmla="*/ 33 h 65"/>
                  <a:gd name="T12" fmla="*/ 272 w 30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65">
                    <a:moveTo>
                      <a:pt x="272" y="65"/>
                    </a:moveTo>
                    <a:cubicBezTo>
                      <a:pt x="32" y="65"/>
                      <a:pt x="32" y="65"/>
                      <a:pt x="32" y="65"/>
                    </a:cubicBezTo>
                    <a:cubicBezTo>
                      <a:pt x="14" y="65"/>
                      <a:pt x="0" y="50"/>
                      <a:pt x="0" y="33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90" y="0"/>
                      <a:pt x="305" y="15"/>
                      <a:pt x="305" y="33"/>
                    </a:cubicBezTo>
                    <a:cubicBezTo>
                      <a:pt x="305" y="50"/>
                      <a:pt x="290" y="65"/>
                      <a:pt x="272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0F8A75A6-9B20-4DD4-9A2C-F933ADAB1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8020" y="5271635"/>
                <a:ext cx="966788" cy="900113"/>
              </a:xfrm>
              <a:custGeom>
                <a:avLst/>
                <a:gdLst>
                  <a:gd name="T0" fmla="*/ 324 w 396"/>
                  <a:gd name="T1" fmla="*/ 59 h 369"/>
                  <a:gd name="T2" fmla="*/ 321 w 396"/>
                  <a:gd name="T3" fmla="*/ 0 h 369"/>
                  <a:gd name="T4" fmla="*/ 69 w 396"/>
                  <a:gd name="T5" fmla="*/ 0 h 369"/>
                  <a:gd name="T6" fmla="*/ 17 w 396"/>
                  <a:gd name="T7" fmla="*/ 141 h 369"/>
                  <a:gd name="T8" fmla="*/ 83 w 396"/>
                  <a:gd name="T9" fmla="*/ 344 h 369"/>
                  <a:gd name="T10" fmla="*/ 381 w 396"/>
                  <a:gd name="T11" fmla="*/ 253 h 369"/>
                  <a:gd name="T12" fmla="*/ 324 w 396"/>
                  <a:gd name="T13" fmla="*/ 59 h 369"/>
                  <a:gd name="T14" fmla="*/ 121 w 396"/>
                  <a:gd name="T15" fmla="*/ 131 h 369"/>
                  <a:gd name="T16" fmla="*/ 42 w 396"/>
                  <a:gd name="T17" fmla="*/ 129 h 369"/>
                  <a:gd name="T18" fmla="*/ 93 w 396"/>
                  <a:gd name="T19" fmla="*/ 23 h 369"/>
                  <a:gd name="T20" fmla="*/ 298 w 396"/>
                  <a:gd name="T21" fmla="*/ 19 h 369"/>
                  <a:gd name="T22" fmla="*/ 340 w 396"/>
                  <a:gd name="T23" fmla="*/ 128 h 369"/>
                  <a:gd name="T24" fmla="*/ 121 w 396"/>
                  <a:gd name="T25" fmla="*/ 13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369">
                    <a:moveTo>
                      <a:pt x="324" y="59"/>
                    </a:moveTo>
                    <a:cubicBezTo>
                      <a:pt x="306" y="24"/>
                      <a:pt x="321" y="0"/>
                      <a:pt x="321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82" y="45"/>
                      <a:pt x="34" y="100"/>
                      <a:pt x="17" y="141"/>
                    </a:cubicBezTo>
                    <a:cubicBezTo>
                      <a:pt x="0" y="181"/>
                      <a:pt x="10" y="319"/>
                      <a:pt x="83" y="344"/>
                    </a:cubicBezTo>
                    <a:cubicBezTo>
                      <a:pt x="157" y="369"/>
                      <a:pt x="365" y="367"/>
                      <a:pt x="381" y="253"/>
                    </a:cubicBezTo>
                    <a:cubicBezTo>
                      <a:pt x="396" y="138"/>
                      <a:pt x="342" y="94"/>
                      <a:pt x="324" y="59"/>
                    </a:cubicBezTo>
                    <a:moveTo>
                      <a:pt x="121" y="131"/>
                    </a:moveTo>
                    <a:cubicBezTo>
                      <a:pt x="82" y="171"/>
                      <a:pt x="42" y="129"/>
                      <a:pt x="42" y="129"/>
                    </a:cubicBezTo>
                    <a:cubicBezTo>
                      <a:pt x="82" y="87"/>
                      <a:pt x="93" y="23"/>
                      <a:pt x="93" y="23"/>
                    </a:cubicBezTo>
                    <a:cubicBezTo>
                      <a:pt x="298" y="19"/>
                      <a:pt x="298" y="19"/>
                      <a:pt x="298" y="19"/>
                    </a:cubicBezTo>
                    <a:cubicBezTo>
                      <a:pt x="291" y="56"/>
                      <a:pt x="340" y="128"/>
                      <a:pt x="340" y="128"/>
                    </a:cubicBezTo>
                    <a:cubicBezTo>
                      <a:pt x="296" y="84"/>
                      <a:pt x="159" y="91"/>
                      <a:pt x="121" y="1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id="{8687B221-4E21-43C2-9BD6-B4BBCB42E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082723"/>
                <a:ext cx="331788" cy="158750"/>
              </a:xfrm>
              <a:custGeom>
                <a:avLst/>
                <a:gdLst>
                  <a:gd name="T0" fmla="*/ 103 w 136"/>
                  <a:gd name="T1" fmla="*/ 0 h 65"/>
                  <a:gd name="T2" fmla="*/ 0 w 136"/>
                  <a:gd name="T3" fmla="*/ 0 h 65"/>
                  <a:gd name="T4" fmla="*/ 0 w 136"/>
                  <a:gd name="T5" fmla="*/ 65 h 65"/>
                  <a:gd name="T6" fmla="*/ 103 w 136"/>
                  <a:gd name="T7" fmla="*/ 65 h 65"/>
                  <a:gd name="T8" fmla="*/ 136 w 136"/>
                  <a:gd name="T9" fmla="*/ 33 h 65"/>
                  <a:gd name="T10" fmla="*/ 103 w 136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5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21" y="65"/>
                      <a:pt x="136" y="50"/>
                      <a:pt x="136" y="33"/>
                    </a:cubicBezTo>
                    <a:cubicBezTo>
                      <a:pt x="136" y="15"/>
                      <a:pt x="121" y="0"/>
                      <a:pt x="103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43">
                <a:extLst>
                  <a:ext uri="{FF2B5EF4-FFF2-40B4-BE49-F238E27FC236}">
                    <a16:creationId xmlns:a16="http://schemas.microsoft.com/office/drawing/2014/main" id="{4F46C443-E1D0-4250-AF55-EF91A97A2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9195" y="5271635"/>
                <a:ext cx="455613" cy="868363"/>
              </a:xfrm>
              <a:custGeom>
                <a:avLst/>
                <a:gdLst>
                  <a:gd name="T0" fmla="*/ 112 w 187"/>
                  <a:gd name="T1" fmla="*/ 0 h 356"/>
                  <a:gd name="T2" fmla="*/ 0 w 187"/>
                  <a:gd name="T3" fmla="*/ 0 h 356"/>
                  <a:gd name="T4" fmla="*/ 0 w 187"/>
                  <a:gd name="T5" fmla="*/ 21 h 356"/>
                  <a:gd name="T6" fmla="*/ 89 w 187"/>
                  <a:gd name="T7" fmla="*/ 19 h 356"/>
                  <a:gd name="T8" fmla="*/ 131 w 187"/>
                  <a:gd name="T9" fmla="*/ 128 h 356"/>
                  <a:gd name="T10" fmla="*/ 27 w 187"/>
                  <a:gd name="T11" fmla="*/ 98 h 356"/>
                  <a:gd name="T12" fmla="*/ 0 w 187"/>
                  <a:gd name="T13" fmla="*/ 99 h 356"/>
                  <a:gd name="T14" fmla="*/ 0 w 187"/>
                  <a:gd name="T15" fmla="*/ 356 h 356"/>
                  <a:gd name="T16" fmla="*/ 172 w 187"/>
                  <a:gd name="T17" fmla="*/ 253 h 356"/>
                  <a:gd name="T18" fmla="*/ 115 w 187"/>
                  <a:gd name="T19" fmla="*/ 59 h 356"/>
                  <a:gd name="T20" fmla="*/ 112 w 187"/>
                  <a:gd name="T2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" h="356">
                    <a:moveTo>
                      <a:pt x="1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2" y="56"/>
                      <a:pt x="131" y="128"/>
                      <a:pt x="131" y="128"/>
                    </a:cubicBezTo>
                    <a:cubicBezTo>
                      <a:pt x="111" y="107"/>
                      <a:pt x="69" y="98"/>
                      <a:pt x="27" y="98"/>
                    </a:cubicBezTo>
                    <a:cubicBezTo>
                      <a:pt x="18" y="98"/>
                      <a:pt x="9" y="98"/>
                      <a:pt x="0" y="99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79" y="351"/>
                      <a:pt x="162" y="323"/>
                      <a:pt x="172" y="253"/>
                    </a:cubicBezTo>
                    <a:cubicBezTo>
                      <a:pt x="187" y="138"/>
                      <a:pt x="133" y="94"/>
                      <a:pt x="115" y="59"/>
                    </a:cubicBezTo>
                    <a:cubicBezTo>
                      <a:pt x="97" y="24"/>
                      <a:pt x="112" y="0"/>
                      <a:pt x="11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A32B9495-83EA-4DD2-95D6-95D5A18111E4}"/>
              </a:ext>
            </a:extLst>
          </p:cNvPr>
          <p:cNvGrpSpPr/>
          <p:nvPr/>
        </p:nvGrpSpPr>
        <p:grpSpPr>
          <a:xfrm>
            <a:off x="6635386" y="2633539"/>
            <a:ext cx="4671617" cy="719450"/>
            <a:chOff x="395534" y="3737445"/>
            <a:chExt cx="3972999" cy="719450"/>
          </a:xfrm>
        </p:grpSpPr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D4C269F3-9877-4FCB-9D2D-D45B984F115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id="{018C1EE8-311D-4A96-BDDC-630460AB948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0E67DEE1-B24D-4BAD-81BA-72C3E449FFF4}"/>
              </a:ext>
            </a:extLst>
          </p:cNvPr>
          <p:cNvGrpSpPr/>
          <p:nvPr/>
        </p:nvGrpSpPr>
        <p:grpSpPr>
          <a:xfrm>
            <a:off x="6635386" y="3742256"/>
            <a:ext cx="4671617" cy="719450"/>
            <a:chOff x="395534" y="3737445"/>
            <a:chExt cx="3972999" cy="719450"/>
          </a:xfrm>
        </p:grpSpPr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9CDE412D-E438-45D7-B498-15A0F9A2728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id="{ACC0E8AC-95B3-4A47-9006-75BE29095C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08A27881-FDA4-44EC-A33A-A8C8FE538BAB}"/>
              </a:ext>
            </a:extLst>
          </p:cNvPr>
          <p:cNvGrpSpPr/>
          <p:nvPr/>
        </p:nvGrpSpPr>
        <p:grpSpPr>
          <a:xfrm>
            <a:off x="6658268" y="4977818"/>
            <a:ext cx="4671617" cy="719450"/>
            <a:chOff x="395534" y="3737445"/>
            <a:chExt cx="3972999" cy="719450"/>
          </a:xfrm>
        </p:grpSpPr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97C649FE-8C82-4E72-9F12-EF016B4B91B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7E317CAD-43AB-46BD-AC97-E5573D2854B9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0" name="Group 33">
            <a:extLst>
              <a:ext uri="{FF2B5EF4-FFF2-40B4-BE49-F238E27FC236}">
                <a16:creationId xmlns:a16="http://schemas.microsoft.com/office/drawing/2014/main" id="{6B6CBC7F-A010-4CC1-86C1-EBACD76A0930}"/>
              </a:ext>
            </a:extLst>
          </p:cNvPr>
          <p:cNvGrpSpPr/>
          <p:nvPr/>
        </p:nvGrpSpPr>
        <p:grpSpPr>
          <a:xfrm>
            <a:off x="6595240" y="1381421"/>
            <a:ext cx="4671617" cy="719450"/>
            <a:chOff x="395534" y="3737445"/>
            <a:chExt cx="3972999" cy="719450"/>
          </a:xfrm>
        </p:grpSpPr>
        <p:sp>
          <p:nvSpPr>
            <p:cNvPr id="61" name="TextBox 21">
              <a:extLst>
                <a:ext uri="{FF2B5EF4-FFF2-40B4-BE49-F238E27FC236}">
                  <a16:creationId xmlns:a16="http://schemas.microsoft.com/office/drawing/2014/main" id="{950A02FC-0DCE-4272-B104-5538C69D21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22">
              <a:extLst>
                <a:ext uri="{FF2B5EF4-FFF2-40B4-BE49-F238E27FC236}">
                  <a16:creationId xmlns:a16="http://schemas.microsoft.com/office/drawing/2014/main" id="{6EBC87E0-795D-4B82-8EFF-C6B9BEF2A1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6C9A1316-BE57-4119-A8EC-16C968B5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388" y="340045"/>
            <a:ext cx="1121433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98279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65">
            <a:extLst>
              <a:ext uri="{FF2B5EF4-FFF2-40B4-BE49-F238E27FC236}">
                <a16:creationId xmlns:a16="http://schemas.microsoft.com/office/drawing/2014/main" id="{A0B1364D-3394-427D-9BF7-22A8E500B039}"/>
              </a:ext>
            </a:extLst>
          </p:cNvPr>
          <p:cNvCxnSpPr/>
          <p:nvPr/>
        </p:nvCxnSpPr>
        <p:spPr>
          <a:xfrm flipV="1">
            <a:off x="7451037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6">
            <a:extLst>
              <a:ext uri="{FF2B5EF4-FFF2-40B4-BE49-F238E27FC236}">
                <a16:creationId xmlns:a16="http://schemas.microsoft.com/office/drawing/2014/main" id="{8634B626-1FD8-40E0-8C5D-8CA26F7B6FB0}"/>
              </a:ext>
            </a:extLst>
          </p:cNvPr>
          <p:cNvCxnSpPr/>
          <p:nvPr/>
        </p:nvCxnSpPr>
        <p:spPr>
          <a:xfrm>
            <a:off x="7451037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7">
            <a:extLst>
              <a:ext uri="{FF2B5EF4-FFF2-40B4-BE49-F238E27FC236}">
                <a16:creationId xmlns:a16="http://schemas.microsoft.com/office/drawing/2014/main" id="{A8A515A0-65CA-4801-A248-CFD528A8AD9F}"/>
              </a:ext>
            </a:extLst>
          </p:cNvPr>
          <p:cNvCxnSpPr/>
          <p:nvPr/>
        </p:nvCxnSpPr>
        <p:spPr>
          <a:xfrm>
            <a:off x="7451037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8">
            <a:extLst>
              <a:ext uri="{FF2B5EF4-FFF2-40B4-BE49-F238E27FC236}">
                <a16:creationId xmlns:a16="http://schemas.microsoft.com/office/drawing/2014/main" id="{5A9222C4-434C-408D-8EF7-50FAD06C1FED}"/>
              </a:ext>
            </a:extLst>
          </p:cNvPr>
          <p:cNvCxnSpPr/>
          <p:nvPr/>
        </p:nvCxnSpPr>
        <p:spPr>
          <a:xfrm flipH="1" flipV="1">
            <a:off x="4128964" y="2679890"/>
            <a:ext cx="612000" cy="612000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9">
            <a:extLst>
              <a:ext uri="{FF2B5EF4-FFF2-40B4-BE49-F238E27FC236}">
                <a16:creationId xmlns:a16="http://schemas.microsoft.com/office/drawing/2014/main" id="{B4EEB473-1088-4DCA-BCF0-65136FAAD007}"/>
              </a:ext>
            </a:extLst>
          </p:cNvPr>
          <p:cNvCxnSpPr/>
          <p:nvPr/>
        </p:nvCxnSpPr>
        <p:spPr>
          <a:xfrm flipH="1" flipV="1">
            <a:off x="4128964" y="3876955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0">
            <a:extLst>
              <a:ext uri="{FF2B5EF4-FFF2-40B4-BE49-F238E27FC236}">
                <a16:creationId xmlns:a16="http://schemas.microsoft.com/office/drawing/2014/main" id="{50EB2CAD-327C-45CD-AFA9-02162C6AE96E}"/>
              </a:ext>
            </a:extLst>
          </p:cNvPr>
          <p:cNvCxnSpPr/>
          <p:nvPr/>
        </p:nvCxnSpPr>
        <p:spPr>
          <a:xfrm flipH="1">
            <a:off x="4128964" y="4499344"/>
            <a:ext cx="612000" cy="612000"/>
          </a:xfrm>
          <a:prstGeom prst="line">
            <a:avLst/>
          </a:prstGeom>
          <a:ln w="31750" cap="sq">
            <a:solidFill>
              <a:schemeClr val="accent6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1">
            <a:extLst>
              <a:ext uri="{FF2B5EF4-FFF2-40B4-BE49-F238E27FC236}">
                <a16:creationId xmlns:a16="http://schemas.microsoft.com/office/drawing/2014/main" id="{AD579BE8-93C2-423C-9172-95203ABDF59B}"/>
              </a:ext>
            </a:extLst>
          </p:cNvPr>
          <p:cNvGrpSpPr/>
          <p:nvPr/>
        </p:nvGrpSpPr>
        <p:grpSpPr>
          <a:xfrm>
            <a:off x="8162069" y="1744871"/>
            <a:ext cx="3096000" cy="1053360"/>
            <a:chOff x="910640" y="2975795"/>
            <a:chExt cx="1527408" cy="26346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05EE40-8FF9-4FE0-B979-E10D8E26FCB3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A4A4A-4DFE-4A7F-B6CB-90F790454B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4">
            <a:extLst>
              <a:ext uri="{FF2B5EF4-FFF2-40B4-BE49-F238E27FC236}">
                <a16:creationId xmlns:a16="http://schemas.microsoft.com/office/drawing/2014/main" id="{FF74D2A8-3BFA-47F0-A86D-DF32DEC65C74}"/>
              </a:ext>
            </a:extLst>
          </p:cNvPr>
          <p:cNvGrpSpPr/>
          <p:nvPr/>
        </p:nvGrpSpPr>
        <p:grpSpPr>
          <a:xfrm>
            <a:off x="8162069" y="3399606"/>
            <a:ext cx="3096000" cy="1053360"/>
            <a:chOff x="910640" y="2975795"/>
            <a:chExt cx="1527408" cy="26346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17D28-5684-4148-9746-AE4F85D3EF4E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937CCB-221B-4B1B-B0DF-CA5475645C0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7">
            <a:extLst>
              <a:ext uri="{FF2B5EF4-FFF2-40B4-BE49-F238E27FC236}">
                <a16:creationId xmlns:a16="http://schemas.microsoft.com/office/drawing/2014/main" id="{325DBA96-5FD9-48DA-BAF6-A182715E8E9B}"/>
              </a:ext>
            </a:extLst>
          </p:cNvPr>
          <p:cNvGrpSpPr/>
          <p:nvPr/>
        </p:nvGrpSpPr>
        <p:grpSpPr>
          <a:xfrm>
            <a:off x="8162069" y="5054341"/>
            <a:ext cx="3096000" cy="1068749"/>
            <a:chOff x="910640" y="2937304"/>
            <a:chExt cx="1527408" cy="26731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312F5E-8507-4086-970E-69EBE120B46C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FE5F5-C8DD-4744-9C96-19816EC261C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0">
            <a:extLst>
              <a:ext uri="{FF2B5EF4-FFF2-40B4-BE49-F238E27FC236}">
                <a16:creationId xmlns:a16="http://schemas.microsoft.com/office/drawing/2014/main" id="{D63DB95D-8D7B-421D-9C67-37507809586C}"/>
              </a:ext>
            </a:extLst>
          </p:cNvPr>
          <p:cNvGrpSpPr/>
          <p:nvPr/>
        </p:nvGrpSpPr>
        <p:grpSpPr>
          <a:xfrm>
            <a:off x="908422" y="1744871"/>
            <a:ext cx="3096000" cy="1053360"/>
            <a:chOff x="910640" y="2975795"/>
            <a:chExt cx="1527408" cy="2634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079A25-6555-4884-A1E7-097AD5FD5DC4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0DC0FC-A4B3-4B0E-945D-714B3654D51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8C82DA39-ECA4-44E8-B1BD-85887CBCD8D3}"/>
              </a:ext>
            </a:extLst>
          </p:cNvPr>
          <p:cNvGrpSpPr/>
          <p:nvPr/>
        </p:nvGrpSpPr>
        <p:grpSpPr>
          <a:xfrm>
            <a:off x="908422" y="3407301"/>
            <a:ext cx="3096000" cy="1053360"/>
            <a:chOff x="910640" y="2975795"/>
            <a:chExt cx="1527408" cy="26346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695BD1-01AE-441A-A2AB-7B0210FC6165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768C56-B6EA-4490-A34E-95E66C05F4F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AD12261A-E6E9-4760-B223-1526F7B3796A}"/>
              </a:ext>
            </a:extLst>
          </p:cNvPr>
          <p:cNvGrpSpPr/>
          <p:nvPr/>
        </p:nvGrpSpPr>
        <p:grpSpPr>
          <a:xfrm>
            <a:off x="908422" y="5069730"/>
            <a:ext cx="3096000" cy="1053360"/>
            <a:chOff x="910640" y="2975795"/>
            <a:chExt cx="1527408" cy="26346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E9AE98-56ED-4863-A4F1-6D03F732A381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22C43-6D98-4044-8FEA-667E27A1EE7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D5B0367-9162-4C87-98F0-EC866B75458E}"/>
              </a:ext>
            </a:extLst>
          </p:cNvPr>
          <p:cNvGrpSpPr/>
          <p:nvPr/>
        </p:nvGrpSpPr>
        <p:grpSpPr>
          <a:xfrm>
            <a:off x="5124342" y="2378574"/>
            <a:ext cx="1917806" cy="2844464"/>
            <a:chOff x="9276740" y="40640"/>
            <a:chExt cx="737732" cy="1094194"/>
          </a:xfrm>
          <a:solidFill>
            <a:srgbClr val="FED715"/>
          </a:solidFill>
        </p:grpSpPr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79EB553C-B810-416E-A83C-8332F422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1580" y="261306"/>
              <a:ext cx="608465" cy="135795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6F6CF4C9-25E4-4A12-A000-C5F33A4BF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6740" y="437578"/>
              <a:ext cx="737732" cy="13057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8AEF835B-3690-47E0-AFD8-ADA32A6C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714" y="582513"/>
              <a:ext cx="698560" cy="137101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7CC2E2B9-16D1-4612-A465-4C5B9351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694" y="765314"/>
              <a:ext cx="578434" cy="144935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DBBBD425-8046-49AC-98DB-0071D424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509" y="146403"/>
              <a:ext cx="409996" cy="90095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D41FE258-96D5-4F8D-9D8A-255DEC662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1705" y="929835"/>
              <a:ext cx="381270" cy="107069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8F0B1D89-7519-49C6-A4DD-707769C46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4412" y="40640"/>
              <a:ext cx="197164" cy="82261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1F091A9E-3D24-4CA9-856A-3842AD2E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774" y="1049962"/>
              <a:ext cx="182801" cy="84872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169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-2" y="1812264"/>
            <a:ext cx="7454539" cy="0"/>
          </a:xfrm>
          <a:prstGeom prst="straightConnector1">
            <a:avLst/>
          </a:prstGeom>
          <a:ln w="38100">
            <a:solidFill>
              <a:schemeClr val="accent3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/>
          <p:cNvSpPr txBox="1">
            <a:spLocks/>
          </p:cNvSpPr>
          <p:nvPr/>
        </p:nvSpPr>
        <p:spPr>
          <a:xfrm>
            <a:off x="593504" y="583474"/>
            <a:ext cx="3096344" cy="119880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91746" y="830119"/>
            <a:ext cx="1996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2297" y="4597442"/>
            <a:ext cx="2340566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61618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8845" y="360823"/>
            <a:ext cx="1121433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4701E3F3-4639-43B1-9610-51FF24337C1D}"/>
              </a:ext>
            </a:extLst>
          </p:cNvPr>
          <p:cNvSpPr/>
          <p:nvPr/>
        </p:nvSpPr>
        <p:spPr>
          <a:xfrm>
            <a:off x="94358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A281BFDF-FF46-4359-B7DE-A435C4B08515}"/>
              </a:ext>
            </a:extLst>
          </p:cNvPr>
          <p:cNvSpPr/>
          <p:nvPr/>
        </p:nvSpPr>
        <p:spPr>
          <a:xfrm flipH="1">
            <a:off x="6471942" y="1947392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244C9717-25B0-4CD8-BAFC-8E45DBC571F9}"/>
              </a:ext>
            </a:extLst>
          </p:cNvPr>
          <p:cNvSpPr/>
          <p:nvPr/>
        </p:nvSpPr>
        <p:spPr>
          <a:xfrm flipV="1">
            <a:off x="94358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rgbClr val="FED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77817958-741B-4B70-9B7D-1B501CBEA7E3}"/>
              </a:ext>
            </a:extLst>
          </p:cNvPr>
          <p:cNvSpPr/>
          <p:nvPr/>
        </p:nvSpPr>
        <p:spPr>
          <a:xfrm flipH="1" flipV="1">
            <a:off x="6471942" y="4098133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6D15149-B500-4B7D-AAA6-5A727E50EBE1}"/>
              </a:ext>
            </a:extLst>
          </p:cNvPr>
          <p:cNvSpPr/>
          <p:nvPr/>
        </p:nvSpPr>
        <p:spPr>
          <a:xfrm>
            <a:off x="4929268" y="3273294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0AC2589-082A-4E12-9558-CD6067D64EAC}"/>
              </a:ext>
            </a:extLst>
          </p:cNvPr>
          <p:cNvGrpSpPr/>
          <p:nvPr/>
        </p:nvGrpSpPr>
        <p:grpSpPr>
          <a:xfrm>
            <a:off x="5250375" y="3643675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0E4783BD-0E6D-483A-862C-F121A191B502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998A53B7-671B-4C43-A085-00D3B8E98D0F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08B045-E3CC-4C72-BBC5-87415619A7E1}"/>
              </a:ext>
            </a:extLst>
          </p:cNvPr>
          <p:cNvSpPr txBox="1"/>
          <p:nvPr/>
        </p:nvSpPr>
        <p:spPr>
          <a:xfrm>
            <a:off x="5112445" y="1688299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42D44-A17A-40BC-BFEF-B560BD669317}"/>
              </a:ext>
            </a:extLst>
          </p:cNvPr>
          <p:cNvSpPr txBox="1"/>
          <p:nvPr/>
        </p:nvSpPr>
        <p:spPr>
          <a:xfrm>
            <a:off x="6086673" y="1697766"/>
            <a:ext cx="988348" cy="1015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D13C5-9913-49A0-A21F-F9DF79C2998C}"/>
              </a:ext>
            </a:extLst>
          </p:cNvPr>
          <p:cNvSpPr txBox="1"/>
          <p:nvPr/>
        </p:nvSpPr>
        <p:spPr>
          <a:xfrm>
            <a:off x="5103018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ED715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rgbClr val="FED715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31CED-FB4F-4229-8B3E-52A6D33812B3}"/>
              </a:ext>
            </a:extLst>
          </p:cNvPr>
          <p:cNvSpPr txBox="1"/>
          <p:nvPr/>
        </p:nvSpPr>
        <p:spPr>
          <a:xfrm>
            <a:off x="6077246" y="5233910"/>
            <a:ext cx="988348" cy="1015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13C030C4-AE96-4E1F-88B1-8E2E7C4DE9EB}"/>
              </a:ext>
            </a:extLst>
          </p:cNvPr>
          <p:cNvGrpSpPr/>
          <p:nvPr/>
        </p:nvGrpSpPr>
        <p:grpSpPr>
          <a:xfrm>
            <a:off x="1386250" y="2194026"/>
            <a:ext cx="2936722" cy="1470776"/>
            <a:chOff x="270023" y="1638319"/>
            <a:chExt cx="2605242" cy="14854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A3DEC0-08EB-4154-AF90-D93A55CD81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64287F-E0F9-42BD-83BF-982FAF97C94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F003786D-F6A2-4CCE-BAF0-61F9022909EC}"/>
              </a:ext>
            </a:extLst>
          </p:cNvPr>
          <p:cNvGrpSpPr/>
          <p:nvPr/>
        </p:nvGrpSpPr>
        <p:grpSpPr>
          <a:xfrm>
            <a:off x="1386250" y="4302154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F33ABF-E1BE-4B5B-8B07-BAEBB2FF5C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6238D6-E476-4C19-BC00-320807920FD1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734EA550-28A3-44E2-83BD-6B37E3B7E140}"/>
              </a:ext>
            </a:extLst>
          </p:cNvPr>
          <p:cNvGrpSpPr/>
          <p:nvPr/>
        </p:nvGrpSpPr>
        <p:grpSpPr>
          <a:xfrm>
            <a:off x="7854123" y="2194026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B0CB5C-BAFA-425B-B938-E066371C35E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5CE518-359C-4CE2-AFC7-6626336506DD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DEA8EA3B-E172-465D-B845-EF8A931A6F40}"/>
              </a:ext>
            </a:extLst>
          </p:cNvPr>
          <p:cNvGrpSpPr/>
          <p:nvPr/>
        </p:nvGrpSpPr>
        <p:grpSpPr>
          <a:xfrm>
            <a:off x="7858316" y="4302154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3177AA-4C9A-4A4A-A9B5-E47E86880F7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35AC6-9C2E-4D69-81EA-CB65785BFB7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086ADC14-D737-4AEB-9ACD-9933178020DB}"/>
              </a:ext>
            </a:extLst>
          </p:cNvPr>
          <p:cNvSpPr/>
          <p:nvPr/>
        </p:nvSpPr>
        <p:spPr>
          <a:xfrm>
            <a:off x="4521777" y="492623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EFE548AC-5BFD-482B-A682-D3EA771EE4FF}"/>
              </a:ext>
            </a:extLst>
          </p:cNvPr>
          <p:cNvSpPr/>
          <p:nvPr/>
        </p:nvSpPr>
        <p:spPr>
          <a:xfrm>
            <a:off x="7075021" y="2606837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155393D2-8065-4674-85C3-A5221A56E459}"/>
              </a:ext>
            </a:extLst>
          </p:cNvPr>
          <p:cNvSpPr>
            <a:spLocks noChangeAspect="1"/>
          </p:cNvSpPr>
          <p:nvPr/>
        </p:nvSpPr>
        <p:spPr>
          <a:xfrm>
            <a:off x="4477219" y="2606837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0E897117-6F6B-4A4E-A375-B792846A5BC5}"/>
              </a:ext>
            </a:extLst>
          </p:cNvPr>
          <p:cNvSpPr/>
          <p:nvPr/>
        </p:nvSpPr>
        <p:spPr>
          <a:xfrm rot="2700000">
            <a:off x="7226665" y="4813371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28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B0EA61-5955-41DB-ADDB-29B9934A6BAF}"/>
              </a:ext>
            </a:extLst>
          </p:cNvPr>
          <p:cNvSpPr txBox="1"/>
          <p:nvPr/>
        </p:nvSpPr>
        <p:spPr>
          <a:xfrm>
            <a:off x="4490766" y="2011329"/>
            <a:ext cx="165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FASTFOOD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A272F20-836F-47E9-A32F-4CB765F3521E}"/>
              </a:ext>
            </a:extLst>
          </p:cNvPr>
          <p:cNvGrpSpPr/>
          <p:nvPr/>
        </p:nvGrpSpPr>
        <p:grpSpPr>
          <a:xfrm>
            <a:off x="5289861" y="1543977"/>
            <a:ext cx="4627500" cy="753591"/>
            <a:chOff x="6816080" y="2294563"/>
            <a:chExt cx="4627500" cy="75359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20056F-5583-487D-B20B-409C4D4DD142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ADAD1-49B7-48BC-93FB-3AFC0F7F0406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EACD0BD-C742-4A49-9097-138BF1648591}"/>
              </a:ext>
            </a:extLst>
          </p:cNvPr>
          <p:cNvGrpSpPr/>
          <p:nvPr/>
        </p:nvGrpSpPr>
        <p:grpSpPr>
          <a:xfrm>
            <a:off x="5289861" y="2435861"/>
            <a:ext cx="4627500" cy="753591"/>
            <a:chOff x="6816080" y="3050647"/>
            <a:chExt cx="4627500" cy="7535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06CE1C-2BE8-4515-BBF4-2A05EFAFE0AA}"/>
                </a:ext>
              </a:extLst>
            </p:cNvPr>
            <p:cNvSpPr txBox="1"/>
            <p:nvPr/>
          </p:nvSpPr>
          <p:spPr>
            <a:xfrm>
              <a:off x="6816080" y="3342573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121AF-992A-4781-A066-BDE4104CDA89}"/>
                </a:ext>
              </a:extLst>
            </p:cNvPr>
            <p:cNvSpPr txBox="1"/>
            <p:nvPr/>
          </p:nvSpPr>
          <p:spPr>
            <a:xfrm>
              <a:off x="6816080" y="3050647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803B12E-7747-476C-9760-9B8324510C38}"/>
              </a:ext>
            </a:extLst>
          </p:cNvPr>
          <p:cNvGrpSpPr/>
          <p:nvPr/>
        </p:nvGrpSpPr>
        <p:grpSpPr>
          <a:xfrm>
            <a:off x="5289861" y="3327745"/>
            <a:ext cx="4627500" cy="753591"/>
            <a:chOff x="6816080" y="3806731"/>
            <a:chExt cx="4627500" cy="75359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2AE466-E595-4EC5-9F88-A0A924A5D8CC}"/>
                </a:ext>
              </a:extLst>
            </p:cNvPr>
            <p:cNvSpPr txBox="1"/>
            <p:nvPr/>
          </p:nvSpPr>
          <p:spPr>
            <a:xfrm>
              <a:off x="6816080" y="4098657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AA427D-1BFF-4F19-B6C4-2EA5D9F4C803}"/>
                </a:ext>
              </a:extLst>
            </p:cNvPr>
            <p:cNvSpPr txBox="1"/>
            <p:nvPr/>
          </p:nvSpPr>
          <p:spPr>
            <a:xfrm>
              <a:off x="6816080" y="3806731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500859C-235F-447B-A436-9A79779435AD}"/>
              </a:ext>
            </a:extLst>
          </p:cNvPr>
          <p:cNvGrpSpPr/>
          <p:nvPr/>
        </p:nvGrpSpPr>
        <p:grpSpPr>
          <a:xfrm>
            <a:off x="5289861" y="4219629"/>
            <a:ext cx="4627500" cy="753591"/>
            <a:chOff x="6816080" y="4562815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EEDB42-6686-47D1-BA45-FD46792F6D8C}"/>
                </a:ext>
              </a:extLst>
            </p:cNvPr>
            <p:cNvSpPr txBox="1"/>
            <p:nvPr/>
          </p:nvSpPr>
          <p:spPr>
            <a:xfrm>
              <a:off x="6816080" y="4854741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75442C-9725-40BC-A480-FC01DE2BB161}"/>
                </a:ext>
              </a:extLst>
            </p:cNvPr>
            <p:cNvSpPr txBox="1"/>
            <p:nvPr/>
          </p:nvSpPr>
          <p:spPr>
            <a:xfrm>
              <a:off x="6816080" y="4562815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4D7B67FA-A31E-4C0F-A5F0-B2138CCA8D35}"/>
              </a:ext>
            </a:extLst>
          </p:cNvPr>
          <p:cNvGrpSpPr/>
          <p:nvPr/>
        </p:nvGrpSpPr>
        <p:grpSpPr>
          <a:xfrm>
            <a:off x="5289861" y="5111515"/>
            <a:ext cx="4627500" cy="753591"/>
            <a:chOff x="6816080" y="5318899"/>
            <a:chExt cx="4627500" cy="75359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8F483B-6905-4433-B10E-4C79C198D638}"/>
                </a:ext>
              </a:extLst>
            </p:cNvPr>
            <p:cNvSpPr txBox="1"/>
            <p:nvPr/>
          </p:nvSpPr>
          <p:spPr>
            <a:xfrm>
              <a:off x="6816080" y="5610825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C9A30BC-EC2C-43C3-A0F7-A51F0EAC3653}"/>
                </a:ext>
              </a:extLst>
            </p:cNvPr>
            <p:cNvSpPr txBox="1"/>
            <p:nvPr/>
          </p:nvSpPr>
          <p:spPr>
            <a:xfrm>
              <a:off x="6816080" y="5318899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15362" name="Picture 2" descr="15 beneficios y virtudes de la miel - ecocolmena">
            <a:extLst>
              <a:ext uri="{FF2B5EF4-FFF2-40B4-BE49-F238E27FC236}">
                <a16:creationId xmlns:a16="http://schemas.microsoft.com/office/drawing/2014/main" id="{2F07BDCD-B2E3-4428-88CD-1E06171C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7" y="1545012"/>
            <a:ext cx="3462125" cy="438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0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rgbClr val="F5679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 descr="Una flor amarilla&#10;&#10;Descripción generada automáticamente">
            <a:extLst>
              <a:ext uri="{FF2B5EF4-FFF2-40B4-BE49-F238E27FC236}">
                <a16:creationId xmlns:a16="http://schemas.microsoft.com/office/drawing/2014/main" id="{D7A81302-D40B-4167-A479-48A85AF912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2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16">
            <a:extLst>
              <a:ext uri="{FF2B5EF4-FFF2-40B4-BE49-F238E27FC236}">
                <a16:creationId xmlns:a16="http://schemas.microsoft.com/office/drawing/2014/main" id="{3A44A913-A4F0-45FA-844D-A73E88EB2BB9}"/>
              </a:ext>
            </a:extLst>
          </p:cNvPr>
          <p:cNvGrpSpPr/>
          <p:nvPr/>
        </p:nvGrpSpPr>
        <p:grpSpPr>
          <a:xfrm rot="10800000">
            <a:off x="4662817" y="3926263"/>
            <a:ext cx="540000" cy="1692000"/>
            <a:chOff x="5355771" y="1915886"/>
            <a:chExt cx="540000" cy="1692000"/>
          </a:xfrm>
        </p:grpSpPr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3D8EB32-3379-4269-87D1-C3F59C69BD98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Isosceles Triangle 14">
              <a:extLst>
                <a:ext uri="{FF2B5EF4-FFF2-40B4-BE49-F238E27FC236}">
                  <a16:creationId xmlns:a16="http://schemas.microsoft.com/office/drawing/2014/main" id="{18EE2131-044A-4CFB-8B01-10C665F05D70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rapezoid 18">
            <a:extLst>
              <a:ext uri="{FF2B5EF4-FFF2-40B4-BE49-F238E27FC236}">
                <a16:creationId xmlns:a16="http://schemas.microsoft.com/office/drawing/2014/main" id="{35E29F81-53A8-43EB-A7C5-D7BBA9D66973}"/>
              </a:ext>
            </a:extLst>
          </p:cNvPr>
          <p:cNvSpPr/>
          <p:nvPr/>
        </p:nvSpPr>
        <p:spPr>
          <a:xfrm rot="10800000">
            <a:off x="4978329" y="335289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76A35645-05E1-43CC-9AC9-3CD883B413CB}"/>
              </a:ext>
            </a:extLst>
          </p:cNvPr>
          <p:cNvSpPr/>
          <p:nvPr/>
        </p:nvSpPr>
        <p:spPr>
          <a:xfrm>
            <a:off x="7519093" y="1755229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16">
            <a:extLst>
              <a:ext uri="{FF2B5EF4-FFF2-40B4-BE49-F238E27FC236}">
                <a16:creationId xmlns:a16="http://schemas.microsoft.com/office/drawing/2014/main" id="{0873C312-8210-47E8-8AA4-CBADE4A32D77}"/>
              </a:ext>
            </a:extLst>
          </p:cNvPr>
          <p:cNvGrpSpPr/>
          <p:nvPr/>
        </p:nvGrpSpPr>
        <p:grpSpPr>
          <a:xfrm>
            <a:off x="6973551" y="2175555"/>
            <a:ext cx="540000" cy="1692000"/>
            <a:chOff x="5355771" y="1915886"/>
            <a:chExt cx="540000" cy="16920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4B1BA118-FA9F-4F8A-9B16-89FB64F82474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Isosceles Triangle 14">
              <a:extLst>
                <a:ext uri="{FF2B5EF4-FFF2-40B4-BE49-F238E27FC236}">
                  <a16:creationId xmlns:a16="http://schemas.microsoft.com/office/drawing/2014/main" id="{85B5D3BD-B51D-4BA4-9303-1F8890A09267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0ABA54A7-8583-4D96-A8D8-F6E66CFE815E}"/>
              </a:ext>
            </a:extLst>
          </p:cNvPr>
          <p:cNvGrpSpPr/>
          <p:nvPr/>
        </p:nvGrpSpPr>
        <p:grpSpPr>
          <a:xfrm>
            <a:off x="5423596" y="4676758"/>
            <a:ext cx="2520000" cy="576000"/>
            <a:chOff x="4016829" y="4452257"/>
            <a:chExt cx="2520000" cy="576000"/>
          </a:xfrm>
        </p:grpSpPr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08818019-4386-4518-B1E9-E65CB5282222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23">
              <a:extLst>
                <a:ext uri="{FF2B5EF4-FFF2-40B4-BE49-F238E27FC236}">
                  <a16:creationId xmlns:a16="http://schemas.microsoft.com/office/drawing/2014/main" id="{F3B61B43-936F-4A8B-91B5-12F30CB0644C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26">
            <a:extLst>
              <a:ext uri="{FF2B5EF4-FFF2-40B4-BE49-F238E27FC236}">
                <a16:creationId xmlns:a16="http://schemas.microsoft.com/office/drawing/2014/main" id="{DCC0B826-1A9C-4E8F-8296-BC934CA97749}"/>
              </a:ext>
            </a:extLst>
          </p:cNvPr>
          <p:cNvSpPr/>
          <p:nvPr/>
        </p:nvSpPr>
        <p:spPr>
          <a:xfrm>
            <a:off x="7580249" y="523048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BDC1E2AE-C8B6-4B9B-A990-0DB170D18F6B}"/>
              </a:ext>
            </a:extLst>
          </p:cNvPr>
          <p:cNvSpPr/>
          <p:nvPr/>
        </p:nvSpPr>
        <p:spPr>
          <a:xfrm>
            <a:off x="3892957" y="523048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572AF833-89C1-4E17-97FE-D2083EAFC3FE}"/>
              </a:ext>
            </a:extLst>
          </p:cNvPr>
          <p:cNvSpPr/>
          <p:nvPr/>
        </p:nvSpPr>
        <p:spPr>
          <a:xfrm>
            <a:off x="3921814" y="1799584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8221ED-4133-4AF8-A75C-57FBD93E3B58}"/>
              </a:ext>
            </a:extLst>
          </p:cNvPr>
          <p:cNvSpPr txBox="1"/>
          <p:nvPr/>
        </p:nvSpPr>
        <p:spPr>
          <a:xfrm>
            <a:off x="5441200" y="363800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29187C69-981D-4335-A988-A1DDFBF95C6B}"/>
              </a:ext>
            </a:extLst>
          </p:cNvPr>
          <p:cNvSpPr>
            <a:spLocks noChangeAspect="1"/>
          </p:cNvSpPr>
          <p:nvPr/>
        </p:nvSpPr>
        <p:spPr>
          <a:xfrm>
            <a:off x="4130051" y="1953800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Isosceles Triangle 22">
            <a:extLst>
              <a:ext uri="{FF2B5EF4-FFF2-40B4-BE49-F238E27FC236}">
                <a16:creationId xmlns:a16="http://schemas.microsoft.com/office/drawing/2014/main" id="{53174895-D6E4-41FA-BC75-070BF1AEFD45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7" y="5396968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3354A1A2-A61C-48E0-A212-BE3161E1C003}"/>
              </a:ext>
            </a:extLst>
          </p:cNvPr>
          <p:cNvSpPr/>
          <p:nvPr/>
        </p:nvSpPr>
        <p:spPr>
          <a:xfrm>
            <a:off x="7715494" y="1953800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5255EBED-BB92-4BD9-9267-75EF16170499}"/>
              </a:ext>
            </a:extLst>
          </p:cNvPr>
          <p:cNvSpPr>
            <a:spLocks noChangeAspect="1"/>
          </p:cNvSpPr>
          <p:nvPr/>
        </p:nvSpPr>
        <p:spPr>
          <a:xfrm>
            <a:off x="7784919" y="5427059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86BF87A-46FE-4E70-A434-A2FAFAD1689A}"/>
              </a:ext>
            </a:extLst>
          </p:cNvPr>
          <p:cNvGrpSpPr/>
          <p:nvPr/>
        </p:nvGrpSpPr>
        <p:grpSpPr>
          <a:xfrm>
            <a:off x="8395230" y="1803822"/>
            <a:ext cx="3204000" cy="1118322"/>
            <a:chOff x="3556042" y="1744979"/>
            <a:chExt cx="3240000" cy="11183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39B7C2-4032-48B5-87D6-ECA5ED6F8794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295311D-ADE7-4519-9765-34848CC615B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8BEB3B2-3FD1-4FF6-B95C-467573C5FF4F}"/>
              </a:ext>
            </a:extLst>
          </p:cNvPr>
          <p:cNvGrpSpPr/>
          <p:nvPr/>
        </p:nvGrpSpPr>
        <p:grpSpPr>
          <a:xfrm>
            <a:off x="8395230" y="5067371"/>
            <a:ext cx="3204000" cy="1118322"/>
            <a:chOff x="3556042" y="1744979"/>
            <a:chExt cx="3240000" cy="11183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239853-BDC6-443C-A22C-F0805D67D376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FEBA73-B908-4D56-B08D-B3AB5742D7A2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A0F8C7E-31D3-45FC-8DBD-89949EF92945}"/>
              </a:ext>
            </a:extLst>
          </p:cNvPr>
          <p:cNvGrpSpPr/>
          <p:nvPr/>
        </p:nvGrpSpPr>
        <p:grpSpPr>
          <a:xfrm>
            <a:off x="609513" y="5067371"/>
            <a:ext cx="3204000" cy="1118322"/>
            <a:chOff x="3556042" y="1744979"/>
            <a:chExt cx="3240000" cy="111832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0EAA12-B0C3-4334-AA51-8B3C321FBDFA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385D2B3-208D-49B1-9535-E2E190EFEC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B3204839-9279-471A-9F42-72B7059822C7}"/>
              </a:ext>
            </a:extLst>
          </p:cNvPr>
          <p:cNvGrpSpPr/>
          <p:nvPr/>
        </p:nvGrpSpPr>
        <p:grpSpPr>
          <a:xfrm>
            <a:off x="609513" y="1709522"/>
            <a:ext cx="3204000" cy="1118322"/>
            <a:chOff x="3556042" y="1744979"/>
            <a:chExt cx="3240000" cy="111832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F8A4EE-67CE-4254-8456-1514D0DC0CA9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7597346-BF61-41F4-8AD4-290468D0B7A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17">
            <a:extLst>
              <a:ext uri="{FF2B5EF4-FFF2-40B4-BE49-F238E27FC236}">
                <a16:creationId xmlns:a16="http://schemas.microsoft.com/office/drawing/2014/main" id="{EE91D7C7-6DD0-4681-9A66-58D605AB76DD}"/>
              </a:ext>
            </a:extLst>
          </p:cNvPr>
          <p:cNvGrpSpPr/>
          <p:nvPr/>
        </p:nvGrpSpPr>
        <p:grpSpPr>
          <a:xfrm rot="10800000">
            <a:off x="4307817" y="2610184"/>
            <a:ext cx="2520000" cy="576000"/>
            <a:chOff x="4016829" y="4452257"/>
            <a:chExt cx="2520000" cy="576000"/>
          </a:xfrm>
        </p:grpSpPr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EFFEF66-4AE2-4876-A662-656AC8E4C19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Isosceles Triangle 23">
              <a:extLst>
                <a:ext uri="{FF2B5EF4-FFF2-40B4-BE49-F238E27FC236}">
                  <a16:creationId xmlns:a16="http://schemas.microsoft.com/office/drawing/2014/main" id="{C96AE2E2-1284-4653-8DE8-EF37111C58E1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33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ED715"/>
                </a:solidFill>
              </a:endParaRPr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1056546"/>
            <a:chOff x="-475010" y="1114177"/>
            <a:chExt cx="4241713" cy="1056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1056546"/>
            <a:chOff x="-475010" y="1114177"/>
            <a:chExt cx="4241713" cy="10565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1056546"/>
            <a:chOff x="-475010" y="1114177"/>
            <a:chExt cx="4241713" cy="10565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1056546"/>
            <a:chOff x="-475010" y="1114177"/>
            <a:chExt cx="4241713" cy="10565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E060644-40D8-4193-A486-E58506CD2F36}"/>
              </a:ext>
            </a:extLst>
          </p:cNvPr>
          <p:cNvCxnSpPr>
            <a:cxnSpLocks/>
          </p:cNvCxnSpPr>
          <p:nvPr/>
        </p:nvCxnSpPr>
        <p:spPr>
          <a:xfrm flipH="1">
            <a:off x="7445829" y="3777605"/>
            <a:ext cx="4746171" cy="0"/>
          </a:xfrm>
          <a:prstGeom prst="straightConnector1">
            <a:avLst/>
          </a:prstGeom>
          <a:ln w="38100">
            <a:solidFill>
              <a:srgbClr val="FED715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pic>
        <p:nvPicPr>
          <p:cNvPr id="6" name="Marcador de posición de imagen 5" descr="Una flor amarilla&#10;&#10;Descripción generada automáticamente">
            <a:extLst>
              <a:ext uri="{FF2B5EF4-FFF2-40B4-BE49-F238E27FC236}">
                <a16:creationId xmlns:a16="http://schemas.microsoft.com/office/drawing/2014/main" id="{4D5A402C-3BAE-4899-891E-29F3BCE6018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2" r="134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1DF4F73-9ED6-49EC-8E4C-8D05DB22C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53648"/>
              </p:ext>
            </p:extLst>
          </p:nvPr>
        </p:nvGraphicFramePr>
        <p:xfrm>
          <a:off x="93880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63F8C-3AD3-49E6-BA22-9292E735F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16914"/>
              </p:ext>
            </p:extLst>
          </p:nvPr>
        </p:nvGraphicFramePr>
        <p:xfrm>
          <a:off x="366379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61C3E54-A5AE-4A0B-9DED-0170869D2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10690"/>
              </p:ext>
            </p:extLst>
          </p:nvPr>
        </p:nvGraphicFramePr>
        <p:xfrm>
          <a:off x="6388791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71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EAE2F726-8A3A-463F-AEA9-47690A44B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42391"/>
              </p:ext>
            </p:extLst>
          </p:nvPr>
        </p:nvGraphicFramePr>
        <p:xfrm>
          <a:off x="9113786" y="1878618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6">
            <a:extLst>
              <a:ext uri="{FF2B5EF4-FFF2-40B4-BE49-F238E27FC236}">
                <a16:creationId xmlns:a16="http://schemas.microsoft.com/office/drawing/2014/main" id="{091481B1-6C7F-474C-8EA3-9EC5529ACDF8}"/>
              </a:ext>
            </a:extLst>
          </p:cNvPr>
          <p:cNvSpPr/>
          <p:nvPr/>
        </p:nvSpPr>
        <p:spPr>
          <a:xfrm>
            <a:off x="144369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59395AF1-2C98-44A2-B840-A9238F9DD041}"/>
              </a:ext>
            </a:extLst>
          </p:cNvPr>
          <p:cNvSpPr/>
          <p:nvPr/>
        </p:nvSpPr>
        <p:spPr>
          <a:xfrm>
            <a:off x="421497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F3A4691-1507-4658-91C3-6624B791BFC2}"/>
              </a:ext>
            </a:extLst>
          </p:cNvPr>
          <p:cNvSpPr/>
          <p:nvPr/>
        </p:nvSpPr>
        <p:spPr>
          <a:xfrm>
            <a:off x="6939966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7916819-1299-4BC0-85D3-E4EA559DFC6C}"/>
              </a:ext>
            </a:extLst>
          </p:cNvPr>
          <p:cNvSpPr/>
          <p:nvPr/>
        </p:nvSpPr>
        <p:spPr>
          <a:xfrm>
            <a:off x="9664961" y="2166651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2F07C0D-40BC-46DD-9436-358F677E499B}"/>
              </a:ext>
            </a:extLst>
          </p:cNvPr>
          <p:cNvSpPr/>
          <p:nvPr/>
        </p:nvSpPr>
        <p:spPr>
          <a:xfrm flipH="1">
            <a:off x="1765218" y="2523171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DE2BFE97-43C3-49C8-99BE-65F8CB920207}"/>
              </a:ext>
            </a:extLst>
          </p:cNvPr>
          <p:cNvSpPr/>
          <p:nvPr/>
        </p:nvSpPr>
        <p:spPr>
          <a:xfrm>
            <a:off x="4553913" y="2499806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D45EBA2C-6136-4198-B79E-55718B71CD8B}"/>
              </a:ext>
            </a:extLst>
          </p:cNvPr>
          <p:cNvSpPr>
            <a:spLocks noChangeAspect="1"/>
          </p:cNvSpPr>
          <p:nvPr/>
        </p:nvSpPr>
        <p:spPr>
          <a:xfrm>
            <a:off x="10033304" y="2429653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DA105755-5661-49EA-A924-41CC8282B964}"/>
              </a:ext>
            </a:extLst>
          </p:cNvPr>
          <p:cNvSpPr/>
          <p:nvPr/>
        </p:nvSpPr>
        <p:spPr>
          <a:xfrm>
            <a:off x="7266386" y="2523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807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1255E1-C4F3-4C22-81EA-7CE7EA425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28739" y="931774"/>
            <a:ext cx="3817572" cy="5340022"/>
          </a:xfrm>
          <a:prstGeom prst="rect">
            <a:avLst/>
          </a:prstGeom>
        </p:spPr>
      </p:pic>
      <p:grpSp>
        <p:nvGrpSpPr>
          <p:cNvPr id="3" name="그룹 154">
            <a:extLst>
              <a:ext uri="{FF2B5EF4-FFF2-40B4-BE49-F238E27FC236}">
                <a16:creationId xmlns:a16="http://schemas.microsoft.com/office/drawing/2014/main" id="{2D74E4AA-B2D2-4053-BAFE-CDDFDB4AD663}"/>
              </a:ext>
            </a:extLst>
          </p:cNvPr>
          <p:cNvGrpSpPr/>
          <p:nvPr/>
        </p:nvGrpSpPr>
        <p:grpSpPr>
          <a:xfrm>
            <a:off x="871669" y="1757820"/>
            <a:ext cx="5244908" cy="939797"/>
            <a:chOff x="491556" y="1340768"/>
            <a:chExt cx="4080444" cy="939797"/>
          </a:xfrm>
        </p:grpSpPr>
        <p:sp>
          <p:nvSpPr>
            <p:cNvPr id="4" name="TextBox 155">
              <a:extLst>
                <a:ext uri="{FF2B5EF4-FFF2-40B4-BE49-F238E27FC236}">
                  <a16:creationId xmlns:a16="http://schemas.microsoft.com/office/drawing/2014/main" id="{0A98AFF0-5395-4E0B-9E02-594794153580}"/>
                </a:ext>
              </a:extLst>
            </p:cNvPr>
            <p:cNvSpPr txBox="1"/>
            <p:nvPr/>
          </p:nvSpPr>
          <p:spPr>
            <a:xfrm>
              <a:off x="491556" y="1634234"/>
              <a:ext cx="408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156">
              <a:extLst>
                <a:ext uri="{FF2B5EF4-FFF2-40B4-BE49-F238E27FC236}">
                  <a16:creationId xmlns:a16="http://schemas.microsoft.com/office/drawing/2014/main" id="{C23A1EFB-8F22-4408-B1D0-87A712A4B158}"/>
                </a:ext>
              </a:extLst>
            </p:cNvPr>
            <p:cNvSpPr txBox="1"/>
            <p:nvPr/>
          </p:nvSpPr>
          <p:spPr>
            <a:xfrm>
              <a:off x="491556" y="1340768"/>
              <a:ext cx="4080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4073B9E0-4524-4667-AABD-5AC1FDCFD565}"/>
              </a:ext>
            </a:extLst>
          </p:cNvPr>
          <p:cNvGrpSpPr/>
          <p:nvPr/>
        </p:nvGrpSpPr>
        <p:grpSpPr>
          <a:xfrm>
            <a:off x="1061458" y="3515202"/>
            <a:ext cx="2020842" cy="863358"/>
            <a:chOff x="803640" y="3362835"/>
            <a:chExt cx="2059657" cy="863358"/>
          </a:xfrm>
        </p:grpSpPr>
        <p:sp>
          <p:nvSpPr>
            <p:cNvPr id="7" name="TextBox 158">
              <a:extLst>
                <a:ext uri="{FF2B5EF4-FFF2-40B4-BE49-F238E27FC236}">
                  <a16:creationId xmlns:a16="http://schemas.microsoft.com/office/drawing/2014/main" id="{2CBEF0FE-6D63-44B3-AA3E-634E83FCAFF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159">
              <a:extLst>
                <a:ext uri="{FF2B5EF4-FFF2-40B4-BE49-F238E27FC236}">
                  <a16:creationId xmlns:a16="http://schemas.microsoft.com/office/drawing/2014/main" id="{27EEA4C9-D1C8-4C8A-B444-2399A8894C0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C47ED3B5-0045-4736-A5E7-14AB3B781B57}"/>
              </a:ext>
            </a:extLst>
          </p:cNvPr>
          <p:cNvGrpSpPr/>
          <p:nvPr/>
        </p:nvGrpSpPr>
        <p:grpSpPr>
          <a:xfrm>
            <a:off x="3894462" y="3515202"/>
            <a:ext cx="2020842" cy="863358"/>
            <a:chOff x="803640" y="3362835"/>
            <a:chExt cx="2059657" cy="863358"/>
          </a:xfrm>
        </p:grpSpPr>
        <p:sp>
          <p:nvSpPr>
            <p:cNvPr id="10" name="TextBox 163">
              <a:extLst>
                <a:ext uri="{FF2B5EF4-FFF2-40B4-BE49-F238E27FC236}">
                  <a16:creationId xmlns:a16="http://schemas.microsoft.com/office/drawing/2014/main" id="{468B2378-6DAA-4A64-B32E-FD233517F02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64">
              <a:extLst>
                <a:ext uri="{FF2B5EF4-FFF2-40B4-BE49-F238E27FC236}">
                  <a16:creationId xmlns:a16="http://schemas.microsoft.com/office/drawing/2014/main" id="{F80C4833-C477-4CF2-A1BD-178887CC6A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49C32FAD-25B6-4A2B-BEC4-FF7C3BE1C8E0}"/>
              </a:ext>
            </a:extLst>
          </p:cNvPr>
          <p:cNvGrpSpPr/>
          <p:nvPr/>
        </p:nvGrpSpPr>
        <p:grpSpPr>
          <a:xfrm>
            <a:off x="1051245" y="5215222"/>
            <a:ext cx="2020842" cy="863358"/>
            <a:chOff x="803640" y="3362835"/>
            <a:chExt cx="2059657" cy="863358"/>
          </a:xfrm>
        </p:grpSpPr>
        <p:sp>
          <p:nvSpPr>
            <p:cNvPr id="13" name="TextBox 166">
              <a:extLst>
                <a:ext uri="{FF2B5EF4-FFF2-40B4-BE49-F238E27FC236}">
                  <a16:creationId xmlns:a16="http://schemas.microsoft.com/office/drawing/2014/main" id="{06B4B5EA-536C-4CF4-8CCA-CD172AA9C6D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67">
              <a:extLst>
                <a:ext uri="{FF2B5EF4-FFF2-40B4-BE49-F238E27FC236}">
                  <a16:creationId xmlns:a16="http://schemas.microsoft.com/office/drawing/2014/main" id="{4758A5BF-52D0-44C8-B21C-834745E7A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3">
            <a:extLst>
              <a:ext uri="{FF2B5EF4-FFF2-40B4-BE49-F238E27FC236}">
                <a16:creationId xmlns:a16="http://schemas.microsoft.com/office/drawing/2014/main" id="{EF5891C1-4EA0-4A0B-9EF9-85AA5D87D836}"/>
              </a:ext>
            </a:extLst>
          </p:cNvPr>
          <p:cNvGrpSpPr/>
          <p:nvPr/>
        </p:nvGrpSpPr>
        <p:grpSpPr>
          <a:xfrm>
            <a:off x="3884249" y="5215222"/>
            <a:ext cx="2020842" cy="863358"/>
            <a:chOff x="803640" y="3362835"/>
            <a:chExt cx="2059657" cy="863358"/>
          </a:xfrm>
        </p:grpSpPr>
        <p:sp>
          <p:nvSpPr>
            <p:cNvPr id="16" name="TextBox 171">
              <a:extLst>
                <a:ext uri="{FF2B5EF4-FFF2-40B4-BE49-F238E27FC236}">
                  <a16:creationId xmlns:a16="http://schemas.microsoft.com/office/drawing/2014/main" id="{6A8DDCFD-E34F-4B78-9E40-1E78E0C4CDB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72">
              <a:extLst>
                <a:ext uri="{FF2B5EF4-FFF2-40B4-BE49-F238E27FC236}">
                  <a16:creationId xmlns:a16="http://schemas.microsoft.com/office/drawing/2014/main" id="{31E44D30-4508-4111-B742-30DE37285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E16BD1D7-286A-40EA-B7BC-02C60052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40" y="2922848"/>
            <a:ext cx="873551" cy="573892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14DD2D2D-92C7-498A-A00E-14769647FE19}"/>
              </a:ext>
            </a:extLst>
          </p:cNvPr>
          <p:cNvGrpSpPr/>
          <p:nvPr/>
        </p:nvGrpSpPr>
        <p:grpSpPr>
          <a:xfrm>
            <a:off x="4540683" y="2846947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C19FD7-DED4-4B0E-898E-83AF6ABE9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A890E79-E9D9-4CF2-9D98-47F1F0DC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1128638F-8586-48BB-94D2-1506319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F22A5BE-1593-429F-9178-9364CF604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BBD8515-81F4-4C69-AFAD-745AC2B6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8390F2F3-E4C1-4DA5-8A6A-6E9C0B72F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D24F77F2-A598-4FCE-8CDE-909DD213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C53A20E2-CF47-4DD5-AE2C-D0627800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A6E8B07-12A1-4B0A-AD3B-76A1912CF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3B38B76-C417-40AE-A51C-1E375A87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F420267C-867F-45A7-9901-8482304B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1170526-64AD-4FDF-914E-F3370507D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04B4511E-F034-4355-A9C9-66857ACD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CABD058A-5692-42EB-A0D3-1EC9DCEB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567A762D-450F-4B59-8ABA-DB0FEBC8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9AF081EE-ADB8-4C26-B943-8CD95F2F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72FB2DE-F5F0-4365-983D-34223BAD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44D0525-1F58-4B89-A0B1-05AB1C5EF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5098690-570D-4314-BF7E-299293CD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1657CE-91F0-4348-B3F2-75A807E1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3C3BE636-542B-45B7-8A45-86FE05143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5269B81-E5CA-4F53-BD64-1544F904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E5DA338-51D1-4FB7-A51B-C0767AD5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80B994D4-75A0-4008-92A7-486E6492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63F1EB4-D9B3-4612-BE78-122062F9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FCFB2DC-848A-48AD-BD3E-26098797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C5DB7C5D-F88E-4EC6-9264-2EA16B11E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E118ED14-5FB9-4BDD-B1AE-03C5B8F9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ECF12BB-8BB9-48BE-B210-7645FC15C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8AFCBF9E-8468-40C0-846B-428F0D1B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BE2BA33C-061A-4FD5-BF51-DAAFBD63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CA2B600-28AD-45AA-B731-F87A90DEA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49040E31-EAE2-4AFB-A021-CE4BC83FC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2A0568C3-B215-4A44-AA36-ED0AB1D1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585D4BF9-FEB0-4597-8BA4-36C65E52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B1CAED06-F1DC-4C03-8258-311B0E87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4325EF4A-A35D-491B-9CDB-2F1302E7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AE9A6686-620B-49BD-82B4-46D354788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D9750025-BFC6-49BE-8770-AF3720A5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E8EA27F5-B262-44E3-A11F-CAB2FCCA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04A59379-CB58-44F1-BED4-C52FE8B7C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D417D137-A98D-4AE5-A56D-FC4D9056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60CA2375-CC7C-4241-A4A8-DCD59C92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51D41A56-6DE4-4584-B599-085AC711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64" name="Imagen 63">
            <a:extLst>
              <a:ext uri="{FF2B5EF4-FFF2-40B4-BE49-F238E27FC236}">
                <a16:creationId xmlns:a16="http://schemas.microsoft.com/office/drawing/2014/main" id="{B89FDE6D-1C27-4A91-9CC9-85333521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40" y="4639576"/>
            <a:ext cx="873551" cy="573892"/>
          </a:xfrm>
          <a:prstGeom prst="rect">
            <a:avLst/>
          </a:prstGeom>
        </p:spPr>
      </p:pic>
      <p:grpSp>
        <p:nvGrpSpPr>
          <p:cNvPr id="65" name="Grupo 64">
            <a:extLst>
              <a:ext uri="{FF2B5EF4-FFF2-40B4-BE49-F238E27FC236}">
                <a16:creationId xmlns:a16="http://schemas.microsoft.com/office/drawing/2014/main" id="{663B84A4-359F-4769-916A-25770CD6A9DD}"/>
              </a:ext>
            </a:extLst>
          </p:cNvPr>
          <p:cNvGrpSpPr/>
          <p:nvPr/>
        </p:nvGrpSpPr>
        <p:grpSpPr>
          <a:xfrm>
            <a:off x="4540683" y="4563675"/>
            <a:ext cx="879475" cy="579438"/>
            <a:chOff x="7126259" y="2013727"/>
            <a:chExt cx="879475" cy="579438"/>
          </a:xfrm>
          <a:solidFill>
            <a:srgbClr val="454545"/>
          </a:solidFill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6BBD9DD9-C8B7-47BD-899E-0CD01F9BF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59" y="2013727"/>
              <a:ext cx="879475" cy="579438"/>
            </a:xfrm>
            <a:custGeom>
              <a:avLst/>
              <a:gdLst>
                <a:gd name="T0" fmla="*/ 1112 w 1452"/>
                <a:gd name="T1" fmla="*/ 616 h 951"/>
                <a:gd name="T2" fmla="*/ 929 w 1452"/>
                <a:gd name="T3" fmla="*/ 460 h 951"/>
                <a:gd name="T4" fmla="*/ 872 w 1452"/>
                <a:gd name="T5" fmla="*/ 524 h 951"/>
                <a:gd name="T6" fmla="*/ 1028 w 1452"/>
                <a:gd name="T7" fmla="*/ 657 h 951"/>
                <a:gd name="T8" fmla="*/ 1035 w 1452"/>
                <a:gd name="T9" fmla="*/ 825 h 951"/>
                <a:gd name="T10" fmla="*/ 985 w 1452"/>
                <a:gd name="T11" fmla="*/ 847 h 951"/>
                <a:gd name="T12" fmla="*/ 926 w 1452"/>
                <a:gd name="T13" fmla="*/ 599 h 951"/>
                <a:gd name="T14" fmla="*/ 853 w 1452"/>
                <a:gd name="T15" fmla="*/ 794 h 951"/>
                <a:gd name="T16" fmla="*/ 726 w 1452"/>
                <a:gd name="T17" fmla="*/ 747 h 951"/>
                <a:gd name="T18" fmla="*/ 696 w 1452"/>
                <a:gd name="T19" fmla="*/ 678 h 951"/>
                <a:gd name="T20" fmla="*/ 644 w 1452"/>
                <a:gd name="T21" fmla="*/ 644 h 951"/>
                <a:gd name="T22" fmla="*/ 592 w 1452"/>
                <a:gd name="T23" fmla="*/ 727 h 951"/>
                <a:gd name="T24" fmla="*/ 514 w 1452"/>
                <a:gd name="T25" fmla="*/ 688 h 951"/>
                <a:gd name="T26" fmla="*/ 465 w 1452"/>
                <a:gd name="T27" fmla="*/ 868 h 951"/>
                <a:gd name="T28" fmla="*/ 421 w 1452"/>
                <a:gd name="T29" fmla="*/ 752 h 951"/>
                <a:gd name="T30" fmla="*/ 524 w 1452"/>
                <a:gd name="T31" fmla="*/ 557 h 951"/>
                <a:gd name="T32" fmla="*/ 572 w 1452"/>
                <a:gd name="T33" fmla="*/ 429 h 951"/>
                <a:gd name="T34" fmla="*/ 345 w 1452"/>
                <a:gd name="T35" fmla="*/ 634 h 951"/>
                <a:gd name="T36" fmla="*/ 380 w 1452"/>
                <a:gd name="T37" fmla="*/ 509 h 951"/>
                <a:gd name="T38" fmla="*/ 140 w 1452"/>
                <a:gd name="T39" fmla="*/ 109 h 951"/>
                <a:gd name="T40" fmla="*/ 455 w 1452"/>
                <a:gd name="T41" fmla="*/ 158 h 951"/>
                <a:gd name="T42" fmla="*/ 439 w 1452"/>
                <a:gd name="T43" fmla="*/ 35 h 951"/>
                <a:gd name="T44" fmla="*/ 570 w 1452"/>
                <a:gd name="T45" fmla="*/ 235 h 951"/>
                <a:gd name="T46" fmla="*/ 509 w 1452"/>
                <a:gd name="T47" fmla="*/ 102 h 951"/>
                <a:gd name="T48" fmla="*/ 918 w 1452"/>
                <a:gd name="T49" fmla="*/ 93 h 951"/>
                <a:gd name="T50" fmla="*/ 896 w 1452"/>
                <a:gd name="T51" fmla="*/ 240 h 951"/>
                <a:gd name="T52" fmla="*/ 1053 w 1452"/>
                <a:gd name="T53" fmla="*/ 23 h 951"/>
                <a:gd name="T54" fmla="*/ 1027 w 1452"/>
                <a:gd name="T55" fmla="*/ 116 h 951"/>
                <a:gd name="T56" fmla="*/ 1018 w 1452"/>
                <a:gd name="T57" fmla="*/ 237 h 951"/>
                <a:gd name="T58" fmla="*/ 1123 w 1452"/>
                <a:gd name="T59" fmla="*/ 370 h 951"/>
                <a:gd name="T60" fmla="*/ 763 w 1452"/>
                <a:gd name="T61" fmla="*/ 445 h 951"/>
                <a:gd name="T62" fmla="*/ 846 w 1452"/>
                <a:gd name="T63" fmla="*/ 404 h 951"/>
                <a:gd name="T64" fmla="*/ 857 w 1452"/>
                <a:gd name="T65" fmla="*/ 255 h 951"/>
                <a:gd name="T66" fmla="*/ 634 w 1452"/>
                <a:gd name="T67" fmla="*/ 325 h 951"/>
                <a:gd name="T68" fmla="*/ 635 w 1452"/>
                <a:gd name="T69" fmla="*/ 429 h 951"/>
                <a:gd name="T70" fmla="*/ 683 w 1452"/>
                <a:gd name="T71" fmla="*/ 452 h 951"/>
                <a:gd name="T72" fmla="*/ 101 w 1452"/>
                <a:gd name="T73" fmla="*/ 118 h 951"/>
                <a:gd name="T74" fmla="*/ 286 w 1452"/>
                <a:gd name="T75" fmla="*/ 302 h 951"/>
                <a:gd name="T76" fmla="*/ 544 w 1452"/>
                <a:gd name="T77" fmla="*/ 314 h 951"/>
                <a:gd name="T78" fmla="*/ 1276 w 1452"/>
                <a:gd name="T79" fmla="*/ 262 h 951"/>
                <a:gd name="T80" fmla="*/ 1333 w 1452"/>
                <a:gd name="T81" fmla="*/ 137 h 951"/>
                <a:gd name="T82" fmla="*/ 1362 w 1452"/>
                <a:gd name="T83" fmla="*/ 155 h 951"/>
                <a:gd name="T84" fmla="*/ 1270 w 1452"/>
                <a:gd name="T85" fmla="*/ 230 h 951"/>
                <a:gd name="T86" fmla="*/ 558 w 1452"/>
                <a:gd name="T87" fmla="*/ 419 h 951"/>
                <a:gd name="T88" fmla="*/ 417 w 1452"/>
                <a:gd name="T89" fmla="*/ 443 h 951"/>
                <a:gd name="T90" fmla="*/ 371 w 1452"/>
                <a:gd name="T91" fmla="*/ 410 h 951"/>
                <a:gd name="T92" fmla="*/ 1054 w 1452"/>
                <a:gd name="T93" fmla="*/ 391 h 951"/>
                <a:gd name="T94" fmla="*/ 607 w 1452"/>
                <a:gd name="T95" fmla="*/ 516 h 951"/>
                <a:gd name="T96" fmla="*/ 737 w 1452"/>
                <a:gd name="T97" fmla="*/ 585 h 951"/>
                <a:gd name="T98" fmla="*/ 858 w 1452"/>
                <a:gd name="T99" fmla="*/ 543 h 951"/>
                <a:gd name="T100" fmla="*/ 669 w 1452"/>
                <a:gd name="T101" fmla="*/ 522 h 951"/>
                <a:gd name="T102" fmla="*/ 966 w 1452"/>
                <a:gd name="T103" fmla="*/ 287 h 951"/>
                <a:gd name="T104" fmla="*/ 373 w 1452"/>
                <a:gd name="T105" fmla="*/ 340 h 951"/>
                <a:gd name="T106" fmla="*/ 395 w 1452"/>
                <a:gd name="T107" fmla="*/ 329 h 951"/>
                <a:gd name="T108" fmla="*/ 1092 w 1452"/>
                <a:gd name="T109" fmla="*/ 351 h 951"/>
                <a:gd name="T110" fmla="*/ 1104 w 1452"/>
                <a:gd name="T111" fmla="*/ 284 h 951"/>
                <a:gd name="T112" fmla="*/ 1104 w 1452"/>
                <a:gd name="T113" fmla="*/ 284 h 951"/>
                <a:gd name="T114" fmla="*/ 575 w 1452"/>
                <a:gd name="T115" fmla="*/ 365 h 951"/>
                <a:gd name="T116" fmla="*/ 1062 w 1452"/>
                <a:gd name="T117" fmla="*/ 321 h 951"/>
                <a:gd name="T118" fmla="*/ 858 w 1452"/>
                <a:gd name="T119" fmla="*/ 344 h 951"/>
                <a:gd name="T120" fmla="*/ 791 w 1452"/>
                <a:gd name="T121" fmla="*/ 669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2" h="951">
                  <a:moveTo>
                    <a:pt x="1079" y="377"/>
                  </a:moveTo>
                  <a:cubicBezTo>
                    <a:pt x="1081" y="378"/>
                    <a:pt x="1082" y="380"/>
                    <a:pt x="1083" y="380"/>
                  </a:cubicBezTo>
                  <a:cubicBezTo>
                    <a:pt x="1087" y="380"/>
                    <a:pt x="1091" y="379"/>
                    <a:pt x="1095" y="380"/>
                  </a:cubicBezTo>
                  <a:cubicBezTo>
                    <a:pt x="1116" y="385"/>
                    <a:pt x="1137" y="390"/>
                    <a:pt x="1157" y="396"/>
                  </a:cubicBezTo>
                  <a:cubicBezTo>
                    <a:pt x="1180" y="401"/>
                    <a:pt x="1196" y="415"/>
                    <a:pt x="1210" y="432"/>
                  </a:cubicBezTo>
                  <a:cubicBezTo>
                    <a:pt x="1220" y="445"/>
                    <a:pt x="1224" y="460"/>
                    <a:pt x="1218" y="475"/>
                  </a:cubicBezTo>
                  <a:cubicBezTo>
                    <a:pt x="1215" y="483"/>
                    <a:pt x="1208" y="493"/>
                    <a:pt x="1200" y="496"/>
                  </a:cubicBezTo>
                  <a:cubicBezTo>
                    <a:pt x="1168" y="508"/>
                    <a:pt x="1134" y="518"/>
                    <a:pt x="1101" y="528"/>
                  </a:cubicBezTo>
                  <a:cubicBezTo>
                    <a:pt x="1097" y="529"/>
                    <a:pt x="1091" y="530"/>
                    <a:pt x="1087" y="531"/>
                  </a:cubicBezTo>
                  <a:cubicBezTo>
                    <a:pt x="1089" y="536"/>
                    <a:pt x="1093" y="542"/>
                    <a:pt x="1094" y="547"/>
                  </a:cubicBezTo>
                  <a:cubicBezTo>
                    <a:pt x="1095" y="556"/>
                    <a:pt x="1088" y="557"/>
                    <a:pt x="1081" y="559"/>
                  </a:cubicBezTo>
                  <a:cubicBezTo>
                    <a:pt x="1083" y="565"/>
                    <a:pt x="1085" y="570"/>
                    <a:pt x="1087" y="575"/>
                  </a:cubicBezTo>
                  <a:cubicBezTo>
                    <a:pt x="1088" y="580"/>
                    <a:pt x="1091" y="586"/>
                    <a:pt x="1092" y="591"/>
                  </a:cubicBezTo>
                  <a:cubicBezTo>
                    <a:pt x="1095" y="602"/>
                    <a:pt x="1100" y="611"/>
                    <a:pt x="1112" y="616"/>
                  </a:cubicBezTo>
                  <a:cubicBezTo>
                    <a:pt x="1121" y="619"/>
                    <a:pt x="1128" y="630"/>
                    <a:pt x="1135" y="637"/>
                  </a:cubicBezTo>
                  <a:cubicBezTo>
                    <a:pt x="1132" y="641"/>
                    <a:pt x="1129" y="643"/>
                    <a:pt x="1127" y="646"/>
                  </a:cubicBezTo>
                  <a:cubicBezTo>
                    <a:pt x="1119" y="643"/>
                    <a:pt x="1112" y="639"/>
                    <a:pt x="1102" y="634"/>
                  </a:cubicBezTo>
                  <a:cubicBezTo>
                    <a:pt x="1102" y="642"/>
                    <a:pt x="1101" y="648"/>
                    <a:pt x="1101" y="654"/>
                  </a:cubicBezTo>
                  <a:cubicBezTo>
                    <a:pt x="1101" y="658"/>
                    <a:pt x="1103" y="663"/>
                    <a:pt x="1097" y="664"/>
                  </a:cubicBezTo>
                  <a:cubicBezTo>
                    <a:pt x="1091" y="664"/>
                    <a:pt x="1085" y="666"/>
                    <a:pt x="1082" y="658"/>
                  </a:cubicBezTo>
                  <a:cubicBezTo>
                    <a:pt x="1084" y="657"/>
                    <a:pt x="1085" y="657"/>
                    <a:pt x="1087" y="656"/>
                  </a:cubicBezTo>
                  <a:cubicBezTo>
                    <a:pt x="1086" y="656"/>
                    <a:pt x="1085" y="655"/>
                    <a:pt x="1084" y="655"/>
                  </a:cubicBezTo>
                  <a:cubicBezTo>
                    <a:pt x="1085" y="651"/>
                    <a:pt x="1084" y="647"/>
                    <a:pt x="1085" y="644"/>
                  </a:cubicBezTo>
                  <a:cubicBezTo>
                    <a:pt x="1090" y="630"/>
                    <a:pt x="1092" y="618"/>
                    <a:pt x="1082" y="605"/>
                  </a:cubicBezTo>
                  <a:cubicBezTo>
                    <a:pt x="1075" y="596"/>
                    <a:pt x="1071" y="585"/>
                    <a:pt x="1066" y="575"/>
                  </a:cubicBezTo>
                  <a:cubicBezTo>
                    <a:pt x="1042" y="578"/>
                    <a:pt x="1023" y="556"/>
                    <a:pt x="1024" y="530"/>
                  </a:cubicBezTo>
                  <a:cubicBezTo>
                    <a:pt x="1008" y="521"/>
                    <a:pt x="991" y="515"/>
                    <a:pt x="977" y="504"/>
                  </a:cubicBezTo>
                  <a:cubicBezTo>
                    <a:pt x="960" y="491"/>
                    <a:pt x="945" y="475"/>
                    <a:pt x="929" y="460"/>
                  </a:cubicBezTo>
                  <a:cubicBezTo>
                    <a:pt x="915" y="446"/>
                    <a:pt x="902" y="431"/>
                    <a:pt x="888" y="417"/>
                  </a:cubicBezTo>
                  <a:cubicBezTo>
                    <a:pt x="879" y="409"/>
                    <a:pt x="879" y="409"/>
                    <a:pt x="872" y="418"/>
                  </a:cubicBezTo>
                  <a:cubicBezTo>
                    <a:pt x="870" y="420"/>
                    <a:pt x="867" y="422"/>
                    <a:pt x="866" y="424"/>
                  </a:cubicBezTo>
                  <a:cubicBezTo>
                    <a:pt x="864" y="427"/>
                    <a:pt x="861" y="430"/>
                    <a:pt x="862" y="432"/>
                  </a:cubicBezTo>
                  <a:cubicBezTo>
                    <a:pt x="863" y="440"/>
                    <a:pt x="859" y="441"/>
                    <a:pt x="852" y="439"/>
                  </a:cubicBezTo>
                  <a:cubicBezTo>
                    <a:pt x="854" y="448"/>
                    <a:pt x="849" y="449"/>
                    <a:pt x="844" y="448"/>
                  </a:cubicBezTo>
                  <a:cubicBezTo>
                    <a:pt x="841" y="453"/>
                    <a:pt x="839" y="458"/>
                    <a:pt x="836" y="462"/>
                  </a:cubicBezTo>
                  <a:cubicBezTo>
                    <a:pt x="843" y="469"/>
                    <a:pt x="850" y="476"/>
                    <a:pt x="857" y="484"/>
                  </a:cubicBezTo>
                  <a:cubicBezTo>
                    <a:pt x="858" y="486"/>
                    <a:pt x="859" y="490"/>
                    <a:pt x="859" y="492"/>
                  </a:cubicBezTo>
                  <a:cubicBezTo>
                    <a:pt x="859" y="493"/>
                    <a:pt x="855" y="494"/>
                    <a:pt x="852" y="495"/>
                  </a:cubicBezTo>
                  <a:cubicBezTo>
                    <a:pt x="851" y="495"/>
                    <a:pt x="849" y="495"/>
                    <a:pt x="845" y="495"/>
                  </a:cubicBezTo>
                  <a:cubicBezTo>
                    <a:pt x="849" y="499"/>
                    <a:pt x="852" y="502"/>
                    <a:pt x="855" y="504"/>
                  </a:cubicBezTo>
                  <a:cubicBezTo>
                    <a:pt x="859" y="507"/>
                    <a:pt x="864" y="510"/>
                    <a:pt x="868" y="513"/>
                  </a:cubicBezTo>
                  <a:cubicBezTo>
                    <a:pt x="872" y="516"/>
                    <a:pt x="876" y="518"/>
                    <a:pt x="872" y="524"/>
                  </a:cubicBezTo>
                  <a:cubicBezTo>
                    <a:pt x="872" y="525"/>
                    <a:pt x="873" y="528"/>
                    <a:pt x="873" y="529"/>
                  </a:cubicBezTo>
                  <a:cubicBezTo>
                    <a:pt x="876" y="527"/>
                    <a:pt x="879" y="525"/>
                    <a:pt x="881" y="524"/>
                  </a:cubicBezTo>
                  <a:cubicBezTo>
                    <a:pt x="885" y="521"/>
                    <a:pt x="889" y="519"/>
                    <a:pt x="893" y="517"/>
                  </a:cubicBezTo>
                  <a:cubicBezTo>
                    <a:pt x="898" y="514"/>
                    <a:pt x="903" y="513"/>
                    <a:pt x="908" y="518"/>
                  </a:cubicBezTo>
                  <a:cubicBezTo>
                    <a:pt x="909" y="519"/>
                    <a:pt x="909" y="520"/>
                    <a:pt x="910" y="520"/>
                  </a:cubicBezTo>
                  <a:cubicBezTo>
                    <a:pt x="917" y="520"/>
                    <a:pt x="924" y="519"/>
                    <a:pt x="922" y="530"/>
                  </a:cubicBezTo>
                  <a:cubicBezTo>
                    <a:pt x="922" y="530"/>
                    <a:pt x="924" y="530"/>
                    <a:pt x="925" y="531"/>
                  </a:cubicBezTo>
                  <a:cubicBezTo>
                    <a:pt x="931" y="533"/>
                    <a:pt x="935" y="536"/>
                    <a:pt x="934" y="543"/>
                  </a:cubicBezTo>
                  <a:cubicBezTo>
                    <a:pt x="932" y="549"/>
                    <a:pt x="936" y="552"/>
                    <a:pt x="941" y="554"/>
                  </a:cubicBezTo>
                  <a:cubicBezTo>
                    <a:pt x="952" y="559"/>
                    <a:pt x="962" y="563"/>
                    <a:pt x="973" y="567"/>
                  </a:cubicBezTo>
                  <a:cubicBezTo>
                    <a:pt x="982" y="570"/>
                    <a:pt x="987" y="576"/>
                    <a:pt x="986" y="587"/>
                  </a:cubicBezTo>
                  <a:cubicBezTo>
                    <a:pt x="986" y="590"/>
                    <a:pt x="989" y="593"/>
                    <a:pt x="991" y="595"/>
                  </a:cubicBezTo>
                  <a:cubicBezTo>
                    <a:pt x="997" y="600"/>
                    <a:pt x="1001" y="604"/>
                    <a:pt x="992" y="610"/>
                  </a:cubicBezTo>
                  <a:cubicBezTo>
                    <a:pt x="1004" y="626"/>
                    <a:pt x="1016" y="641"/>
                    <a:pt x="1028" y="657"/>
                  </a:cubicBezTo>
                  <a:cubicBezTo>
                    <a:pt x="1031" y="661"/>
                    <a:pt x="1029" y="663"/>
                    <a:pt x="1025" y="664"/>
                  </a:cubicBezTo>
                  <a:cubicBezTo>
                    <a:pt x="1021" y="665"/>
                    <a:pt x="1018" y="664"/>
                    <a:pt x="1014" y="664"/>
                  </a:cubicBezTo>
                  <a:cubicBezTo>
                    <a:pt x="1015" y="668"/>
                    <a:pt x="1016" y="672"/>
                    <a:pt x="1017" y="676"/>
                  </a:cubicBezTo>
                  <a:cubicBezTo>
                    <a:pt x="1014" y="677"/>
                    <a:pt x="1011" y="678"/>
                    <a:pt x="1008" y="679"/>
                  </a:cubicBezTo>
                  <a:cubicBezTo>
                    <a:pt x="1009" y="686"/>
                    <a:pt x="1009" y="692"/>
                    <a:pt x="1017" y="697"/>
                  </a:cubicBezTo>
                  <a:cubicBezTo>
                    <a:pt x="1026" y="703"/>
                    <a:pt x="1033" y="711"/>
                    <a:pt x="1041" y="719"/>
                  </a:cubicBezTo>
                  <a:cubicBezTo>
                    <a:pt x="1042" y="719"/>
                    <a:pt x="1041" y="721"/>
                    <a:pt x="1042" y="722"/>
                  </a:cubicBezTo>
                  <a:cubicBezTo>
                    <a:pt x="1045" y="728"/>
                    <a:pt x="1047" y="734"/>
                    <a:pt x="1050" y="740"/>
                  </a:cubicBezTo>
                  <a:cubicBezTo>
                    <a:pt x="1053" y="746"/>
                    <a:pt x="1056" y="752"/>
                    <a:pt x="1060" y="759"/>
                  </a:cubicBezTo>
                  <a:cubicBezTo>
                    <a:pt x="1054" y="760"/>
                    <a:pt x="1051" y="760"/>
                    <a:pt x="1048" y="761"/>
                  </a:cubicBezTo>
                  <a:cubicBezTo>
                    <a:pt x="1049" y="764"/>
                    <a:pt x="1052" y="768"/>
                    <a:pt x="1052" y="772"/>
                  </a:cubicBezTo>
                  <a:cubicBezTo>
                    <a:pt x="1052" y="774"/>
                    <a:pt x="1046" y="775"/>
                    <a:pt x="1044" y="777"/>
                  </a:cubicBezTo>
                  <a:cubicBezTo>
                    <a:pt x="1046" y="785"/>
                    <a:pt x="1051" y="796"/>
                    <a:pt x="1050" y="805"/>
                  </a:cubicBezTo>
                  <a:cubicBezTo>
                    <a:pt x="1049" y="813"/>
                    <a:pt x="1039" y="820"/>
                    <a:pt x="1035" y="825"/>
                  </a:cubicBezTo>
                  <a:cubicBezTo>
                    <a:pt x="1033" y="840"/>
                    <a:pt x="1032" y="855"/>
                    <a:pt x="1030" y="870"/>
                  </a:cubicBezTo>
                  <a:cubicBezTo>
                    <a:pt x="1025" y="869"/>
                    <a:pt x="1021" y="869"/>
                    <a:pt x="1016" y="868"/>
                  </a:cubicBezTo>
                  <a:cubicBezTo>
                    <a:pt x="1010" y="884"/>
                    <a:pt x="1002" y="899"/>
                    <a:pt x="1013" y="917"/>
                  </a:cubicBezTo>
                  <a:cubicBezTo>
                    <a:pt x="1018" y="924"/>
                    <a:pt x="1015" y="936"/>
                    <a:pt x="1016" y="946"/>
                  </a:cubicBezTo>
                  <a:cubicBezTo>
                    <a:pt x="1016" y="947"/>
                    <a:pt x="1010" y="951"/>
                    <a:pt x="1009" y="950"/>
                  </a:cubicBezTo>
                  <a:cubicBezTo>
                    <a:pt x="1005" y="949"/>
                    <a:pt x="1001" y="946"/>
                    <a:pt x="1001" y="943"/>
                  </a:cubicBezTo>
                  <a:cubicBezTo>
                    <a:pt x="999" y="936"/>
                    <a:pt x="1000" y="930"/>
                    <a:pt x="1000" y="923"/>
                  </a:cubicBezTo>
                  <a:cubicBezTo>
                    <a:pt x="986" y="921"/>
                    <a:pt x="979" y="925"/>
                    <a:pt x="975" y="937"/>
                  </a:cubicBezTo>
                  <a:cubicBezTo>
                    <a:pt x="974" y="941"/>
                    <a:pt x="972" y="945"/>
                    <a:pt x="966" y="943"/>
                  </a:cubicBezTo>
                  <a:cubicBezTo>
                    <a:pt x="960" y="941"/>
                    <a:pt x="959" y="937"/>
                    <a:pt x="962" y="932"/>
                  </a:cubicBezTo>
                  <a:cubicBezTo>
                    <a:pt x="964" y="926"/>
                    <a:pt x="966" y="919"/>
                    <a:pt x="969" y="913"/>
                  </a:cubicBezTo>
                  <a:cubicBezTo>
                    <a:pt x="972" y="906"/>
                    <a:pt x="977" y="900"/>
                    <a:pt x="988" y="905"/>
                  </a:cubicBezTo>
                  <a:cubicBezTo>
                    <a:pt x="991" y="889"/>
                    <a:pt x="994" y="875"/>
                    <a:pt x="997" y="860"/>
                  </a:cubicBezTo>
                  <a:cubicBezTo>
                    <a:pt x="989" y="860"/>
                    <a:pt x="984" y="857"/>
                    <a:pt x="985" y="847"/>
                  </a:cubicBezTo>
                  <a:cubicBezTo>
                    <a:pt x="985" y="845"/>
                    <a:pt x="984" y="843"/>
                    <a:pt x="983" y="841"/>
                  </a:cubicBezTo>
                  <a:cubicBezTo>
                    <a:pt x="978" y="831"/>
                    <a:pt x="972" y="821"/>
                    <a:pt x="969" y="810"/>
                  </a:cubicBezTo>
                  <a:cubicBezTo>
                    <a:pt x="967" y="803"/>
                    <a:pt x="968" y="794"/>
                    <a:pt x="963" y="788"/>
                  </a:cubicBezTo>
                  <a:cubicBezTo>
                    <a:pt x="956" y="781"/>
                    <a:pt x="954" y="774"/>
                    <a:pt x="960" y="765"/>
                  </a:cubicBezTo>
                  <a:cubicBezTo>
                    <a:pt x="961" y="764"/>
                    <a:pt x="960" y="761"/>
                    <a:pt x="961" y="760"/>
                  </a:cubicBezTo>
                  <a:cubicBezTo>
                    <a:pt x="948" y="755"/>
                    <a:pt x="947" y="754"/>
                    <a:pt x="953" y="741"/>
                  </a:cubicBezTo>
                  <a:cubicBezTo>
                    <a:pt x="958" y="730"/>
                    <a:pt x="963" y="720"/>
                    <a:pt x="968" y="710"/>
                  </a:cubicBezTo>
                  <a:cubicBezTo>
                    <a:pt x="970" y="705"/>
                    <a:pt x="972" y="701"/>
                    <a:pt x="967" y="696"/>
                  </a:cubicBezTo>
                  <a:cubicBezTo>
                    <a:pt x="964" y="694"/>
                    <a:pt x="964" y="690"/>
                    <a:pt x="963" y="687"/>
                  </a:cubicBezTo>
                  <a:cubicBezTo>
                    <a:pt x="961" y="681"/>
                    <a:pt x="959" y="677"/>
                    <a:pt x="952" y="676"/>
                  </a:cubicBezTo>
                  <a:cubicBezTo>
                    <a:pt x="949" y="675"/>
                    <a:pt x="947" y="671"/>
                    <a:pt x="944" y="668"/>
                  </a:cubicBezTo>
                  <a:cubicBezTo>
                    <a:pt x="942" y="669"/>
                    <a:pt x="940" y="671"/>
                    <a:pt x="937" y="673"/>
                  </a:cubicBezTo>
                  <a:cubicBezTo>
                    <a:pt x="929" y="664"/>
                    <a:pt x="927" y="652"/>
                    <a:pt x="927" y="641"/>
                  </a:cubicBezTo>
                  <a:cubicBezTo>
                    <a:pt x="926" y="627"/>
                    <a:pt x="926" y="613"/>
                    <a:pt x="926" y="599"/>
                  </a:cubicBezTo>
                  <a:cubicBezTo>
                    <a:pt x="926" y="597"/>
                    <a:pt x="927" y="595"/>
                    <a:pt x="928" y="593"/>
                  </a:cubicBezTo>
                  <a:cubicBezTo>
                    <a:pt x="929" y="588"/>
                    <a:pt x="931" y="582"/>
                    <a:pt x="934" y="575"/>
                  </a:cubicBezTo>
                  <a:cubicBezTo>
                    <a:pt x="927" y="576"/>
                    <a:pt x="923" y="577"/>
                    <a:pt x="921" y="578"/>
                  </a:cubicBezTo>
                  <a:cubicBezTo>
                    <a:pt x="920" y="582"/>
                    <a:pt x="920" y="587"/>
                    <a:pt x="918" y="588"/>
                  </a:cubicBezTo>
                  <a:cubicBezTo>
                    <a:pt x="912" y="591"/>
                    <a:pt x="907" y="604"/>
                    <a:pt x="895" y="593"/>
                  </a:cubicBezTo>
                  <a:cubicBezTo>
                    <a:pt x="895" y="597"/>
                    <a:pt x="896" y="601"/>
                    <a:pt x="896" y="604"/>
                  </a:cubicBezTo>
                  <a:cubicBezTo>
                    <a:pt x="897" y="607"/>
                    <a:pt x="898" y="610"/>
                    <a:pt x="899" y="613"/>
                  </a:cubicBezTo>
                  <a:cubicBezTo>
                    <a:pt x="902" y="627"/>
                    <a:pt x="898" y="631"/>
                    <a:pt x="884" y="627"/>
                  </a:cubicBezTo>
                  <a:cubicBezTo>
                    <a:pt x="882" y="634"/>
                    <a:pt x="883" y="639"/>
                    <a:pt x="891" y="641"/>
                  </a:cubicBezTo>
                  <a:cubicBezTo>
                    <a:pt x="893" y="642"/>
                    <a:pt x="895" y="645"/>
                    <a:pt x="896" y="647"/>
                  </a:cubicBezTo>
                  <a:cubicBezTo>
                    <a:pt x="899" y="668"/>
                    <a:pt x="900" y="689"/>
                    <a:pt x="890" y="708"/>
                  </a:cubicBezTo>
                  <a:cubicBezTo>
                    <a:pt x="885" y="719"/>
                    <a:pt x="883" y="728"/>
                    <a:pt x="882" y="740"/>
                  </a:cubicBezTo>
                  <a:cubicBezTo>
                    <a:pt x="882" y="758"/>
                    <a:pt x="877" y="775"/>
                    <a:pt x="864" y="789"/>
                  </a:cubicBezTo>
                  <a:cubicBezTo>
                    <a:pt x="861" y="792"/>
                    <a:pt x="857" y="793"/>
                    <a:pt x="853" y="794"/>
                  </a:cubicBezTo>
                  <a:cubicBezTo>
                    <a:pt x="848" y="796"/>
                    <a:pt x="843" y="796"/>
                    <a:pt x="838" y="798"/>
                  </a:cubicBezTo>
                  <a:cubicBezTo>
                    <a:pt x="813" y="810"/>
                    <a:pt x="785" y="809"/>
                    <a:pt x="758" y="814"/>
                  </a:cubicBezTo>
                  <a:cubicBezTo>
                    <a:pt x="750" y="816"/>
                    <a:pt x="740" y="813"/>
                    <a:pt x="732" y="811"/>
                  </a:cubicBezTo>
                  <a:cubicBezTo>
                    <a:pt x="721" y="810"/>
                    <a:pt x="710" y="808"/>
                    <a:pt x="699" y="806"/>
                  </a:cubicBezTo>
                  <a:cubicBezTo>
                    <a:pt x="696" y="802"/>
                    <a:pt x="693" y="797"/>
                    <a:pt x="689" y="792"/>
                  </a:cubicBezTo>
                  <a:cubicBezTo>
                    <a:pt x="688" y="792"/>
                    <a:pt x="687" y="793"/>
                    <a:pt x="686" y="793"/>
                  </a:cubicBezTo>
                  <a:cubicBezTo>
                    <a:pt x="687" y="790"/>
                    <a:pt x="688" y="786"/>
                    <a:pt x="689" y="782"/>
                  </a:cubicBezTo>
                  <a:cubicBezTo>
                    <a:pt x="694" y="783"/>
                    <a:pt x="698" y="784"/>
                    <a:pt x="703" y="785"/>
                  </a:cubicBezTo>
                  <a:cubicBezTo>
                    <a:pt x="704" y="783"/>
                    <a:pt x="706" y="781"/>
                    <a:pt x="709" y="778"/>
                  </a:cubicBezTo>
                  <a:cubicBezTo>
                    <a:pt x="704" y="776"/>
                    <a:pt x="700" y="773"/>
                    <a:pt x="696" y="772"/>
                  </a:cubicBezTo>
                  <a:cubicBezTo>
                    <a:pt x="695" y="765"/>
                    <a:pt x="693" y="758"/>
                    <a:pt x="692" y="751"/>
                  </a:cubicBezTo>
                  <a:cubicBezTo>
                    <a:pt x="691" y="748"/>
                    <a:pt x="692" y="744"/>
                    <a:pt x="694" y="741"/>
                  </a:cubicBezTo>
                  <a:cubicBezTo>
                    <a:pt x="694" y="740"/>
                    <a:pt x="699" y="742"/>
                    <a:pt x="702" y="743"/>
                  </a:cubicBezTo>
                  <a:cubicBezTo>
                    <a:pt x="710" y="744"/>
                    <a:pt x="718" y="746"/>
                    <a:pt x="726" y="747"/>
                  </a:cubicBezTo>
                  <a:cubicBezTo>
                    <a:pt x="765" y="748"/>
                    <a:pt x="804" y="749"/>
                    <a:pt x="842" y="738"/>
                  </a:cubicBezTo>
                  <a:cubicBezTo>
                    <a:pt x="846" y="737"/>
                    <a:pt x="850" y="735"/>
                    <a:pt x="855" y="734"/>
                  </a:cubicBezTo>
                  <a:cubicBezTo>
                    <a:pt x="859" y="733"/>
                    <a:pt x="863" y="733"/>
                    <a:pt x="867" y="732"/>
                  </a:cubicBezTo>
                  <a:cubicBezTo>
                    <a:pt x="870" y="729"/>
                    <a:pt x="873" y="725"/>
                    <a:pt x="877" y="721"/>
                  </a:cubicBezTo>
                  <a:cubicBezTo>
                    <a:pt x="876" y="719"/>
                    <a:pt x="874" y="716"/>
                    <a:pt x="872" y="713"/>
                  </a:cubicBezTo>
                  <a:cubicBezTo>
                    <a:pt x="835" y="734"/>
                    <a:pt x="794" y="734"/>
                    <a:pt x="754" y="735"/>
                  </a:cubicBezTo>
                  <a:cubicBezTo>
                    <a:pt x="744" y="735"/>
                    <a:pt x="734" y="738"/>
                    <a:pt x="724" y="738"/>
                  </a:cubicBezTo>
                  <a:cubicBezTo>
                    <a:pt x="720" y="739"/>
                    <a:pt x="716" y="737"/>
                    <a:pt x="711" y="736"/>
                  </a:cubicBezTo>
                  <a:cubicBezTo>
                    <a:pt x="710" y="736"/>
                    <a:pt x="709" y="735"/>
                    <a:pt x="708" y="735"/>
                  </a:cubicBezTo>
                  <a:cubicBezTo>
                    <a:pt x="701" y="733"/>
                    <a:pt x="694" y="732"/>
                    <a:pt x="695" y="721"/>
                  </a:cubicBezTo>
                  <a:cubicBezTo>
                    <a:pt x="695" y="714"/>
                    <a:pt x="693" y="707"/>
                    <a:pt x="693" y="700"/>
                  </a:cubicBezTo>
                  <a:cubicBezTo>
                    <a:pt x="693" y="700"/>
                    <a:pt x="694" y="699"/>
                    <a:pt x="695" y="699"/>
                  </a:cubicBezTo>
                  <a:cubicBezTo>
                    <a:pt x="691" y="699"/>
                    <a:pt x="687" y="698"/>
                    <a:pt x="681" y="698"/>
                  </a:cubicBezTo>
                  <a:cubicBezTo>
                    <a:pt x="686" y="691"/>
                    <a:pt x="690" y="685"/>
                    <a:pt x="696" y="678"/>
                  </a:cubicBezTo>
                  <a:cubicBezTo>
                    <a:pt x="708" y="678"/>
                    <a:pt x="723" y="678"/>
                    <a:pt x="738" y="678"/>
                  </a:cubicBezTo>
                  <a:cubicBezTo>
                    <a:pt x="738" y="677"/>
                    <a:pt x="738" y="677"/>
                    <a:pt x="738" y="676"/>
                  </a:cubicBezTo>
                  <a:cubicBezTo>
                    <a:pt x="726" y="675"/>
                    <a:pt x="715" y="674"/>
                    <a:pt x="704" y="672"/>
                  </a:cubicBezTo>
                  <a:cubicBezTo>
                    <a:pt x="691" y="670"/>
                    <a:pt x="691" y="668"/>
                    <a:pt x="697" y="660"/>
                  </a:cubicBezTo>
                  <a:cubicBezTo>
                    <a:pt x="694" y="656"/>
                    <a:pt x="690" y="652"/>
                    <a:pt x="688" y="648"/>
                  </a:cubicBezTo>
                  <a:cubicBezTo>
                    <a:pt x="685" y="644"/>
                    <a:pt x="682" y="639"/>
                    <a:pt x="688" y="635"/>
                  </a:cubicBezTo>
                  <a:cubicBezTo>
                    <a:pt x="691" y="633"/>
                    <a:pt x="690" y="627"/>
                    <a:pt x="691" y="622"/>
                  </a:cubicBezTo>
                  <a:cubicBezTo>
                    <a:pt x="685" y="620"/>
                    <a:pt x="677" y="620"/>
                    <a:pt x="679" y="610"/>
                  </a:cubicBezTo>
                  <a:cubicBezTo>
                    <a:pt x="674" y="612"/>
                    <a:pt x="669" y="615"/>
                    <a:pt x="665" y="615"/>
                  </a:cubicBezTo>
                  <a:cubicBezTo>
                    <a:pt x="663" y="614"/>
                    <a:pt x="661" y="607"/>
                    <a:pt x="659" y="604"/>
                  </a:cubicBezTo>
                  <a:cubicBezTo>
                    <a:pt x="651" y="608"/>
                    <a:pt x="651" y="609"/>
                    <a:pt x="650" y="624"/>
                  </a:cubicBezTo>
                  <a:cubicBezTo>
                    <a:pt x="648" y="624"/>
                    <a:pt x="645" y="624"/>
                    <a:pt x="643" y="625"/>
                  </a:cubicBezTo>
                  <a:cubicBezTo>
                    <a:pt x="641" y="625"/>
                    <a:pt x="639" y="625"/>
                    <a:pt x="636" y="625"/>
                  </a:cubicBezTo>
                  <a:cubicBezTo>
                    <a:pt x="639" y="631"/>
                    <a:pt x="641" y="638"/>
                    <a:pt x="644" y="644"/>
                  </a:cubicBezTo>
                  <a:cubicBezTo>
                    <a:pt x="643" y="644"/>
                    <a:pt x="642" y="645"/>
                    <a:pt x="642" y="645"/>
                  </a:cubicBezTo>
                  <a:cubicBezTo>
                    <a:pt x="644" y="646"/>
                    <a:pt x="647" y="647"/>
                    <a:pt x="651" y="648"/>
                  </a:cubicBezTo>
                  <a:cubicBezTo>
                    <a:pt x="641" y="656"/>
                    <a:pt x="632" y="660"/>
                    <a:pt x="620" y="661"/>
                  </a:cubicBezTo>
                  <a:cubicBezTo>
                    <a:pt x="617" y="661"/>
                    <a:pt x="614" y="664"/>
                    <a:pt x="610" y="665"/>
                  </a:cubicBezTo>
                  <a:cubicBezTo>
                    <a:pt x="611" y="667"/>
                    <a:pt x="611" y="668"/>
                    <a:pt x="611" y="669"/>
                  </a:cubicBezTo>
                  <a:cubicBezTo>
                    <a:pt x="618" y="670"/>
                    <a:pt x="624" y="671"/>
                    <a:pt x="631" y="671"/>
                  </a:cubicBezTo>
                  <a:cubicBezTo>
                    <a:pt x="646" y="672"/>
                    <a:pt x="646" y="672"/>
                    <a:pt x="648" y="686"/>
                  </a:cubicBezTo>
                  <a:cubicBezTo>
                    <a:pt x="649" y="691"/>
                    <a:pt x="650" y="696"/>
                    <a:pt x="650" y="700"/>
                  </a:cubicBezTo>
                  <a:cubicBezTo>
                    <a:pt x="649" y="701"/>
                    <a:pt x="649" y="701"/>
                    <a:pt x="648" y="701"/>
                  </a:cubicBezTo>
                  <a:cubicBezTo>
                    <a:pt x="650" y="702"/>
                    <a:pt x="652" y="704"/>
                    <a:pt x="655" y="706"/>
                  </a:cubicBezTo>
                  <a:cubicBezTo>
                    <a:pt x="652" y="709"/>
                    <a:pt x="649" y="712"/>
                    <a:pt x="645" y="714"/>
                  </a:cubicBezTo>
                  <a:cubicBezTo>
                    <a:pt x="647" y="716"/>
                    <a:pt x="648" y="717"/>
                    <a:pt x="652" y="721"/>
                  </a:cubicBezTo>
                  <a:cubicBezTo>
                    <a:pt x="643" y="724"/>
                    <a:pt x="637" y="728"/>
                    <a:pt x="629" y="729"/>
                  </a:cubicBezTo>
                  <a:cubicBezTo>
                    <a:pt x="617" y="729"/>
                    <a:pt x="604" y="729"/>
                    <a:pt x="592" y="727"/>
                  </a:cubicBezTo>
                  <a:cubicBezTo>
                    <a:pt x="582" y="726"/>
                    <a:pt x="574" y="718"/>
                    <a:pt x="572" y="709"/>
                  </a:cubicBezTo>
                  <a:cubicBezTo>
                    <a:pt x="567" y="690"/>
                    <a:pt x="564" y="671"/>
                    <a:pt x="563" y="652"/>
                  </a:cubicBezTo>
                  <a:cubicBezTo>
                    <a:pt x="563" y="645"/>
                    <a:pt x="562" y="638"/>
                    <a:pt x="562" y="631"/>
                  </a:cubicBezTo>
                  <a:cubicBezTo>
                    <a:pt x="562" y="621"/>
                    <a:pt x="564" y="610"/>
                    <a:pt x="565" y="600"/>
                  </a:cubicBezTo>
                  <a:cubicBezTo>
                    <a:pt x="565" y="596"/>
                    <a:pt x="567" y="592"/>
                    <a:pt x="567" y="590"/>
                  </a:cubicBezTo>
                  <a:cubicBezTo>
                    <a:pt x="561" y="589"/>
                    <a:pt x="555" y="588"/>
                    <a:pt x="549" y="588"/>
                  </a:cubicBezTo>
                  <a:cubicBezTo>
                    <a:pt x="546" y="588"/>
                    <a:pt x="541" y="589"/>
                    <a:pt x="540" y="592"/>
                  </a:cubicBezTo>
                  <a:cubicBezTo>
                    <a:pt x="537" y="597"/>
                    <a:pt x="536" y="603"/>
                    <a:pt x="535" y="609"/>
                  </a:cubicBezTo>
                  <a:cubicBezTo>
                    <a:pt x="533" y="616"/>
                    <a:pt x="532" y="623"/>
                    <a:pt x="530" y="630"/>
                  </a:cubicBezTo>
                  <a:cubicBezTo>
                    <a:pt x="530" y="631"/>
                    <a:pt x="530" y="632"/>
                    <a:pt x="530" y="633"/>
                  </a:cubicBezTo>
                  <a:cubicBezTo>
                    <a:pt x="531" y="642"/>
                    <a:pt x="533" y="650"/>
                    <a:pt x="533" y="659"/>
                  </a:cubicBezTo>
                  <a:cubicBezTo>
                    <a:pt x="533" y="665"/>
                    <a:pt x="532" y="670"/>
                    <a:pt x="524" y="670"/>
                  </a:cubicBezTo>
                  <a:cubicBezTo>
                    <a:pt x="523" y="670"/>
                    <a:pt x="521" y="674"/>
                    <a:pt x="521" y="677"/>
                  </a:cubicBezTo>
                  <a:cubicBezTo>
                    <a:pt x="520" y="681"/>
                    <a:pt x="523" y="688"/>
                    <a:pt x="514" y="688"/>
                  </a:cubicBezTo>
                  <a:cubicBezTo>
                    <a:pt x="512" y="689"/>
                    <a:pt x="511" y="693"/>
                    <a:pt x="509" y="696"/>
                  </a:cubicBezTo>
                  <a:cubicBezTo>
                    <a:pt x="505" y="695"/>
                    <a:pt x="502" y="693"/>
                    <a:pt x="496" y="690"/>
                  </a:cubicBezTo>
                  <a:cubicBezTo>
                    <a:pt x="503" y="705"/>
                    <a:pt x="509" y="718"/>
                    <a:pt x="515" y="732"/>
                  </a:cubicBezTo>
                  <a:cubicBezTo>
                    <a:pt x="516" y="736"/>
                    <a:pt x="515" y="740"/>
                    <a:pt x="515" y="744"/>
                  </a:cubicBezTo>
                  <a:cubicBezTo>
                    <a:pt x="515" y="748"/>
                    <a:pt x="514" y="751"/>
                    <a:pt x="514" y="754"/>
                  </a:cubicBezTo>
                  <a:cubicBezTo>
                    <a:pt x="515" y="760"/>
                    <a:pt x="515" y="767"/>
                    <a:pt x="516" y="773"/>
                  </a:cubicBezTo>
                  <a:cubicBezTo>
                    <a:pt x="514" y="774"/>
                    <a:pt x="513" y="774"/>
                    <a:pt x="512" y="774"/>
                  </a:cubicBezTo>
                  <a:cubicBezTo>
                    <a:pt x="499" y="773"/>
                    <a:pt x="499" y="773"/>
                    <a:pt x="499" y="786"/>
                  </a:cubicBezTo>
                  <a:cubicBezTo>
                    <a:pt x="498" y="791"/>
                    <a:pt x="498" y="795"/>
                    <a:pt x="497" y="800"/>
                  </a:cubicBezTo>
                  <a:cubicBezTo>
                    <a:pt x="497" y="807"/>
                    <a:pt x="494" y="811"/>
                    <a:pt x="487" y="811"/>
                  </a:cubicBezTo>
                  <a:cubicBezTo>
                    <a:pt x="484" y="829"/>
                    <a:pt x="483" y="830"/>
                    <a:pt x="471" y="830"/>
                  </a:cubicBezTo>
                  <a:cubicBezTo>
                    <a:pt x="470" y="833"/>
                    <a:pt x="470" y="835"/>
                    <a:pt x="469" y="838"/>
                  </a:cubicBezTo>
                  <a:cubicBezTo>
                    <a:pt x="466" y="839"/>
                    <a:pt x="462" y="839"/>
                    <a:pt x="458" y="839"/>
                  </a:cubicBezTo>
                  <a:cubicBezTo>
                    <a:pt x="458" y="850"/>
                    <a:pt x="459" y="858"/>
                    <a:pt x="465" y="868"/>
                  </a:cubicBezTo>
                  <a:cubicBezTo>
                    <a:pt x="474" y="881"/>
                    <a:pt x="485" y="885"/>
                    <a:pt x="498" y="890"/>
                  </a:cubicBezTo>
                  <a:cubicBezTo>
                    <a:pt x="507" y="893"/>
                    <a:pt x="512" y="901"/>
                    <a:pt x="511" y="906"/>
                  </a:cubicBezTo>
                  <a:cubicBezTo>
                    <a:pt x="509" y="911"/>
                    <a:pt x="498" y="916"/>
                    <a:pt x="490" y="913"/>
                  </a:cubicBezTo>
                  <a:cubicBezTo>
                    <a:pt x="484" y="911"/>
                    <a:pt x="477" y="908"/>
                    <a:pt x="469" y="905"/>
                  </a:cubicBezTo>
                  <a:cubicBezTo>
                    <a:pt x="469" y="913"/>
                    <a:pt x="468" y="921"/>
                    <a:pt x="468" y="930"/>
                  </a:cubicBezTo>
                  <a:cubicBezTo>
                    <a:pt x="460" y="928"/>
                    <a:pt x="453" y="927"/>
                    <a:pt x="443" y="925"/>
                  </a:cubicBezTo>
                  <a:cubicBezTo>
                    <a:pt x="446" y="913"/>
                    <a:pt x="448" y="901"/>
                    <a:pt x="451" y="890"/>
                  </a:cubicBezTo>
                  <a:cubicBezTo>
                    <a:pt x="452" y="885"/>
                    <a:pt x="453" y="882"/>
                    <a:pt x="450" y="878"/>
                  </a:cubicBezTo>
                  <a:cubicBezTo>
                    <a:pt x="443" y="866"/>
                    <a:pt x="441" y="853"/>
                    <a:pt x="440" y="838"/>
                  </a:cubicBezTo>
                  <a:cubicBezTo>
                    <a:pt x="440" y="830"/>
                    <a:pt x="432" y="822"/>
                    <a:pt x="427" y="814"/>
                  </a:cubicBezTo>
                  <a:cubicBezTo>
                    <a:pt x="425" y="811"/>
                    <a:pt x="422" y="808"/>
                    <a:pt x="418" y="804"/>
                  </a:cubicBezTo>
                  <a:cubicBezTo>
                    <a:pt x="407" y="802"/>
                    <a:pt x="406" y="800"/>
                    <a:pt x="412" y="788"/>
                  </a:cubicBezTo>
                  <a:cubicBezTo>
                    <a:pt x="415" y="780"/>
                    <a:pt x="420" y="773"/>
                    <a:pt x="416" y="764"/>
                  </a:cubicBezTo>
                  <a:cubicBezTo>
                    <a:pt x="415" y="761"/>
                    <a:pt x="419" y="756"/>
                    <a:pt x="421" y="752"/>
                  </a:cubicBezTo>
                  <a:cubicBezTo>
                    <a:pt x="419" y="750"/>
                    <a:pt x="416" y="747"/>
                    <a:pt x="412" y="744"/>
                  </a:cubicBezTo>
                  <a:cubicBezTo>
                    <a:pt x="419" y="737"/>
                    <a:pt x="426" y="731"/>
                    <a:pt x="433" y="724"/>
                  </a:cubicBezTo>
                  <a:cubicBezTo>
                    <a:pt x="431" y="723"/>
                    <a:pt x="429" y="722"/>
                    <a:pt x="426" y="720"/>
                  </a:cubicBezTo>
                  <a:cubicBezTo>
                    <a:pt x="427" y="709"/>
                    <a:pt x="432" y="701"/>
                    <a:pt x="441" y="696"/>
                  </a:cubicBezTo>
                  <a:cubicBezTo>
                    <a:pt x="449" y="691"/>
                    <a:pt x="457" y="685"/>
                    <a:pt x="466" y="679"/>
                  </a:cubicBezTo>
                  <a:cubicBezTo>
                    <a:pt x="462" y="677"/>
                    <a:pt x="457" y="676"/>
                    <a:pt x="456" y="673"/>
                  </a:cubicBezTo>
                  <a:cubicBezTo>
                    <a:pt x="455" y="670"/>
                    <a:pt x="457" y="666"/>
                    <a:pt x="458" y="663"/>
                  </a:cubicBezTo>
                  <a:cubicBezTo>
                    <a:pt x="447" y="658"/>
                    <a:pt x="447" y="652"/>
                    <a:pt x="455" y="642"/>
                  </a:cubicBezTo>
                  <a:cubicBezTo>
                    <a:pt x="443" y="637"/>
                    <a:pt x="443" y="634"/>
                    <a:pt x="451" y="625"/>
                  </a:cubicBezTo>
                  <a:cubicBezTo>
                    <a:pt x="452" y="623"/>
                    <a:pt x="454" y="621"/>
                    <a:pt x="454" y="620"/>
                  </a:cubicBezTo>
                  <a:cubicBezTo>
                    <a:pt x="451" y="610"/>
                    <a:pt x="458" y="606"/>
                    <a:pt x="466" y="602"/>
                  </a:cubicBezTo>
                  <a:cubicBezTo>
                    <a:pt x="460" y="597"/>
                    <a:pt x="462" y="593"/>
                    <a:pt x="467" y="589"/>
                  </a:cubicBezTo>
                  <a:cubicBezTo>
                    <a:pt x="476" y="583"/>
                    <a:pt x="485" y="577"/>
                    <a:pt x="494" y="572"/>
                  </a:cubicBezTo>
                  <a:cubicBezTo>
                    <a:pt x="504" y="566"/>
                    <a:pt x="514" y="562"/>
                    <a:pt x="524" y="557"/>
                  </a:cubicBezTo>
                  <a:cubicBezTo>
                    <a:pt x="523" y="544"/>
                    <a:pt x="527" y="535"/>
                    <a:pt x="538" y="531"/>
                  </a:cubicBezTo>
                  <a:cubicBezTo>
                    <a:pt x="542" y="529"/>
                    <a:pt x="546" y="527"/>
                    <a:pt x="549" y="525"/>
                  </a:cubicBezTo>
                  <a:cubicBezTo>
                    <a:pt x="549" y="524"/>
                    <a:pt x="549" y="523"/>
                    <a:pt x="549" y="522"/>
                  </a:cubicBezTo>
                  <a:cubicBezTo>
                    <a:pt x="561" y="524"/>
                    <a:pt x="573" y="525"/>
                    <a:pt x="585" y="527"/>
                  </a:cubicBezTo>
                  <a:cubicBezTo>
                    <a:pt x="582" y="516"/>
                    <a:pt x="586" y="511"/>
                    <a:pt x="599" y="509"/>
                  </a:cubicBezTo>
                  <a:cubicBezTo>
                    <a:pt x="608" y="508"/>
                    <a:pt x="609" y="506"/>
                    <a:pt x="606" y="498"/>
                  </a:cubicBezTo>
                  <a:cubicBezTo>
                    <a:pt x="602" y="487"/>
                    <a:pt x="602" y="487"/>
                    <a:pt x="613" y="485"/>
                  </a:cubicBezTo>
                  <a:cubicBezTo>
                    <a:pt x="616" y="485"/>
                    <a:pt x="619" y="481"/>
                    <a:pt x="621" y="478"/>
                  </a:cubicBezTo>
                  <a:cubicBezTo>
                    <a:pt x="624" y="473"/>
                    <a:pt x="626" y="467"/>
                    <a:pt x="629" y="461"/>
                  </a:cubicBezTo>
                  <a:cubicBezTo>
                    <a:pt x="625" y="453"/>
                    <a:pt x="618" y="446"/>
                    <a:pt x="607" y="443"/>
                  </a:cubicBezTo>
                  <a:cubicBezTo>
                    <a:pt x="599" y="441"/>
                    <a:pt x="604" y="436"/>
                    <a:pt x="606" y="432"/>
                  </a:cubicBezTo>
                  <a:cubicBezTo>
                    <a:pt x="602" y="432"/>
                    <a:pt x="599" y="431"/>
                    <a:pt x="594" y="431"/>
                  </a:cubicBezTo>
                  <a:cubicBezTo>
                    <a:pt x="595" y="427"/>
                    <a:pt x="596" y="423"/>
                    <a:pt x="597" y="420"/>
                  </a:cubicBezTo>
                  <a:cubicBezTo>
                    <a:pt x="586" y="414"/>
                    <a:pt x="578" y="422"/>
                    <a:pt x="572" y="429"/>
                  </a:cubicBezTo>
                  <a:cubicBezTo>
                    <a:pt x="560" y="441"/>
                    <a:pt x="548" y="453"/>
                    <a:pt x="540" y="467"/>
                  </a:cubicBezTo>
                  <a:cubicBezTo>
                    <a:pt x="525" y="490"/>
                    <a:pt x="505" y="501"/>
                    <a:pt x="478" y="502"/>
                  </a:cubicBezTo>
                  <a:cubicBezTo>
                    <a:pt x="467" y="503"/>
                    <a:pt x="456" y="505"/>
                    <a:pt x="445" y="507"/>
                  </a:cubicBezTo>
                  <a:cubicBezTo>
                    <a:pt x="446" y="521"/>
                    <a:pt x="445" y="533"/>
                    <a:pt x="435" y="543"/>
                  </a:cubicBezTo>
                  <a:cubicBezTo>
                    <a:pt x="434" y="544"/>
                    <a:pt x="435" y="547"/>
                    <a:pt x="434" y="549"/>
                  </a:cubicBezTo>
                  <a:cubicBezTo>
                    <a:pt x="429" y="555"/>
                    <a:pt x="425" y="562"/>
                    <a:pt x="419" y="569"/>
                  </a:cubicBezTo>
                  <a:cubicBezTo>
                    <a:pt x="417" y="572"/>
                    <a:pt x="413" y="572"/>
                    <a:pt x="409" y="569"/>
                  </a:cubicBezTo>
                  <a:cubicBezTo>
                    <a:pt x="408" y="567"/>
                    <a:pt x="403" y="567"/>
                    <a:pt x="401" y="568"/>
                  </a:cubicBezTo>
                  <a:cubicBezTo>
                    <a:pt x="391" y="578"/>
                    <a:pt x="382" y="587"/>
                    <a:pt x="373" y="597"/>
                  </a:cubicBezTo>
                  <a:cubicBezTo>
                    <a:pt x="364" y="607"/>
                    <a:pt x="363" y="618"/>
                    <a:pt x="364" y="631"/>
                  </a:cubicBezTo>
                  <a:cubicBezTo>
                    <a:pt x="364" y="635"/>
                    <a:pt x="365" y="641"/>
                    <a:pt x="364" y="645"/>
                  </a:cubicBezTo>
                  <a:cubicBezTo>
                    <a:pt x="363" y="648"/>
                    <a:pt x="360" y="651"/>
                    <a:pt x="357" y="654"/>
                  </a:cubicBezTo>
                  <a:cubicBezTo>
                    <a:pt x="354" y="651"/>
                    <a:pt x="350" y="649"/>
                    <a:pt x="348" y="645"/>
                  </a:cubicBezTo>
                  <a:cubicBezTo>
                    <a:pt x="346" y="642"/>
                    <a:pt x="346" y="634"/>
                    <a:pt x="345" y="634"/>
                  </a:cubicBezTo>
                  <a:cubicBezTo>
                    <a:pt x="340" y="635"/>
                    <a:pt x="334" y="636"/>
                    <a:pt x="328" y="637"/>
                  </a:cubicBezTo>
                  <a:cubicBezTo>
                    <a:pt x="327" y="637"/>
                    <a:pt x="326" y="639"/>
                    <a:pt x="324" y="639"/>
                  </a:cubicBezTo>
                  <a:cubicBezTo>
                    <a:pt x="322" y="639"/>
                    <a:pt x="318" y="640"/>
                    <a:pt x="316" y="638"/>
                  </a:cubicBezTo>
                  <a:cubicBezTo>
                    <a:pt x="314" y="637"/>
                    <a:pt x="313" y="632"/>
                    <a:pt x="314" y="630"/>
                  </a:cubicBezTo>
                  <a:cubicBezTo>
                    <a:pt x="320" y="616"/>
                    <a:pt x="330" y="609"/>
                    <a:pt x="345" y="606"/>
                  </a:cubicBezTo>
                  <a:cubicBezTo>
                    <a:pt x="348" y="606"/>
                    <a:pt x="351" y="604"/>
                    <a:pt x="353" y="602"/>
                  </a:cubicBezTo>
                  <a:cubicBezTo>
                    <a:pt x="362" y="589"/>
                    <a:pt x="371" y="575"/>
                    <a:pt x="380" y="562"/>
                  </a:cubicBezTo>
                  <a:cubicBezTo>
                    <a:pt x="379" y="562"/>
                    <a:pt x="378" y="562"/>
                    <a:pt x="377" y="562"/>
                  </a:cubicBezTo>
                  <a:cubicBezTo>
                    <a:pt x="374" y="558"/>
                    <a:pt x="369" y="554"/>
                    <a:pt x="370" y="550"/>
                  </a:cubicBezTo>
                  <a:cubicBezTo>
                    <a:pt x="370" y="547"/>
                    <a:pt x="375" y="543"/>
                    <a:pt x="379" y="539"/>
                  </a:cubicBezTo>
                  <a:cubicBezTo>
                    <a:pt x="374" y="538"/>
                    <a:pt x="370" y="537"/>
                    <a:pt x="365" y="536"/>
                  </a:cubicBezTo>
                  <a:cubicBezTo>
                    <a:pt x="365" y="535"/>
                    <a:pt x="365" y="534"/>
                    <a:pt x="364" y="533"/>
                  </a:cubicBezTo>
                  <a:cubicBezTo>
                    <a:pt x="372" y="526"/>
                    <a:pt x="381" y="519"/>
                    <a:pt x="391" y="510"/>
                  </a:cubicBezTo>
                  <a:cubicBezTo>
                    <a:pt x="386" y="509"/>
                    <a:pt x="383" y="509"/>
                    <a:pt x="380" y="509"/>
                  </a:cubicBezTo>
                  <a:cubicBezTo>
                    <a:pt x="358" y="509"/>
                    <a:pt x="336" y="509"/>
                    <a:pt x="313" y="509"/>
                  </a:cubicBezTo>
                  <a:cubicBezTo>
                    <a:pt x="277" y="510"/>
                    <a:pt x="261" y="487"/>
                    <a:pt x="252" y="459"/>
                  </a:cubicBezTo>
                  <a:cubicBezTo>
                    <a:pt x="246" y="441"/>
                    <a:pt x="250" y="432"/>
                    <a:pt x="268" y="419"/>
                  </a:cubicBezTo>
                  <a:cubicBezTo>
                    <a:pt x="288" y="404"/>
                    <a:pt x="311" y="397"/>
                    <a:pt x="335" y="392"/>
                  </a:cubicBezTo>
                  <a:cubicBezTo>
                    <a:pt x="356" y="387"/>
                    <a:pt x="377" y="383"/>
                    <a:pt x="400" y="378"/>
                  </a:cubicBezTo>
                  <a:cubicBezTo>
                    <a:pt x="390" y="376"/>
                    <a:pt x="382" y="374"/>
                    <a:pt x="374" y="372"/>
                  </a:cubicBezTo>
                  <a:cubicBezTo>
                    <a:pt x="354" y="366"/>
                    <a:pt x="335" y="356"/>
                    <a:pt x="315" y="353"/>
                  </a:cubicBezTo>
                  <a:cubicBezTo>
                    <a:pt x="298" y="350"/>
                    <a:pt x="279" y="352"/>
                    <a:pt x="260" y="353"/>
                  </a:cubicBezTo>
                  <a:cubicBezTo>
                    <a:pt x="236" y="355"/>
                    <a:pt x="213" y="361"/>
                    <a:pt x="189" y="354"/>
                  </a:cubicBezTo>
                  <a:cubicBezTo>
                    <a:pt x="148" y="341"/>
                    <a:pt x="117" y="316"/>
                    <a:pt x="91" y="283"/>
                  </a:cubicBezTo>
                  <a:cubicBezTo>
                    <a:pt x="76" y="262"/>
                    <a:pt x="57" y="244"/>
                    <a:pt x="41" y="223"/>
                  </a:cubicBezTo>
                  <a:cubicBezTo>
                    <a:pt x="25" y="203"/>
                    <a:pt x="12" y="182"/>
                    <a:pt x="6" y="156"/>
                  </a:cubicBezTo>
                  <a:cubicBezTo>
                    <a:pt x="0" y="126"/>
                    <a:pt x="14" y="106"/>
                    <a:pt x="44" y="104"/>
                  </a:cubicBezTo>
                  <a:cubicBezTo>
                    <a:pt x="77" y="102"/>
                    <a:pt x="109" y="102"/>
                    <a:pt x="140" y="109"/>
                  </a:cubicBezTo>
                  <a:cubicBezTo>
                    <a:pt x="142" y="109"/>
                    <a:pt x="144" y="110"/>
                    <a:pt x="146" y="110"/>
                  </a:cubicBezTo>
                  <a:cubicBezTo>
                    <a:pt x="173" y="124"/>
                    <a:pt x="203" y="127"/>
                    <a:pt x="232" y="135"/>
                  </a:cubicBezTo>
                  <a:cubicBezTo>
                    <a:pt x="286" y="149"/>
                    <a:pt x="337" y="173"/>
                    <a:pt x="387" y="198"/>
                  </a:cubicBezTo>
                  <a:cubicBezTo>
                    <a:pt x="429" y="219"/>
                    <a:pt x="473" y="239"/>
                    <a:pt x="515" y="259"/>
                  </a:cubicBezTo>
                  <a:cubicBezTo>
                    <a:pt x="519" y="261"/>
                    <a:pt x="523" y="262"/>
                    <a:pt x="526" y="263"/>
                  </a:cubicBezTo>
                  <a:cubicBezTo>
                    <a:pt x="527" y="262"/>
                    <a:pt x="527" y="261"/>
                    <a:pt x="528" y="260"/>
                  </a:cubicBezTo>
                  <a:cubicBezTo>
                    <a:pt x="520" y="254"/>
                    <a:pt x="513" y="249"/>
                    <a:pt x="505" y="244"/>
                  </a:cubicBezTo>
                  <a:cubicBezTo>
                    <a:pt x="500" y="241"/>
                    <a:pt x="498" y="238"/>
                    <a:pt x="498" y="233"/>
                  </a:cubicBezTo>
                  <a:cubicBezTo>
                    <a:pt x="499" y="221"/>
                    <a:pt x="495" y="213"/>
                    <a:pt x="483" y="209"/>
                  </a:cubicBezTo>
                  <a:cubicBezTo>
                    <a:pt x="478" y="207"/>
                    <a:pt x="473" y="204"/>
                    <a:pt x="477" y="198"/>
                  </a:cubicBezTo>
                  <a:cubicBezTo>
                    <a:pt x="475" y="196"/>
                    <a:pt x="473" y="196"/>
                    <a:pt x="472" y="195"/>
                  </a:cubicBezTo>
                  <a:cubicBezTo>
                    <a:pt x="470" y="192"/>
                    <a:pt x="468" y="189"/>
                    <a:pt x="466" y="187"/>
                  </a:cubicBezTo>
                  <a:cubicBezTo>
                    <a:pt x="462" y="182"/>
                    <a:pt x="457" y="179"/>
                    <a:pt x="458" y="171"/>
                  </a:cubicBezTo>
                  <a:cubicBezTo>
                    <a:pt x="459" y="168"/>
                    <a:pt x="455" y="163"/>
                    <a:pt x="455" y="158"/>
                  </a:cubicBezTo>
                  <a:cubicBezTo>
                    <a:pt x="454" y="148"/>
                    <a:pt x="449" y="138"/>
                    <a:pt x="446" y="128"/>
                  </a:cubicBezTo>
                  <a:cubicBezTo>
                    <a:pt x="445" y="125"/>
                    <a:pt x="444" y="122"/>
                    <a:pt x="445" y="119"/>
                  </a:cubicBezTo>
                  <a:cubicBezTo>
                    <a:pt x="447" y="111"/>
                    <a:pt x="449" y="103"/>
                    <a:pt x="451" y="94"/>
                  </a:cubicBezTo>
                  <a:cubicBezTo>
                    <a:pt x="454" y="94"/>
                    <a:pt x="456" y="94"/>
                    <a:pt x="456" y="94"/>
                  </a:cubicBezTo>
                  <a:cubicBezTo>
                    <a:pt x="455" y="90"/>
                    <a:pt x="454" y="85"/>
                    <a:pt x="452" y="80"/>
                  </a:cubicBezTo>
                  <a:cubicBezTo>
                    <a:pt x="449" y="72"/>
                    <a:pt x="445" y="63"/>
                    <a:pt x="442" y="55"/>
                  </a:cubicBezTo>
                  <a:cubicBezTo>
                    <a:pt x="442" y="54"/>
                    <a:pt x="441" y="53"/>
                    <a:pt x="441" y="53"/>
                  </a:cubicBezTo>
                  <a:cubicBezTo>
                    <a:pt x="425" y="54"/>
                    <a:pt x="417" y="35"/>
                    <a:pt x="399" y="40"/>
                  </a:cubicBezTo>
                  <a:cubicBezTo>
                    <a:pt x="390" y="42"/>
                    <a:pt x="387" y="36"/>
                    <a:pt x="388" y="26"/>
                  </a:cubicBezTo>
                  <a:cubicBezTo>
                    <a:pt x="394" y="26"/>
                    <a:pt x="401" y="26"/>
                    <a:pt x="411" y="26"/>
                  </a:cubicBezTo>
                  <a:cubicBezTo>
                    <a:pt x="408" y="22"/>
                    <a:pt x="405" y="19"/>
                    <a:pt x="404" y="16"/>
                  </a:cubicBezTo>
                  <a:cubicBezTo>
                    <a:pt x="403" y="12"/>
                    <a:pt x="403" y="5"/>
                    <a:pt x="404" y="5"/>
                  </a:cubicBezTo>
                  <a:cubicBezTo>
                    <a:pt x="409" y="3"/>
                    <a:pt x="415" y="0"/>
                    <a:pt x="419" y="7"/>
                  </a:cubicBezTo>
                  <a:cubicBezTo>
                    <a:pt x="425" y="17"/>
                    <a:pt x="432" y="27"/>
                    <a:pt x="439" y="35"/>
                  </a:cubicBezTo>
                  <a:cubicBezTo>
                    <a:pt x="451" y="48"/>
                    <a:pt x="463" y="59"/>
                    <a:pt x="467" y="77"/>
                  </a:cubicBezTo>
                  <a:cubicBezTo>
                    <a:pt x="469" y="81"/>
                    <a:pt x="477" y="84"/>
                    <a:pt x="482" y="88"/>
                  </a:cubicBezTo>
                  <a:cubicBezTo>
                    <a:pt x="485" y="90"/>
                    <a:pt x="487" y="94"/>
                    <a:pt x="487" y="97"/>
                  </a:cubicBezTo>
                  <a:cubicBezTo>
                    <a:pt x="488" y="105"/>
                    <a:pt x="488" y="113"/>
                    <a:pt x="488" y="121"/>
                  </a:cubicBezTo>
                  <a:cubicBezTo>
                    <a:pt x="490" y="120"/>
                    <a:pt x="492" y="119"/>
                    <a:pt x="493" y="118"/>
                  </a:cubicBezTo>
                  <a:cubicBezTo>
                    <a:pt x="494" y="118"/>
                    <a:pt x="495" y="118"/>
                    <a:pt x="495" y="118"/>
                  </a:cubicBezTo>
                  <a:cubicBezTo>
                    <a:pt x="498" y="125"/>
                    <a:pt x="503" y="131"/>
                    <a:pt x="505" y="138"/>
                  </a:cubicBezTo>
                  <a:cubicBezTo>
                    <a:pt x="507" y="148"/>
                    <a:pt x="505" y="160"/>
                    <a:pt x="508" y="170"/>
                  </a:cubicBezTo>
                  <a:cubicBezTo>
                    <a:pt x="512" y="180"/>
                    <a:pt x="518" y="189"/>
                    <a:pt x="524" y="198"/>
                  </a:cubicBezTo>
                  <a:cubicBezTo>
                    <a:pt x="528" y="204"/>
                    <a:pt x="532" y="209"/>
                    <a:pt x="535" y="213"/>
                  </a:cubicBezTo>
                  <a:cubicBezTo>
                    <a:pt x="541" y="214"/>
                    <a:pt x="546" y="216"/>
                    <a:pt x="551" y="217"/>
                  </a:cubicBezTo>
                  <a:cubicBezTo>
                    <a:pt x="551" y="218"/>
                    <a:pt x="551" y="219"/>
                    <a:pt x="551" y="220"/>
                  </a:cubicBezTo>
                  <a:cubicBezTo>
                    <a:pt x="553" y="218"/>
                    <a:pt x="555" y="217"/>
                    <a:pt x="558" y="215"/>
                  </a:cubicBezTo>
                  <a:cubicBezTo>
                    <a:pt x="562" y="222"/>
                    <a:pt x="565" y="228"/>
                    <a:pt x="570" y="235"/>
                  </a:cubicBezTo>
                  <a:cubicBezTo>
                    <a:pt x="576" y="231"/>
                    <a:pt x="579" y="236"/>
                    <a:pt x="584" y="240"/>
                  </a:cubicBezTo>
                  <a:cubicBezTo>
                    <a:pt x="588" y="244"/>
                    <a:pt x="596" y="248"/>
                    <a:pt x="601" y="247"/>
                  </a:cubicBezTo>
                  <a:cubicBezTo>
                    <a:pt x="608" y="245"/>
                    <a:pt x="614" y="238"/>
                    <a:pt x="621" y="232"/>
                  </a:cubicBezTo>
                  <a:cubicBezTo>
                    <a:pt x="622" y="232"/>
                    <a:pt x="625" y="233"/>
                    <a:pt x="629" y="234"/>
                  </a:cubicBezTo>
                  <a:cubicBezTo>
                    <a:pt x="628" y="232"/>
                    <a:pt x="628" y="231"/>
                    <a:pt x="627" y="231"/>
                  </a:cubicBezTo>
                  <a:cubicBezTo>
                    <a:pt x="606" y="223"/>
                    <a:pt x="605" y="204"/>
                    <a:pt x="605" y="186"/>
                  </a:cubicBezTo>
                  <a:cubicBezTo>
                    <a:pt x="603" y="148"/>
                    <a:pt x="629" y="138"/>
                    <a:pt x="654" y="134"/>
                  </a:cubicBezTo>
                  <a:cubicBezTo>
                    <a:pt x="661" y="133"/>
                    <a:pt x="668" y="133"/>
                    <a:pt x="675" y="132"/>
                  </a:cubicBezTo>
                  <a:cubicBezTo>
                    <a:pt x="666" y="125"/>
                    <a:pt x="656" y="117"/>
                    <a:pt x="646" y="110"/>
                  </a:cubicBezTo>
                  <a:cubicBezTo>
                    <a:pt x="631" y="100"/>
                    <a:pt x="613" y="99"/>
                    <a:pt x="595" y="99"/>
                  </a:cubicBezTo>
                  <a:cubicBezTo>
                    <a:pt x="586" y="99"/>
                    <a:pt x="577" y="98"/>
                    <a:pt x="568" y="98"/>
                  </a:cubicBezTo>
                  <a:cubicBezTo>
                    <a:pt x="564" y="98"/>
                    <a:pt x="560" y="101"/>
                    <a:pt x="556" y="102"/>
                  </a:cubicBezTo>
                  <a:cubicBezTo>
                    <a:pt x="546" y="104"/>
                    <a:pt x="535" y="106"/>
                    <a:pt x="525" y="107"/>
                  </a:cubicBezTo>
                  <a:cubicBezTo>
                    <a:pt x="521" y="107"/>
                    <a:pt x="516" y="104"/>
                    <a:pt x="509" y="102"/>
                  </a:cubicBezTo>
                  <a:cubicBezTo>
                    <a:pt x="514" y="99"/>
                    <a:pt x="517" y="96"/>
                    <a:pt x="521" y="95"/>
                  </a:cubicBezTo>
                  <a:cubicBezTo>
                    <a:pt x="548" y="84"/>
                    <a:pt x="577" y="80"/>
                    <a:pt x="607" y="84"/>
                  </a:cubicBezTo>
                  <a:cubicBezTo>
                    <a:pt x="619" y="85"/>
                    <a:pt x="630" y="87"/>
                    <a:pt x="642" y="89"/>
                  </a:cubicBezTo>
                  <a:cubicBezTo>
                    <a:pt x="643" y="89"/>
                    <a:pt x="644" y="89"/>
                    <a:pt x="645" y="90"/>
                  </a:cubicBezTo>
                  <a:cubicBezTo>
                    <a:pt x="660" y="98"/>
                    <a:pt x="674" y="106"/>
                    <a:pt x="689" y="115"/>
                  </a:cubicBezTo>
                  <a:cubicBezTo>
                    <a:pt x="693" y="118"/>
                    <a:pt x="696" y="124"/>
                    <a:pt x="699" y="128"/>
                  </a:cubicBezTo>
                  <a:cubicBezTo>
                    <a:pt x="709" y="123"/>
                    <a:pt x="709" y="123"/>
                    <a:pt x="716" y="138"/>
                  </a:cubicBezTo>
                  <a:cubicBezTo>
                    <a:pt x="722" y="131"/>
                    <a:pt x="727" y="125"/>
                    <a:pt x="733" y="118"/>
                  </a:cubicBezTo>
                  <a:cubicBezTo>
                    <a:pt x="734" y="118"/>
                    <a:pt x="737" y="118"/>
                    <a:pt x="741" y="118"/>
                  </a:cubicBezTo>
                  <a:cubicBezTo>
                    <a:pt x="742" y="121"/>
                    <a:pt x="742" y="123"/>
                    <a:pt x="743" y="125"/>
                  </a:cubicBezTo>
                  <a:cubicBezTo>
                    <a:pt x="749" y="127"/>
                    <a:pt x="755" y="128"/>
                    <a:pt x="761" y="130"/>
                  </a:cubicBezTo>
                  <a:cubicBezTo>
                    <a:pt x="768" y="133"/>
                    <a:pt x="771" y="129"/>
                    <a:pt x="776" y="125"/>
                  </a:cubicBezTo>
                  <a:cubicBezTo>
                    <a:pt x="807" y="99"/>
                    <a:pt x="843" y="84"/>
                    <a:pt x="885" y="89"/>
                  </a:cubicBezTo>
                  <a:cubicBezTo>
                    <a:pt x="896" y="90"/>
                    <a:pt x="907" y="91"/>
                    <a:pt x="918" y="93"/>
                  </a:cubicBezTo>
                  <a:cubicBezTo>
                    <a:pt x="928" y="95"/>
                    <a:pt x="933" y="103"/>
                    <a:pt x="930" y="114"/>
                  </a:cubicBezTo>
                  <a:cubicBezTo>
                    <a:pt x="918" y="111"/>
                    <a:pt x="905" y="111"/>
                    <a:pt x="894" y="101"/>
                  </a:cubicBezTo>
                  <a:cubicBezTo>
                    <a:pt x="892" y="100"/>
                    <a:pt x="889" y="101"/>
                    <a:pt x="886" y="101"/>
                  </a:cubicBezTo>
                  <a:cubicBezTo>
                    <a:pt x="876" y="101"/>
                    <a:pt x="865" y="101"/>
                    <a:pt x="855" y="101"/>
                  </a:cubicBezTo>
                  <a:cubicBezTo>
                    <a:pt x="853" y="101"/>
                    <a:pt x="850" y="101"/>
                    <a:pt x="848" y="102"/>
                  </a:cubicBezTo>
                  <a:cubicBezTo>
                    <a:pt x="841" y="105"/>
                    <a:pt x="833" y="108"/>
                    <a:pt x="826" y="111"/>
                  </a:cubicBezTo>
                  <a:cubicBezTo>
                    <a:pt x="825" y="111"/>
                    <a:pt x="823" y="111"/>
                    <a:pt x="822" y="112"/>
                  </a:cubicBezTo>
                  <a:cubicBezTo>
                    <a:pt x="813" y="120"/>
                    <a:pt x="804" y="127"/>
                    <a:pt x="795" y="135"/>
                  </a:cubicBezTo>
                  <a:cubicBezTo>
                    <a:pt x="803" y="136"/>
                    <a:pt x="810" y="137"/>
                    <a:pt x="818" y="138"/>
                  </a:cubicBezTo>
                  <a:cubicBezTo>
                    <a:pt x="821" y="138"/>
                    <a:pt x="824" y="139"/>
                    <a:pt x="827" y="140"/>
                  </a:cubicBezTo>
                  <a:cubicBezTo>
                    <a:pt x="859" y="149"/>
                    <a:pt x="870" y="174"/>
                    <a:pt x="856" y="204"/>
                  </a:cubicBezTo>
                  <a:cubicBezTo>
                    <a:pt x="853" y="210"/>
                    <a:pt x="849" y="216"/>
                    <a:pt x="846" y="224"/>
                  </a:cubicBezTo>
                  <a:cubicBezTo>
                    <a:pt x="857" y="233"/>
                    <a:pt x="872" y="239"/>
                    <a:pt x="875" y="257"/>
                  </a:cubicBezTo>
                  <a:cubicBezTo>
                    <a:pt x="886" y="256"/>
                    <a:pt x="891" y="248"/>
                    <a:pt x="896" y="240"/>
                  </a:cubicBezTo>
                  <a:cubicBezTo>
                    <a:pt x="902" y="230"/>
                    <a:pt x="910" y="220"/>
                    <a:pt x="918" y="211"/>
                  </a:cubicBezTo>
                  <a:cubicBezTo>
                    <a:pt x="919" y="210"/>
                    <a:pt x="921" y="210"/>
                    <a:pt x="923" y="209"/>
                  </a:cubicBezTo>
                  <a:cubicBezTo>
                    <a:pt x="925" y="209"/>
                    <a:pt x="929" y="209"/>
                    <a:pt x="929" y="208"/>
                  </a:cubicBezTo>
                  <a:cubicBezTo>
                    <a:pt x="935" y="199"/>
                    <a:pt x="945" y="201"/>
                    <a:pt x="953" y="201"/>
                  </a:cubicBezTo>
                  <a:cubicBezTo>
                    <a:pt x="951" y="187"/>
                    <a:pt x="950" y="174"/>
                    <a:pt x="949" y="160"/>
                  </a:cubicBezTo>
                  <a:cubicBezTo>
                    <a:pt x="952" y="159"/>
                    <a:pt x="955" y="159"/>
                    <a:pt x="956" y="159"/>
                  </a:cubicBezTo>
                  <a:cubicBezTo>
                    <a:pt x="961" y="143"/>
                    <a:pt x="966" y="128"/>
                    <a:pt x="972" y="112"/>
                  </a:cubicBezTo>
                  <a:cubicBezTo>
                    <a:pt x="979" y="115"/>
                    <a:pt x="982" y="110"/>
                    <a:pt x="986" y="105"/>
                  </a:cubicBezTo>
                  <a:cubicBezTo>
                    <a:pt x="989" y="101"/>
                    <a:pt x="994" y="98"/>
                    <a:pt x="997" y="93"/>
                  </a:cubicBezTo>
                  <a:cubicBezTo>
                    <a:pt x="999" y="90"/>
                    <a:pt x="1000" y="86"/>
                    <a:pt x="1002" y="82"/>
                  </a:cubicBezTo>
                  <a:cubicBezTo>
                    <a:pt x="1003" y="80"/>
                    <a:pt x="1003" y="77"/>
                    <a:pt x="1004" y="77"/>
                  </a:cubicBezTo>
                  <a:cubicBezTo>
                    <a:pt x="1013" y="75"/>
                    <a:pt x="1014" y="68"/>
                    <a:pt x="1017" y="62"/>
                  </a:cubicBezTo>
                  <a:cubicBezTo>
                    <a:pt x="1024" y="48"/>
                    <a:pt x="1032" y="36"/>
                    <a:pt x="1048" y="31"/>
                  </a:cubicBezTo>
                  <a:cubicBezTo>
                    <a:pt x="1050" y="30"/>
                    <a:pt x="1052" y="26"/>
                    <a:pt x="1053" y="23"/>
                  </a:cubicBezTo>
                  <a:cubicBezTo>
                    <a:pt x="1058" y="9"/>
                    <a:pt x="1067" y="1"/>
                    <a:pt x="1078" y="3"/>
                  </a:cubicBezTo>
                  <a:cubicBezTo>
                    <a:pt x="1081" y="3"/>
                    <a:pt x="1084" y="6"/>
                    <a:pt x="1087" y="7"/>
                  </a:cubicBezTo>
                  <a:cubicBezTo>
                    <a:pt x="1085" y="10"/>
                    <a:pt x="1084" y="13"/>
                    <a:pt x="1082" y="17"/>
                  </a:cubicBezTo>
                  <a:cubicBezTo>
                    <a:pt x="1080" y="20"/>
                    <a:pt x="1076" y="23"/>
                    <a:pt x="1077" y="26"/>
                  </a:cubicBezTo>
                  <a:cubicBezTo>
                    <a:pt x="1078" y="30"/>
                    <a:pt x="1083" y="32"/>
                    <a:pt x="1088" y="30"/>
                  </a:cubicBezTo>
                  <a:cubicBezTo>
                    <a:pt x="1090" y="29"/>
                    <a:pt x="1093" y="29"/>
                    <a:pt x="1094" y="30"/>
                  </a:cubicBezTo>
                  <a:cubicBezTo>
                    <a:pt x="1096" y="32"/>
                    <a:pt x="1098" y="35"/>
                    <a:pt x="1099" y="37"/>
                  </a:cubicBezTo>
                  <a:cubicBezTo>
                    <a:pt x="1097" y="39"/>
                    <a:pt x="1095" y="41"/>
                    <a:pt x="1093" y="41"/>
                  </a:cubicBezTo>
                  <a:cubicBezTo>
                    <a:pt x="1085" y="42"/>
                    <a:pt x="1077" y="41"/>
                    <a:pt x="1070" y="41"/>
                  </a:cubicBezTo>
                  <a:cubicBezTo>
                    <a:pt x="1069" y="41"/>
                    <a:pt x="1067" y="41"/>
                    <a:pt x="1066" y="41"/>
                  </a:cubicBezTo>
                  <a:cubicBezTo>
                    <a:pt x="1048" y="50"/>
                    <a:pt x="1031" y="60"/>
                    <a:pt x="1023" y="81"/>
                  </a:cubicBezTo>
                  <a:cubicBezTo>
                    <a:pt x="1022" y="83"/>
                    <a:pt x="1022" y="86"/>
                    <a:pt x="1021" y="90"/>
                  </a:cubicBezTo>
                  <a:cubicBezTo>
                    <a:pt x="1024" y="90"/>
                    <a:pt x="1027" y="90"/>
                    <a:pt x="1030" y="91"/>
                  </a:cubicBezTo>
                  <a:cubicBezTo>
                    <a:pt x="1029" y="100"/>
                    <a:pt x="1028" y="108"/>
                    <a:pt x="1027" y="116"/>
                  </a:cubicBezTo>
                  <a:cubicBezTo>
                    <a:pt x="1026" y="122"/>
                    <a:pt x="1024" y="128"/>
                    <a:pt x="1026" y="133"/>
                  </a:cubicBezTo>
                  <a:cubicBezTo>
                    <a:pt x="1028" y="142"/>
                    <a:pt x="1024" y="148"/>
                    <a:pt x="1019" y="154"/>
                  </a:cubicBezTo>
                  <a:cubicBezTo>
                    <a:pt x="1016" y="158"/>
                    <a:pt x="1012" y="163"/>
                    <a:pt x="1009" y="167"/>
                  </a:cubicBezTo>
                  <a:cubicBezTo>
                    <a:pt x="1006" y="171"/>
                    <a:pt x="1004" y="175"/>
                    <a:pt x="1007" y="180"/>
                  </a:cubicBezTo>
                  <a:cubicBezTo>
                    <a:pt x="1008" y="183"/>
                    <a:pt x="1006" y="188"/>
                    <a:pt x="1004" y="191"/>
                  </a:cubicBezTo>
                  <a:cubicBezTo>
                    <a:pt x="998" y="196"/>
                    <a:pt x="992" y="201"/>
                    <a:pt x="985" y="206"/>
                  </a:cubicBezTo>
                  <a:cubicBezTo>
                    <a:pt x="979" y="212"/>
                    <a:pt x="974" y="218"/>
                    <a:pt x="972" y="228"/>
                  </a:cubicBezTo>
                  <a:cubicBezTo>
                    <a:pt x="971" y="236"/>
                    <a:pt x="965" y="243"/>
                    <a:pt x="962" y="248"/>
                  </a:cubicBezTo>
                  <a:cubicBezTo>
                    <a:pt x="954" y="250"/>
                    <a:pt x="948" y="251"/>
                    <a:pt x="943" y="254"/>
                  </a:cubicBezTo>
                  <a:cubicBezTo>
                    <a:pt x="932" y="261"/>
                    <a:pt x="921" y="269"/>
                    <a:pt x="910" y="277"/>
                  </a:cubicBezTo>
                  <a:cubicBezTo>
                    <a:pt x="906" y="279"/>
                    <a:pt x="902" y="281"/>
                    <a:pt x="897" y="283"/>
                  </a:cubicBezTo>
                  <a:cubicBezTo>
                    <a:pt x="898" y="284"/>
                    <a:pt x="898" y="285"/>
                    <a:pt x="898" y="286"/>
                  </a:cubicBezTo>
                  <a:cubicBezTo>
                    <a:pt x="912" y="281"/>
                    <a:pt x="926" y="276"/>
                    <a:pt x="940" y="270"/>
                  </a:cubicBezTo>
                  <a:cubicBezTo>
                    <a:pt x="966" y="259"/>
                    <a:pt x="992" y="247"/>
                    <a:pt x="1018" y="237"/>
                  </a:cubicBezTo>
                  <a:cubicBezTo>
                    <a:pt x="1043" y="226"/>
                    <a:pt x="1069" y="218"/>
                    <a:pt x="1093" y="207"/>
                  </a:cubicBezTo>
                  <a:cubicBezTo>
                    <a:pt x="1120" y="195"/>
                    <a:pt x="1145" y="179"/>
                    <a:pt x="1172" y="170"/>
                  </a:cubicBezTo>
                  <a:cubicBezTo>
                    <a:pt x="1226" y="151"/>
                    <a:pt x="1280" y="129"/>
                    <a:pt x="1337" y="122"/>
                  </a:cubicBezTo>
                  <a:cubicBezTo>
                    <a:pt x="1364" y="119"/>
                    <a:pt x="1391" y="116"/>
                    <a:pt x="1418" y="125"/>
                  </a:cubicBezTo>
                  <a:cubicBezTo>
                    <a:pt x="1437" y="132"/>
                    <a:pt x="1452" y="162"/>
                    <a:pt x="1443" y="181"/>
                  </a:cubicBezTo>
                  <a:cubicBezTo>
                    <a:pt x="1437" y="196"/>
                    <a:pt x="1430" y="211"/>
                    <a:pt x="1420" y="225"/>
                  </a:cubicBezTo>
                  <a:cubicBezTo>
                    <a:pt x="1404" y="248"/>
                    <a:pt x="1385" y="270"/>
                    <a:pt x="1367" y="293"/>
                  </a:cubicBezTo>
                  <a:cubicBezTo>
                    <a:pt x="1362" y="300"/>
                    <a:pt x="1356" y="306"/>
                    <a:pt x="1352" y="313"/>
                  </a:cubicBezTo>
                  <a:cubicBezTo>
                    <a:pt x="1333" y="341"/>
                    <a:pt x="1305" y="355"/>
                    <a:pt x="1273" y="361"/>
                  </a:cubicBezTo>
                  <a:cubicBezTo>
                    <a:pt x="1257" y="364"/>
                    <a:pt x="1239" y="365"/>
                    <a:pt x="1224" y="362"/>
                  </a:cubicBezTo>
                  <a:cubicBezTo>
                    <a:pt x="1209" y="360"/>
                    <a:pt x="1196" y="350"/>
                    <a:pt x="1183" y="344"/>
                  </a:cubicBezTo>
                  <a:cubicBezTo>
                    <a:pt x="1181" y="343"/>
                    <a:pt x="1178" y="342"/>
                    <a:pt x="1177" y="343"/>
                  </a:cubicBezTo>
                  <a:cubicBezTo>
                    <a:pt x="1167" y="350"/>
                    <a:pt x="1157" y="357"/>
                    <a:pt x="1147" y="363"/>
                  </a:cubicBezTo>
                  <a:cubicBezTo>
                    <a:pt x="1140" y="367"/>
                    <a:pt x="1131" y="368"/>
                    <a:pt x="1123" y="370"/>
                  </a:cubicBezTo>
                  <a:cubicBezTo>
                    <a:pt x="1109" y="373"/>
                    <a:pt x="1094" y="374"/>
                    <a:pt x="1079" y="377"/>
                  </a:cubicBezTo>
                  <a:close/>
                  <a:moveTo>
                    <a:pt x="683" y="452"/>
                  </a:moveTo>
                  <a:cubicBezTo>
                    <a:pt x="686" y="452"/>
                    <a:pt x="688" y="452"/>
                    <a:pt x="692" y="453"/>
                  </a:cubicBezTo>
                  <a:cubicBezTo>
                    <a:pt x="693" y="447"/>
                    <a:pt x="694" y="441"/>
                    <a:pt x="696" y="435"/>
                  </a:cubicBezTo>
                  <a:cubicBezTo>
                    <a:pt x="697" y="435"/>
                    <a:pt x="698" y="435"/>
                    <a:pt x="699" y="436"/>
                  </a:cubicBezTo>
                  <a:cubicBezTo>
                    <a:pt x="700" y="441"/>
                    <a:pt x="702" y="447"/>
                    <a:pt x="704" y="454"/>
                  </a:cubicBezTo>
                  <a:cubicBezTo>
                    <a:pt x="709" y="452"/>
                    <a:pt x="713" y="451"/>
                    <a:pt x="718" y="449"/>
                  </a:cubicBezTo>
                  <a:cubicBezTo>
                    <a:pt x="718" y="445"/>
                    <a:pt x="718" y="442"/>
                    <a:pt x="718" y="439"/>
                  </a:cubicBezTo>
                  <a:cubicBezTo>
                    <a:pt x="719" y="439"/>
                    <a:pt x="720" y="438"/>
                    <a:pt x="721" y="438"/>
                  </a:cubicBezTo>
                  <a:cubicBezTo>
                    <a:pt x="722" y="442"/>
                    <a:pt x="725" y="448"/>
                    <a:pt x="724" y="449"/>
                  </a:cubicBezTo>
                  <a:cubicBezTo>
                    <a:pt x="715" y="455"/>
                    <a:pt x="725" y="459"/>
                    <a:pt x="725" y="464"/>
                  </a:cubicBezTo>
                  <a:cubicBezTo>
                    <a:pt x="731" y="460"/>
                    <a:pt x="725" y="441"/>
                    <a:pt x="741" y="451"/>
                  </a:cubicBezTo>
                  <a:cubicBezTo>
                    <a:pt x="746" y="442"/>
                    <a:pt x="748" y="442"/>
                    <a:pt x="754" y="450"/>
                  </a:cubicBezTo>
                  <a:cubicBezTo>
                    <a:pt x="757" y="448"/>
                    <a:pt x="760" y="445"/>
                    <a:pt x="763" y="445"/>
                  </a:cubicBezTo>
                  <a:cubicBezTo>
                    <a:pt x="767" y="445"/>
                    <a:pt x="773" y="446"/>
                    <a:pt x="776" y="449"/>
                  </a:cubicBezTo>
                  <a:cubicBezTo>
                    <a:pt x="786" y="457"/>
                    <a:pt x="776" y="463"/>
                    <a:pt x="772" y="471"/>
                  </a:cubicBezTo>
                  <a:cubicBezTo>
                    <a:pt x="776" y="471"/>
                    <a:pt x="781" y="472"/>
                    <a:pt x="782" y="471"/>
                  </a:cubicBezTo>
                  <a:cubicBezTo>
                    <a:pt x="788" y="462"/>
                    <a:pt x="794" y="467"/>
                    <a:pt x="801" y="472"/>
                  </a:cubicBezTo>
                  <a:cubicBezTo>
                    <a:pt x="801" y="467"/>
                    <a:pt x="801" y="464"/>
                    <a:pt x="801" y="461"/>
                  </a:cubicBezTo>
                  <a:cubicBezTo>
                    <a:pt x="805" y="461"/>
                    <a:pt x="809" y="462"/>
                    <a:pt x="814" y="462"/>
                  </a:cubicBezTo>
                  <a:cubicBezTo>
                    <a:pt x="808" y="450"/>
                    <a:pt x="812" y="447"/>
                    <a:pt x="823" y="448"/>
                  </a:cubicBezTo>
                  <a:cubicBezTo>
                    <a:pt x="825" y="448"/>
                    <a:pt x="827" y="445"/>
                    <a:pt x="829" y="443"/>
                  </a:cubicBezTo>
                  <a:cubicBezTo>
                    <a:pt x="831" y="441"/>
                    <a:pt x="833" y="438"/>
                    <a:pt x="835" y="436"/>
                  </a:cubicBezTo>
                  <a:cubicBezTo>
                    <a:pt x="836" y="434"/>
                    <a:pt x="837" y="433"/>
                    <a:pt x="839" y="431"/>
                  </a:cubicBezTo>
                  <a:cubicBezTo>
                    <a:pt x="826" y="429"/>
                    <a:pt x="822" y="422"/>
                    <a:pt x="828" y="410"/>
                  </a:cubicBezTo>
                  <a:cubicBezTo>
                    <a:pt x="831" y="416"/>
                    <a:pt x="833" y="421"/>
                    <a:pt x="836" y="426"/>
                  </a:cubicBezTo>
                  <a:cubicBezTo>
                    <a:pt x="840" y="425"/>
                    <a:pt x="843" y="423"/>
                    <a:pt x="847" y="422"/>
                  </a:cubicBezTo>
                  <a:cubicBezTo>
                    <a:pt x="842" y="409"/>
                    <a:pt x="842" y="409"/>
                    <a:pt x="846" y="404"/>
                  </a:cubicBezTo>
                  <a:cubicBezTo>
                    <a:pt x="849" y="408"/>
                    <a:pt x="851" y="412"/>
                    <a:pt x="854" y="416"/>
                  </a:cubicBezTo>
                  <a:cubicBezTo>
                    <a:pt x="855" y="411"/>
                    <a:pt x="856" y="407"/>
                    <a:pt x="858" y="405"/>
                  </a:cubicBezTo>
                  <a:cubicBezTo>
                    <a:pt x="863" y="400"/>
                    <a:pt x="864" y="391"/>
                    <a:pt x="857" y="387"/>
                  </a:cubicBezTo>
                  <a:cubicBezTo>
                    <a:pt x="851" y="383"/>
                    <a:pt x="844" y="380"/>
                    <a:pt x="838" y="376"/>
                  </a:cubicBezTo>
                  <a:cubicBezTo>
                    <a:pt x="827" y="370"/>
                    <a:pt x="827" y="353"/>
                    <a:pt x="837" y="347"/>
                  </a:cubicBezTo>
                  <a:cubicBezTo>
                    <a:pt x="837" y="345"/>
                    <a:pt x="836" y="343"/>
                    <a:pt x="836" y="340"/>
                  </a:cubicBezTo>
                  <a:cubicBezTo>
                    <a:pt x="837" y="327"/>
                    <a:pt x="838" y="313"/>
                    <a:pt x="840" y="299"/>
                  </a:cubicBezTo>
                  <a:cubicBezTo>
                    <a:pt x="840" y="294"/>
                    <a:pt x="843" y="295"/>
                    <a:pt x="847" y="297"/>
                  </a:cubicBezTo>
                  <a:cubicBezTo>
                    <a:pt x="857" y="301"/>
                    <a:pt x="868" y="301"/>
                    <a:pt x="878" y="296"/>
                  </a:cubicBezTo>
                  <a:cubicBezTo>
                    <a:pt x="877" y="292"/>
                    <a:pt x="876" y="287"/>
                    <a:pt x="874" y="284"/>
                  </a:cubicBezTo>
                  <a:cubicBezTo>
                    <a:pt x="877" y="283"/>
                    <a:pt x="879" y="283"/>
                    <a:pt x="883" y="282"/>
                  </a:cubicBezTo>
                  <a:cubicBezTo>
                    <a:pt x="874" y="278"/>
                    <a:pt x="864" y="276"/>
                    <a:pt x="867" y="265"/>
                  </a:cubicBezTo>
                  <a:cubicBezTo>
                    <a:pt x="864" y="265"/>
                    <a:pt x="861" y="264"/>
                    <a:pt x="858" y="264"/>
                  </a:cubicBezTo>
                  <a:cubicBezTo>
                    <a:pt x="858" y="260"/>
                    <a:pt x="857" y="258"/>
                    <a:pt x="857" y="255"/>
                  </a:cubicBezTo>
                  <a:cubicBezTo>
                    <a:pt x="849" y="256"/>
                    <a:pt x="845" y="253"/>
                    <a:pt x="848" y="246"/>
                  </a:cubicBezTo>
                  <a:cubicBezTo>
                    <a:pt x="842" y="243"/>
                    <a:pt x="836" y="239"/>
                    <a:pt x="829" y="237"/>
                  </a:cubicBezTo>
                  <a:cubicBezTo>
                    <a:pt x="826" y="235"/>
                    <a:pt x="822" y="234"/>
                    <a:pt x="818" y="233"/>
                  </a:cubicBezTo>
                  <a:cubicBezTo>
                    <a:pt x="812" y="231"/>
                    <a:pt x="806" y="231"/>
                    <a:pt x="800" y="229"/>
                  </a:cubicBezTo>
                  <a:cubicBezTo>
                    <a:pt x="764" y="215"/>
                    <a:pt x="728" y="214"/>
                    <a:pt x="691" y="220"/>
                  </a:cubicBezTo>
                  <a:cubicBezTo>
                    <a:pt x="681" y="221"/>
                    <a:pt x="671" y="224"/>
                    <a:pt x="662" y="228"/>
                  </a:cubicBezTo>
                  <a:cubicBezTo>
                    <a:pt x="655" y="232"/>
                    <a:pt x="650" y="237"/>
                    <a:pt x="641" y="237"/>
                  </a:cubicBezTo>
                  <a:cubicBezTo>
                    <a:pt x="640" y="237"/>
                    <a:pt x="639" y="240"/>
                    <a:pt x="638" y="241"/>
                  </a:cubicBezTo>
                  <a:cubicBezTo>
                    <a:pt x="635" y="244"/>
                    <a:pt x="633" y="246"/>
                    <a:pt x="630" y="248"/>
                  </a:cubicBezTo>
                  <a:cubicBezTo>
                    <a:pt x="624" y="251"/>
                    <a:pt x="616" y="252"/>
                    <a:pt x="611" y="256"/>
                  </a:cubicBezTo>
                  <a:cubicBezTo>
                    <a:pt x="605" y="263"/>
                    <a:pt x="601" y="271"/>
                    <a:pt x="596" y="280"/>
                  </a:cubicBezTo>
                  <a:cubicBezTo>
                    <a:pt x="599" y="280"/>
                    <a:pt x="601" y="280"/>
                    <a:pt x="602" y="280"/>
                  </a:cubicBezTo>
                  <a:cubicBezTo>
                    <a:pt x="615" y="282"/>
                    <a:pt x="628" y="293"/>
                    <a:pt x="629" y="302"/>
                  </a:cubicBezTo>
                  <a:cubicBezTo>
                    <a:pt x="630" y="310"/>
                    <a:pt x="631" y="318"/>
                    <a:pt x="634" y="325"/>
                  </a:cubicBezTo>
                  <a:cubicBezTo>
                    <a:pt x="636" y="332"/>
                    <a:pt x="637" y="338"/>
                    <a:pt x="629" y="344"/>
                  </a:cubicBezTo>
                  <a:cubicBezTo>
                    <a:pt x="645" y="346"/>
                    <a:pt x="646" y="328"/>
                    <a:pt x="658" y="327"/>
                  </a:cubicBezTo>
                  <a:cubicBezTo>
                    <a:pt x="656" y="338"/>
                    <a:pt x="652" y="344"/>
                    <a:pt x="643" y="347"/>
                  </a:cubicBezTo>
                  <a:cubicBezTo>
                    <a:pt x="636" y="350"/>
                    <a:pt x="634" y="354"/>
                    <a:pt x="638" y="361"/>
                  </a:cubicBezTo>
                  <a:cubicBezTo>
                    <a:pt x="643" y="371"/>
                    <a:pt x="641" y="378"/>
                    <a:pt x="631" y="385"/>
                  </a:cubicBezTo>
                  <a:cubicBezTo>
                    <a:pt x="625" y="389"/>
                    <a:pt x="619" y="392"/>
                    <a:pt x="613" y="396"/>
                  </a:cubicBezTo>
                  <a:cubicBezTo>
                    <a:pt x="609" y="400"/>
                    <a:pt x="606" y="404"/>
                    <a:pt x="603" y="408"/>
                  </a:cubicBezTo>
                  <a:cubicBezTo>
                    <a:pt x="603" y="409"/>
                    <a:pt x="604" y="409"/>
                    <a:pt x="604" y="410"/>
                  </a:cubicBezTo>
                  <a:cubicBezTo>
                    <a:pt x="607" y="408"/>
                    <a:pt x="610" y="406"/>
                    <a:pt x="613" y="405"/>
                  </a:cubicBezTo>
                  <a:cubicBezTo>
                    <a:pt x="614" y="405"/>
                    <a:pt x="615" y="405"/>
                    <a:pt x="616" y="406"/>
                  </a:cubicBezTo>
                  <a:cubicBezTo>
                    <a:pt x="615" y="409"/>
                    <a:pt x="614" y="413"/>
                    <a:pt x="612" y="417"/>
                  </a:cubicBezTo>
                  <a:cubicBezTo>
                    <a:pt x="615" y="416"/>
                    <a:pt x="617" y="416"/>
                    <a:pt x="620" y="416"/>
                  </a:cubicBezTo>
                  <a:cubicBezTo>
                    <a:pt x="620" y="422"/>
                    <a:pt x="620" y="427"/>
                    <a:pt x="621" y="434"/>
                  </a:cubicBezTo>
                  <a:cubicBezTo>
                    <a:pt x="625" y="432"/>
                    <a:pt x="630" y="431"/>
                    <a:pt x="635" y="429"/>
                  </a:cubicBezTo>
                  <a:cubicBezTo>
                    <a:pt x="634" y="419"/>
                    <a:pt x="637" y="415"/>
                    <a:pt x="644" y="414"/>
                  </a:cubicBezTo>
                  <a:cubicBezTo>
                    <a:pt x="651" y="423"/>
                    <a:pt x="633" y="429"/>
                    <a:pt x="640" y="438"/>
                  </a:cubicBezTo>
                  <a:cubicBezTo>
                    <a:pt x="643" y="433"/>
                    <a:pt x="646" y="428"/>
                    <a:pt x="650" y="423"/>
                  </a:cubicBezTo>
                  <a:cubicBezTo>
                    <a:pt x="657" y="435"/>
                    <a:pt x="647" y="440"/>
                    <a:pt x="644" y="445"/>
                  </a:cubicBezTo>
                  <a:cubicBezTo>
                    <a:pt x="647" y="448"/>
                    <a:pt x="649" y="451"/>
                    <a:pt x="650" y="453"/>
                  </a:cubicBezTo>
                  <a:cubicBezTo>
                    <a:pt x="652" y="455"/>
                    <a:pt x="653" y="457"/>
                    <a:pt x="654" y="458"/>
                  </a:cubicBezTo>
                  <a:cubicBezTo>
                    <a:pt x="659" y="463"/>
                    <a:pt x="665" y="466"/>
                    <a:pt x="670" y="471"/>
                  </a:cubicBezTo>
                  <a:cubicBezTo>
                    <a:pt x="674" y="475"/>
                    <a:pt x="677" y="480"/>
                    <a:pt x="682" y="473"/>
                  </a:cubicBezTo>
                  <a:cubicBezTo>
                    <a:pt x="683" y="472"/>
                    <a:pt x="686" y="472"/>
                    <a:pt x="688" y="473"/>
                  </a:cubicBezTo>
                  <a:cubicBezTo>
                    <a:pt x="689" y="474"/>
                    <a:pt x="690" y="476"/>
                    <a:pt x="690" y="478"/>
                  </a:cubicBezTo>
                  <a:cubicBezTo>
                    <a:pt x="690" y="480"/>
                    <a:pt x="689" y="483"/>
                    <a:pt x="689" y="484"/>
                  </a:cubicBezTo>
                  <a:cubicBezTo>
                    <a:pt x="692" y="481"/>
                    <a:pt x="696" y="477"/>
                    <a:pt x="698" y="474"/>
                  </a:cubicBezTo>
                  <a:cubicBezTo>
                    <a:pt x="693" y="467"/>
                    <a:pt x="688" y="459"/>
                    <a:pt x="683" y="451"/>
                  </a:cubicBezTo>
                  <a:lnTo>
                    <a:pt x="683" y="452"/>
                  </a:lnTo>
                  <a:close/>
                  <a:moveTo>
                    <a:pt x="571" y="319"/>
                  </a:moveTo>
                  <a:cubicBezTo>
                    <a:pt x="570" y="312"/>
                    <a:pt x="570" y="306"/>
                    <a:pt x="567" y="303"/>
                  </a:cubicBezTo>
                  <a:cubicBezTo>
                    <a:pt x="564" y="300"/>
                    <a:pt x="557" y="299"/>
                    <a:pt x="552" y="298"/>
                  </a:cubicBezTo>
                  <a:cubicBezTo>
                    <a:pt x="548" y="297"/>
                    <a:pt x="543" y="295"/>
                    <a:pt x="539" y="295"/>
                  </a:cubicBezTo>
                  <a:cubicBezTo>
                    <a:pt x="510" y="289"/>
                    <a:pt x="483" y="280"/>
                    <a:pt x="457" y="266"/>
                  </a:cubicBezTo>
                  <a:cubicBezTo>
                    <a:pt x="441" y="257"/>
                    <a:pt x="425" y="247"/>
                    <a:pt x="409" y="236"/>
                  </a:cubicBezTo>
                  <a:cubicBezTo>
                    <a:pt x="367" y="207"/>
                    <a:pt x="319" y="188"/>
                    <a:pt x="273" y="167"/>
                  </a:cubicBezTo>
                  <a:cubicBezTo>
                    <a:pt x="246" y="155"/>
                    <a:pt x="216" y="150"/>
                    <a:pt x="188" y="141"/>
                  </a:cubicBezTo>
                  <a:cubicBezTo>
                    <a:pt x="182" y="139"/>
                    <a:pt x="177" y="138"/>
                    <a:pt x="173" y="147"/>
                  </a:cubicBezTo>
                  <a:cubicBezTo>
                    <a:pt x="172" y="143"/>
                    <a:pt x="171" y="138"/>
                    <a:pt x="170" y="138"/>
                  </a:cubicBezTo>
                  <a:cubicBezTo>
                    <a:pt x="159" y="135"/>
                    <a:pt x="149" y="127"/>
                    <a:pt x="140" y="133"/>
                  </a:cubicBezTo>
                  <a:cubicBezTo>
                    <a:pt x="135" y="130"/>
                    <a:pt x="132" y="126"/>
                    <a:pt x="128" y="125"/>
                  </a:cubicBezTo>
                  <a:cubicBezTo>
                    <a:pt x="120" y="123"/>
                    <a:pt x="111" y="121"/>
                    <a:pt x="103" y="119"/>
                  </a:cubicBezTo>
                  <a:cubicBezTo>
                    <a:pt x="102" y="118"/>
                    <a:pt x="101" y="118"/>
                    <a:pt x="101" y="118"/>
                  </a:cubicBezTo>
                  <a:cubicBezTo>
                    <a:pt x="95" y="119"/>
                    <a:pt x="90" y="121"/>
                    <a:pt x="85" y="121"/>
                  </a:cubicBezTo>
                  <a:cubicBezTo>
                    <a:pt x="72" y="122"/>
                    <a:pt x="59" y="122"/>
                    <a:pt x="46" y="123"/>
                  </a:cubicBezTo>
                  <a:cubicBezTo>
                    <a:pt x="21" y="126"/>
                    <a:pt x="9" y="146"/>
                    <a:pt x="22" y="169"/>
                  </a:cubicBezTo>
                  <a:cubicBezTo>
                    <a:pt x="34" y="188"/>
                    <a:pt x="46" y="207"/>
                    <a:pt x="60" y="225"/>
                  </a:cubicBezTo>
                  <a:cubicBezTo>
                    <a:pt x="82" y="252"/>
                    <a:pt x="106" y="280"/>
                    <a:pt x="131" y="306"/>
                  </a:cubicBezTo>
                  <a:cubicBezTo>
                    <a:pt x="154" y="329"/>
                    <a:pt x="182" y="344"/>
                    <a:pt x="217" y="342"/>
                  </a:cubicBezTo>
                  <a:cubicBezTo>
                    <a:pt x="229" y="341"/>
                    <a:pt x="242" y="341"/>
                    <a:pt x="254" y="339"/>
                  </a:cubicBezTo>
                  <a:cubicBezTo>
                    <a:pt x="267" y="338"/>
                    <a:pt x="279" y="337"/>
                    <a:pt x="292" y="335"/>
                  </a:cubicBezTo>
                  <a:cubicBezTo>
                    <a:pt x="288" y="329"/>
                    <a:pt x="286" y="322"/>
                    <a:pt x="281" y="319"/>
                  </a:cubicBezTo>
                  <a:cubicBezTo>
                    <a:pt x="254" y="301"/>
                    <a:pt x="226" y="285"/>
                    <a:pt x="198" y="267"/>
                  </a:cubicBezTo>
                  <a:cubicBezTo>
                    <a:pt x="196" y="266"/>
                    <a:pt x="194" y="263"/>
                    <a:pt x="192" y="261"/>
                  </a:cubicBezTo>
                  <a:cubicBezTo>
                    <a:pt x="192" y="260"/>
                    <a:pt x="193" y="259"/>
                    <a:pt x="194" y="258"/>
                  </a:cubicBezTo>
                  <a:cubicBezTo>
                    <a:pt x="224" y="275"/>
                    <a:pt x="253" y="292"/>
                    <a:pt x="283" y="309"/>
                  </a:cubicBezTo>
                  <a:cubicBezTo>
                    <a:pt x="284" y="307"/>
                    <a:pt x="285" y="305"/>
                    <a:pt x="286" y="302"/>
                  </a:cubicBezTo>
                  <a:cubicBezTo>
                    <a:pt x="291" y="293"/>
                    <a:pt x="289" y="287"/>
                    <a:pt x="280" y="282"/>
                  </a:cubicBezTo>
                  <a:cubicBezTo>
                    <a:pt x="257" y="268"/>
                    <a:pt x="237" y="252"/>
                    <a:pt x="223" y="228"/>
                  </a:cubicBezTo>
                  <a:cubicBezTo>
                    <a:pt x="221" y="225"/>
                    <a:pt x="221" y="222"/>
                    <a:pt x="221" y="218"/>
                  </a:cubicBezTo>
                  <a:cubicBezTo>
                    <a:pt x="225" y="219"/>
                    <a:pt x="229" y="220"/>
                    <a:pt x="232" y="222"/>
                  </a:cubicBezTo>
                  <a:cubicBezTo>
                    <a:pt x="234" y="223"/>
                    <a:pt x="234" y="227"/>
                    <a:pt x="235" y="229"/>
                  </a:cubicBezTo>
                  <a:cubicBezTo>
                    <a:pt x="237" y="233"/>
                    <a:pt x="238" y="238"/>
                    <a:pt x="241" y="241"/>
                  </a:cubicBezTo>
                  <a:cubicBezTo>
                    <a:pt x="257" y="253"/>
                    <a:pt x="273" y="264"/>
                    <a:pt x="289" y="276"/>
                  </a:cubicBezTo>
                  <a:cubicBezTo>
                    <a:pt x="297" y="282"/>
                    <a:pt x="305" y="283"/>
                    <a:pt x="314" y="283"/>
                  </a:cubicBezTo>
                  <a:cubicBezTo>
                    <a:pt x="327" y="282"/>
                    <a:pt x="340" y="274"/>
                    <a:pt x="354" y="276"/>
                  </a:cubicBezTo>
                  <a:cubicBezTo>
                    <a:pt x="355" y="277"/>
                    <a:pt x="357" y="275"/>
                    <a:pt x="358" y="275"/>
                  </a:cubicBezTo>
                  <a:cubicBezTo>
                    <a:pt x="363" y="274"/>
                    <a:pt x="367" y="273"/>
                    <a:pt x="372" y="272"/>
                  </a:cubicBezTo>
                  <a:cubicBezTo>
                    <a:pt x="373" y="277"/>
                    <a:pt x="373" y="280"/>
                    <a:pt x="373" y="281"/>
                  </a:cubicBezTo>
                  <a:cubicBezTo>
                    <a:pt x="399" y="291"/>
                    <a:pt x="425" y="288"/>
                    <a:pt x="451" y="293"/>
                  </a:cubicBezTo>
                  <a:cubicBezTo>
                    <a:pt x="482" y="298"/>
                    <a:pt x="514" y="302"/>
                    <a:pt x="544" y="314"/>
                  </a:cubicBezTo>
                  <a:cubicBezTo>
                    <a:pt x="552" y="317"/>
                    <a:pt x="561" y="317"/>
                    <a:pt x="571" y="319"/>
                  </a:cubicBezTo>
                  <a:close/>
                  <a:moveTo>
                    <a:pt x="1275" y="239"/>
                  </a:moveTo>
                  <a:cubicBezTo>
                    <a:pt x="1275" y="239"/>
                    <a:pt x="1274" y="239"/>
                    <a:pt x="1273" y="240"/>
                  </a:cubicBezTo>
                  <a:cubicBezTo>
                    <a:pt x="1267" y="236"/>
                    <a:pt x="1261" y="233"/>
                    <a:pt x="1254" y="230"/>
                  </a:cubicBezTo>
                  <a:cubicBezTo>
                    <a:pt x="1250" y="229"/>
                    <a:pt x="1244" y="227"/>
                    <a:pt x="1241" y="233"/>
                  </a:cubicBezTo>
                  <a:cubicBezTo>
                    <a:pt x="1227" y="266"/>
                    <a:pt x="1192" y="269"/>
                    <a:pt x="1166" y="283"/>
                  </a:cubicBezTo>
                  <a:cubicBezTo>
                    <a:pt x="1160" y="286"/>
                    <a:pt x="1153" y="285"/>
                    <a:pt x="1146" y="286"/>
                  </a:cubicBezTo>
                  <a:cubicBezTo>
                    <a:pt x="1131" y="288"/>
                    <a:pt x="1116" y="291"/>
                    <a:pt x="1103" y="300"/>
                  </a:cubicBezTo>
                  <a:cubicBezTo>
                    <a:pt x="1100" y="302"/>
                    <a:pt x="1098" y="307"/>
                    <a:pt x="1098" y="310"/>
                  </a:cubicBezTo>
                  <a:cubicBezTo>
                    <a:pt x="1103" y="326"/>
                    <a:pt x="1111" y="341"/>
                    <a:pt x="1107" y="357"/>
                  </a:cubicBezTo>
                  <a:cubicBezTo>
                    <a:pt x="1129" y="360"/>
                    <a:pt x="1145" y="348"/>
                    <a:pt x="1160" y="335"/>
                  </a:cubicBezTo>
                  <a:cubicBezTo>
                    <a:pt x="1179" y="318"/>
                    <a:pt x="1199" y="302"/>
                    <a:pt x="1219" y="286"/>
                  </a:cubicBezTo>
                  <a:cubicBezTo>
                    <a:pt x="1238" y="271"/>
                    <a:pt x="1258" y="259"/>
                    <a:pt x="1280" y="252"/>
                  </a:cubicBezTo>
                  <a:cubicBezTo>
                    <a:pt x="1285" y="258"/>
                    <a:pt x="1281" y="260"/>
                    <a:pt x="1276" y="262"/>
                  </a:cubicBezTo>
                  <a:cubicBezTo>
                    <a:pt x="1272" y="264"/>
                    <a:pt x="1267" y="264"/>
                    <a:pt x="1263" y="266"/>
                  </a:cubicBezTo>
                  <a:cubicBezTo>
                    <a:pt x="1254" y="271"/>
                    <a:pt x="1245" y="276"/>
                    <a:pt x="1237" y="282"/>
                  </a:cubicBezTo>
                  <a:cubicBezTo>
                    <a:pt x="1223" y="292"/>
                    <a:pt x="1209" y="301"/>
                    <a:pt x="1197" y="312"/>
                  </a:cubicBezTo>
                  <a:cubicBezTo>
                    <a:pt x="1182" y="325"/>
                    <a:pt x="1181" y="330"/>
                    <a:pt x="1202" y="341"/>
                  </a:cubicBezTo>
                  <a:cubicBezTo>
                    <a:pt x="1223" y="353"/>
                    <a:pt x="1245" y="352"/>
                    <a:pt x="1268" y="347"/>
                  </a:cubicBezTo>
                  <a:cubicBezTo>
                    <a:pt x="1294" y="341"/>
                    <a:pt x="1320" y="335"/>
                    <a:pt x="1337" y="312"/>
                  </a:cubicBezTo>
                  <a:cubicBezTo>
                    <a:pt x="1340" y="308"/>
                    <a:pt x="1343" y="305"/>
                    <a:pt x="1346" y="301"/>
                  </a:cubicBezTo>
                  <a:cubicBezTo>
                    <a:pt x="1363" y="280"/>
                    <a:pt x="1379" y="259"/>
                    <a:pt x="1395" y="238"/>
                  </a:cubicBezTo>
                  <a:cubicBezTo>
                    <a:pt x="1399" y="232"/>
                    <a:pt x="1406" y="225"/>
                    <a:pt x="1400" y="215"/>
                  </a:cubicBezTo>
                  <a:cubicBezTo>
                    <a:pt x="1404" y="216"/>
                    <a:pt x="1406" y="216"/>
                    <a:pt x="1409" y="217"/>
                  </a:cubicBezTo>
                  <a:cubicBezTo>
                    <a:pt x="1416" y="205"/>
                    <a:pt x="1424" y="194"/>
                    <a:pt x="1429" y="181"/>
                  </a:cubicBezTo>
                  <a:cubicBezTo>
                    <a:pt x="1432" y="174"/>
                    <a:pt x="1434" y="164"/>
                    <a:pt x="1431" y="157"/>
                  </a:cubicBezTo>
                  <a:cubicBezTo>
                    <a:pt x="1425" y="143"/>
                    <a:pt x="1413" y="133"/>
                    <a:pt x="1397" y="133"/>
                  </a:cubicBezTo>
                  <a:cubicBezTo>
                    <a:pt x="1375" y="133"/>
                    <a:pt x="1354" y="134"/>
                    <a:pt x="1333" y="137"/>
                  </a:cubicBezTo>
                  <a:cubicBezTo>
                    <a:pt x="1311" y="141"/>
                    <a:pt x="1289" y="148"/>
                    <a:pt x="1267" y="154"/>
                  </a:cubicBezTo>
                  <a:cubicBezTo>
                    <a:pt x="1228" y="166"/>
                    <a:pt x="1189" y="177"/>
                    <a:pt x="1152" y="195"/>
                  </a:cubicBezTo>
                  <a:cubicBezTo>
                    <a:pt x="1142" y="200"/>
                    <a:pt x="1134" y="215"/>
                    <a:pt x="1134" y="227"/>
                  </a:cubicBezTo>
                  <a:cubicBezTo>
                    <a:pt x="1144" y="226"/>
                    <a:pt x="1153" y="225"/>
                    <a:pt x="1161" y="224"/>
                  </a:cubicBezTo>
                  <a:cubicBezTo>
                    <a:pt x="1162" y="221"/>
                    <a:pt x="1162" y="218"/>
                    <a:pt x="1163" y="216"/>
                  </a:cubicBezTo>
                  <a:cubicBezTo>
                    <a:pt x="1166" y="219"/>
                    <a:pt x="1169" y="222"/>
                    <a:pt x="1173" y="227"/>
                  </a:cubicBezTo>
                  <a:cubicBezTo>
                    <a:pt x="1181" y="225"/>
                    <a:pt x="1190" y="223"/>
                    <a:pt x="1201" y="220"/>
                  </a:cubicBezTo>
                  <a:cubicBezTo>
                    <a:pt x="1198" y="217"/>
                    <a:pt x="1197" y="215"/>
                    <a:pt x="1195" y="212"/>
                  </a:cubicBezTo>
                  <a:cubicBezTo>
                    <a:pt x="1189" y="206"/>
                    <a:pt x="1192" y="201"/>
                    <a:pt x="1197" y="197"/>
                  </a:cubicBezTo>
                  <a:cubicBezTo>
                    <a:pt x="1207" y="191"/>
                    <a:pt x="1217" y="182"/>
                    <a:pt x="1229" y="180"/>
                  </a:cubicBezTo>
                  <a:cubicBezTo>
                    <a:pt x="1264" y="172"/>
                    <a:pt x="1300" y="167"/>
                    <a:pt x="1335" y="161"/>
                  </a:cubicBezTo>
                  <a:cubicBezTo>
                    <a:pt x="1339" y="160"/>
                    <a:pt x="1344" y="159"/>
                    <a:pt x="1348" y="159"/>
                  </a:cubicBezTo>
                  <a:cubicBezTo>
                    <a:pt x="1348" y="156"/>
                    <a:pt x="1349" y="153"/>
                    <a:pt x="1349" y="150"/>
                  </a:cubicBezTo>
                  <a:cubicBezTo>
                    <a:pt x="1354" y="152"/>
                    <a:pt x="1358" y="155"/>
                    <a:pt x="1362" y="155"/>
                  </a:cubicBezTo>
                  <a:cubicBezTo>
                    <a:pt x="1367" y="156"/>
                    <a:pt x="1372" y="153"/>
                    <a:pt x="1378" y="153"/>
                  </a:cubicBezTo>
                  <a:cubicBezTo>
                    <a:pt x="1389" y="151"/>
                    <a:pt x="1398" y="155"/>
                    <a:pt x="1401" y="161"/>
                  </a:cubicBezTo>
                  <a:cubicBezTo>
                    <a:pt x="1393" y="161"/>
                    <a:pt x="1384" y="162"/>
                    <a:pt x="1376" y="163"/>
                  </a:cubicBezTo>
                  <a:cubicBezTo>
                    <a:pt x="1343" y="168"/>
                    <a:pt x="1310" y="172"/>
                    <a:pt x="1277" y="178"/>
                  </a:cubicBezTo>
                  <a:cubicBezTo>
                    <a:pt x="1273" y="178"/>
                    <a:pt x="1269" y="182"/>
                    <a:pt x="1264" y="184"/>
                  </a:cubicBezTo>
                  <a:cubicBezTo>
                    <a:pt x="1264" y="185"/>
                    <a:pt x="1265" y="186"/>
                    <a:pt x="1265" y="187"/>
                  </a:cubicBezTo>
                  <a:cubicBezTo>
                    <a:pt x="1262" y="185"/>
                    <a:pt x="1259" y="183"/>
                    <a:pt x="1255" y="181"/>
                  </a:cubicBezTo>
                  <a:cubicBezTo>
                    <a:pt x="1253" y="184"/>
                    <a:pt x="1251" y="188"/>
                    <a:pt x="1249" y="191"/>
                  </a:cubicBezTo>
                  <a:cubicBezTo>
                    <a:pt x="1235" y="185"/>
                    <a:pt x="1216" y="191"/>
                    <a:pt x="1207" y="203"/>
                  </a:cubicBezTo>
                  <a:cubicBezTo>
                    <a:pt x="1205" y="205"/>
                    <a:pt x="1205" y="208"/>
                    <a:pt x="1205" y="210"/>
                  </a:cubicBezTo>
                  <a:cubicBezTo>
                    <a:pt x="1206" y="214"/>
                    <a:pt x="1207" y="218"/>
                    <a:pt x="1207" y="221"/>
                  </a:cubicBezTo>
                  <a:cubicBezTo>
                    <a:pt x="1212" y="221"/>
                    <a:pt x="1219" y="221"/>
                    <a:pt x="1226" y="221"/>
                  </a:cubicBezTo>
                  <a:cubicBezTo>
                    <a:pt x="1231" y="220"/>
                    <a:pt x="1237" y="216"/>
                    <a:pt x="1241" y="218"/>
                  </a:cubicBezTo>
                  <a:cubicBezTo>
                    <a:pt x="1251" y="221"/>
                    <a:pt x="1261" y="225"/>
                    <a:pt x="1270" y="230"/>
                  </a:cubicBezTo>
                  <a:cubicBezTo>
                    <a:pt x="1272" y="232"/>
                    <a:pt x="1273" y="236"/>
                    <a:pt x="1275" y="239"/>
                  </a:cubicBezTo>
                  <a:close/>
                  <a:moveTo>
                    <a:pt x="375" y="417"/>
                  </a:moveTo>
                  <a:cubicBezTo>
                    <a:pt x="389" y="409"/>
                    <a:pt x="402" y="400"/>
                    <a:pt x="418" y="390"/>
                  </a:cubicBezTo>
                  <a:cubicBezTo>
                    <a:pt x="413" y="390"/>
                    <a:pt x="412" y="390"/>
                    <a:pt x="410" y="390"/>
                  </a:cubicBezTo>
                  <a:cubicBezTo>
                    <a:pt x="388" y="394"/>
                    <a:pt x="366" y="398"/>
                    <a:pt x="344" y="402"/>
                  </a:cubicBezTo>
                  <a:cubicBezTo>
                    <a:pt x="318" y="406"/>
                    <a:pt x="294" y="415"/>
                    <a:pt x="273" y="432"/>
                  </a:cubicBezTo>
                  <a:cubicBezTo>
                    <a:pt x="262" y="441"/>
                    <a:pt x="259" y="453"/>
                    <a:pt x="266" y="466"/>
                  </a:cubicBezTo>
                  <a:cubicBezTo>
                    <a:pt x="277" y="485"/>
                    <a:pt x="294" y="496"/>
                    <a:pt x="316" y="496"/>
                  </a:cubicBezTo>
                  <a:cubicBezTo>
                    <a:pt x="347" y="497"/>
                    <a:pt x="379" y="497"/>
                    <a:pt x="410" y="496"/>
                  </a:cubicBezTo>
                  <a:cubicBezTo>
                    <a:pt x="414" y="496"/>
                    <a:pt x="417" y="496"/>
                    <a:pt x="420" y="495"/>
                  </a:cubicBezTo>
                  <a:cubicBezTo>
                    <a:pt x="438" y="491"/>
                    <a:pt x="456" y="487"/>
                    <a:pt x="474" y="489"/>
                  </a:cubicBezTo>
                  <a:cubicBezTo>
                    <a:pt x="494" y="491"/>
                    <a:pt x="511" y="484"/>
                    <a:pt x="524" y="469"/>
                  </a:cubicBezTo>
                  <a:cubicBezTo>
                    <a:pt x="536" y="453"/>
                    <a:pt x="547" y="436"/>
                    <a:pt x="559" y="420"/>
                  </a:cubicBezTo>
                  <a:cubicBezTo>
                    <a:pt x="559" y="420"/>
                    <a:pt x="558" y="419"/>
                    <a:pt x="558" y="419"/>
                  </a:cubicBezTo>
                  <a:cubicBezTo>
                    <a:pt x="555" y="421"/>
                    <a:pt x="551" y="424"/>
                    <a:pt x="548" y="426"/>
                  </a:cubicBezTo>
                  <a:cubicBezTo>
                    <a:pt x="548" y="424"/>
                    <a:pt x="548" y="422"/>
                    <a:pt x="549" y="421"/>
                  </a:cubicBezTo>
                  <a:cubicBezTo>
                    <a:pt x="557" y="413"/>
                    <a:pt x="564" y="405"/>
                    <a:pt x="572" y="397"/>
                  </a:cubicBezTo>
                  <a:cubicBezTo>
                    <a:pt x="576" y="393"/>
                    <a:pt x="581" y="390"/>
                    <a:pt x="580" y="383"/>
                  </a:cubicBezTo>
                  <a:cubicBezTo>
                    <a:pt x="580" y="378"/>
                    <a:pt x="583" y="376"/>
                    <a:pt x="588" y="379"/>
                  </a:cubicBezTo>
                  <a:cubicBezTo>
                    <a:pt x="590" y="380"/>
                    <a:pt x="593" y="380"/>
                    <a:pt x="595" y="379"/>
                  </a:cubicBezTo>
                  <a:cubicBezTo>
                    <a:pt x="601" y="376"/>
                    <a:pt x="607" y="371"/>
                    <a:pt x="613" y="368"/>
                  </a:cubicBezTo>
                  <a:cubicBezTo>
                    <a:pt x="614" y="363"/>
                    <a:pt x="614" y="358"/>
                    <a:pt x="614" y="353"/>
                  </a:cubicBezTo>
                  <a:cubicBezTo>
                    <a:pt x="613" y="352"/>
                    <a:pt x="609" y="349"/>
                    <a:pt x="607" y="350"/>
                  </a:cubicBezTo>
                  <a:cubicBezTo>
                    <a:pt x="597" y="353"/>
                    <a:pt x="588" y="357"/>
                    <a:pt x="585" y="369"/>
                  </a:cubicBezTo>
                  <a:cubicBezTo>
                    <a:pt x="584" y="372"/>
                    <a:pt x="581" y="375"/>
                    <a:pt x="578" y="376"/>
                  </a:cubicBezTo>
                  <a:cubicBezTo>
                    <a:pt x="547" y="389"/>
                    <a:pt x="516" y="401"/>
                    <a:pt x="485" y="414"/>
                  </a:cubicBezTo>
                  <a:cubicBezTo>
                    <a:pt x="474" y="419"/>
                    <a:pt x="464" y="428"/>
                    <a:pt x="452" y="431"/>
                  </a:cubicBezTo>
                  <a:cubicBezTo>
                    <a:pt x="441" y="435"/>
                    <a:pt x="429" y="439"/>
                    <a:pt x="417" y="443"/>
                  </a:cubicBezTo>
                  <a:cubicBezTo>
                    <a:pt x="416" y="446"/>
                    <a:pt x="415" y="452"/>
                    <a:pt x="414" y="458"/>
                  </a:cubicBezTo>
                  <a:cubicBezTo>
                    <a:pt x="413" y="458"/>
                    <a:pt x="412" y="459"/>
                    <a:pt x="412" y="459"/>
                  </a:cubicBezTo>
                  <a:cubicBezTo>
                    <a:pt x="411" y="456"/>
                    <a:pt x="409" y="454"/>
                    <a:pt x="407" y="450"/>
                  </a:cubicBezTo>
                  <a:cubicBezTo>
                    <a:pt x="399" y="456"/>
                    <a:pt x="388" y="460"/>
                    <a:pt x="382" y="467"/>
                  </a:cubicBezTo>
                  <a:cubicBezTo>
                    <a:pt x="375" y="477"/>
                    <a:pt x="363" y="478"/>
                    <a:pt x="355" y="485"/>
                  </a:cubicBezTo>
                  <a:cubicBezTo>
                    <a:pt x="358" y="479"/>
                    <a:pt x="361" y="474"/>
                    <a:pt x="365" y="469"/>
                  </a:cubicBezTo>
                  <a:cubicBezTo>
                    <a:pt x="370" y="464"/>
                    <a:pt x="373" y="457"/>
                    <a:pt x="379" y="454"/>
                  </a:cubicBezTo>
                  <a:cubicBezTo>
                    <a:pt x="388" y="448"/>
                    <a:pt x="398" y="445"/>
                    <a:pt x="405" y="441"/>
                  </a:cubicBezTo>
                  <a:cubicBezTo>
                    <a:pt x="402" y="431"/>
                    <a:pt x="399" y="424"/>
                    <a:pt x="395" y="416"/>
                  </a:cubicBezTo>
                  <a:cubicBezTo>
                    <a:pt x="381" y="424"/>
                    <a:pt x="367" y="432"/>
                    <a:pt x="353" y="440"/>
                  </a:cubicBezTo>
                  <a:cubicBezTo>
                    <a:pt x="352" y="439"/>
                    <a:pt x="352" y="438"/>
                    <a:pt x="351" y="438"/>
                  </a:cubicBezTo>
                  <a:cubicBezTo>
                    <a:pt x="358" y="431"/>
                    <a:pt x="365" y="425"/>
                    <a:pt x="372" y="418"/>
                  </a:cubicBezTo>
                  <a:cubicBezTo>
                    <a:pt x="371" y="418"/>
                    <a:pt x="370" y="418"/>
                    <a:pt x="370" y="417"/>
                  </a:cubicBezTo>
                  <a:cubicBezTo>
                    <a:pt x="370" y="415"/>
                    <a:pt x="371" y="412"/>
                    <a:pt x="371" y="410"/>
                  </a:cubicBezTo>
                  <a:cubicBezTo>
                    <a:pt x="372" y="410"/>
                    <a:pt x="373" y="410"/>
                    <a:pt x="374" y="410"/>
                  </a:cubicBezTo>
                  <a:cubicBezTo>
                    <a:pt x="374" y="412"/>
                    <a:pt x="375" y="415"/>
                    <a:pt x="375" y="417"/>
                  </a:cubicBezTo>
                  <a:close/>
                  <a:moveTo>
                    <a:pt x="888" y="398"/>
                  </a:moveTo>
                  <a:cubicBezTo>
                    <a:pt x="888" y="399"/>
                    <a:pt x="888" y="400"/>
                    <a:pt x="887" y="401"/>
                  </a:cubicBezTo>
                  <a:cubicBezTo>
                    <a:pt x="889" y="402"/>
                    <a:pt x="890" y="404"/>
                    <a:pt x="892" y="406"/>
                  </a:cubicBezTo>
                  <a:cubicBezTo>
                    <a:pt x="910" y="421"/>
                    <a:pt x="927" y="436"/>
                    <a:pt x="944" y="453"/>
                  </a:cubicBezTo>
                  <a:cubicBezTo>
                    <a:pt x="957" y="465"/>
                    <a:pt x="968" y="480"/>
                    <a:pt x="981" y="492"/>
                  </a:cubicBezTo>
                  <a:cubicBezTo>
                    <a:pt x="1003" y="511"/>
                    <a:pt x="1031" y="515"/>
                    <a:pt x="1058" y="516"/>
                  </a:cubicBezTo>
                  <a:cubicBezTo>
                    <a:pt x="1097" y="517"/>
                    <a:pt x="1135" y="509"/>
                    <a:pt x="1172" y="495"/>
                  </a:cubicBezTo>
                  <a:cubicBezTo>
                    <a:pt x="1179" y="492"/>
                    <a:pt x="1188" y="490"/>
                    <a:pt x="1194" y="485"/>
                  </a:cubicBezTo>
                  <a:cubicBezTo>
                    <a:pt x="1209" y="475"/>
                    <a:pt x="1210" y="454"/>
                    <a:pt x="1201" y="437"/>
                  </a:cubicBezTo>
                  <a:cubicBezTo>
                    <a:pt x="1194" y="422"/>
                    <a:pt x="1179" y="420"/>
                    <a:pt x="1167" y="412"/>
                  </a:cubicBezTo>
                  <a:cubicBezTo>
                    <a:pt x="1157" y="405"/>
                    <a:pt x="1144" y="401"/>
                    <a:pt x="1131" y="400"/>
                  </a:cubicBezTo>
                  <a:cubicBezTo>
                    <a:pt x="1106" y="396"/>
                    <a:pt x="1080" y="394"/>
                    <a:pt x="1054" y="391"/>
                  </a:cubicBezTo>
                  <a:cubicBezTo>
                    <a:pt x="1058" y="399"/>
                    <a:pt x="1064" y="406"/>
                    <a:pt x="1065" y="413"/>
                  </a:cubicBezTo>
                  <a:cubicBezTo>
                    <a:pt x="1066" y="421"/>
                    <a:pt x="1063" y="430"/>
                    <a:pt x="1061" y="438"/>
                  </a:cubicBezTo>
                  <a:cubicBezTo>
                    <a:pt x="1102" y="441"/>
                    <a:pt x="1126" y="455"/>
                    <a:pt x="1126" y="476"/>
                  </a:cubicBezTo>
                  <a:cubicBezTo>
                    <a:pt x="1102" y="448"/>
                    <a:pt x="1073" y="440"/>
                    <a:pt x="1055" y="456"/>
                  </a:cubicBezTo>
                  <a:cubicBezTo>
                    <a:pt x="1065" y="461"/>
                    <a:pt x="1074" y="464"/>
                    <a:pt x="1083" y="468"/>
                  </a:cubicBezTo>
                  <a:cubicBezTo>
                    <a:pt x="1085" y="467"/>
                    <a:pt x="1085" y="469"/>
                    <a:pt x="1086" y="470"/>
                  </a:cubicBezTo>
                  <a:cubicBezTo>
                    <a:pt x="1086" y="471"/>
                    <a:pt x="1086" y="473"/>
                    <a:pt x="1087" y="475"/>
                  </a:cubicBezTo>
                  <a:cubicBezTo>
                    <a:pt x="1068" y="470"/>
                    <a:pt x="1051" y="465"/>
                    <a:pt x="1038" y="451"/>
                  </a:cubicBezTo>
                  <a:cubicBezTo>
                    <a:pt x="1028" y="442"/>
                    <a:pt x="1017" y="436"/>
                    <a:pt x="1006" y="431"/>
                  </a:cubicBezTo>
                  <a:cubicBezTo>
                    <a:pt x="975" y="420"/>
                    <a:pt x="945" y="411"/>
                    <a:pt x="914" y="401"/>
                  </a:cubicBezTo>
                  <a:cubicBezTo>
                    <a:pt x="906" y="399"/>
                    <a:pt x="897" y="399"/>
                    <a:pt x="888" y="398"/>
                  </a:cubicBezTo>
                  <a:close/>
                  <a:moveTo>
                    <a:pt x="648" y="516"/>
                  </a:moveTo>
                  <a:cubicBezTo>
                    <a:pt x="641" y="515"/>
                    <a:pt x="635" y="513"/>
                    <a:pt x="630" y="513"/>
                  </a:cubicBezTo>
                  <a:cubicBezTo>
                    <a:pt x="622" y="513"/>
                    <a:pt x="615" y="515"/>
                    <a:pt x="607" y="516"/>
                  </a:cubicBezTo>
                  <a:cubicBezTo>
                    <a:pt x="605" y="517"/>
                    <a:pt x="602" y="519"/>
                    <a:pt x="602" y="519"/>
                  </a:cubicBezTo>
                  <a:cubicBezTo>
                    <a:pt x="607" y="528"/>
                    <a:pt x="597" y="529"/>
                    <a:pt x="595" y="534"/>
                  </a:cubicBezTo>
                  <a:cubicBezTo>
                    <a:pt x="599" y="540"/>
                    <a:pt x="599" y="540"/>
                    <a:pt x="594" y="549"/>
                  </a:cubicBezTo>
                  <a:cubicBezTo>
                    <a:pt x="589" y="557"/>
                    <a:pt x="590" y="562"/>
                    <a:pt x="599" y="567"/>
                  </a:cubicBezTo>
                  <a:cubicBezTo>
                    <a:pt x="606" y="571"/>
                    <a:pt x="612" y="574"/>
                    <a:pt x="620" y="571"/>
                  </a:cubicBezTo>
                  <a:cubicBezTo>
                    <a:pt x="621" y="571"/>
                    <a:pt x="625" y="572"/>
                    <a:pt x="625" y="573"/>
                  </a:cubicBezTo>
                  <a:cubicBezTo>
                    <a:pt x="628" y="582"/>
                    <a:pt x="636" y="580"/>
                    <a:pt x="642" y="581"/>
                  </a:cubicBezTo>
                  <a:cubicBezTo>
                    <a:pt x="648" y="583"/>
                    <a:pt x="655" y="582"/>
                    <a:pt x="661" y="583"/>
                  </a:cubicBezTo>
                  <a:cubicBezTo>
                    <a:pt x="668" y="585"/>
                    <a:pt x="676" y="585"/>
                    <a:pt x="674" y="596"/>
                  </a:cubicBezTo>
                  <a:cubicBezTo>
                    <a:pt x="682" y="594"/>
                    <a:pt x="689" y="576"/>
                    <a:pt x="698" y="595"/>
                  </a:cubicBezTo>
                  <a:cubicBezTo>
                    <a:pt x="700" y="592"/>
                    <a:pt x="703" y="591"/>
                    <a:pt x="705" y="589"/>
                  </a:cubicBezTo>
                  <a:cubicBezTo>
                    <a:pt x="710" y="584"/>
                    <a:pt x="715" y="579"/>
                    <a:pt x="722" y="587"/>
                  </a:cubicBezTo>
                  <a:cubicBezTo>
                    <a:pt x="722" y="587"/>
                    <a:pt x="724" y="587"/>
                    <a:pt x="725" y="587"/>
                  </a:cubicBezTo>
                  <a:cubicBezTo>
                    <a:pt x="730" y="586"/>
                    <a:pt x="734" y="585"/>
                    <a:pt x="737" y="585"/>
                  </a:cubicBezTo>
                  <a:cubicBezTo>
                    <a:pt x="741" y="589"/>
                    <a:pt x="743" y="592"/>
                    <a:pt x="745" y="595"/>
                  </a:cubicBezTo>
                  <a:cubicBezTo>
                    <a:pt x="748" y="588"/>
                    <a:pt x="750" y="584"/>
                    <a:pt x="752" y="579"/>
                  </a:cubicBezTo>
                  <a:cubicBezTo>
                    <a:pt x="756" y="582"/>
                    <a:pt x="760" y="584"/>
                    <a:pt x="765" y="587"/>
                  </a:cubicBezTo>
                  <a:cubicBezTo>
                    <a:pt x="766" y="580"/>
                    <a:pt x="769" y="576"/>
                    <a:pt x="777" y="583"/>
                  </a:cubicBezTo>
                  <a:cubicBezTo>
                    <a:pt x="779" y="579"/>
                    <a:pt x="780" y="575"/>
                    <a:pt x="782" y="574"/>
                  </a:cubicBezTo>
                  <a:cubicBezTo>
                    <a:pt x="785" y="574"/>
                    <a:pt x="788" y="577"/>
                    <a:pt x="791" y="579"/>
                  </a:cubicBezTo>
                  <a:cubicBezTo>
                    <a:pt x="795" y="580"/>
                    <a:pt x="799" y="582"/>
                    <a:pt x="802" y="584"/>
                  </a:cubicBezTo>
                  <a:cubicBezTo>
                    <a:pt x="804" y="579"/>
                    <a:pt x="805" y="576"/>
                    <a:pt x="806" y="573"/>
                  </a:cubicBezTo>
                  <a:cubicBezTo>
                    <a:pt x="809" y="574"/>
                    <a:pt x="812" y="576"/>
                    <a:pt x="815" y="577"/>
                  </a:cubicBezTo>
                  <a:cubicBezTo>
                    <a:pt x="817" y="578"/>
                    <a:pt x="819" y="579"/>
                    <a:pt x="819" y="579"/>
                  </a:cubicBezTo>
                  <a:cubicBezTo>
                    <a:pt x="822" y="574"/>
                    <a:pt x="825" y="570"/>
                    <a:pt x="828" y="566"/>
                  </a:cubicBezTo>
                  <a:cubicBezTo>
                    <a:pt x="832" y="569"/>
                    <a:pt x="836" y="573"/>
                    <a:pt x="840" y="576"/>
                  </a:cubicBezTo>
                  <a:cubicBezTo>
                    <a:pt x="843" y="570"/>
                    <a:pt x="845" y="564"/>
                    <a:pt x="848" y="559"/>
                  </a:cubicBezTo>
                  <a:cubicBezTo>
                    <a:pt x="851" y="553"/>
                    <a:pt x="854" y="548"/>
                    <a:pt x="858" y="543"/>
                  </a:cubicBezTo>
                  <a:cubicBezTo>
                    <a:pt x="860" y="540"/>
                    <a:pt x="863" y="539"/>
                    <a:pt x="867" y="537"/>
                  </a:cubicBezTo>
                  <a:cubicBezTo>
                    <a:pt x="866" y="535"/>
                    <a:pt x="864" y="532"/>
                    <a:pt x="862" y="528"/>
                  </a:cubicBezTo>
                  <a:cubicBezTo>
                    <a:pt x="852" y="511"/>
                    <a:pt x="841" y="507"/>
                    <a:pt x="822" y="511"/>
                  </a:cubicBezTo>
                  <a:cubicBezTo>
                    <a:pt x="820" y="512"/>
                    <a:pt x="816" y="510"/>
                    <a:pt x="814" y="510"/>
                  </a:cubicBezTo>
                  <a:cubicBezTo>
                    <a:pt x="808" y="520"/>
                    <a:pt x="802" y="511"/>
                    <a:pt x="796" y="510"/>
                  </a:cubicBezTo>
                  <a:cubicBezTo>
                    <a:pt x="794" y="512"/>
                    <a:pt x="793" y="516"/>
                    <a:pt x="792" y="515"/>
                  </a:cubicBezTo>
                  <a:cubicBezTo>
                    <a:pt x="782" y="513"/>
                    <a:pt x="774" y="520"/>
                    <a:pt x="765" y="521"/>
                  </a:cubicBezTo>
                  <a:cubicBezTo>
                    <a:pt x="759" y="523"/>
                    <a:pt x="751" y="516"/>
                    <a:pt x="744" y="524"/>
                  </a:cubicBezTo>
                  <a:cubicBezTo>
                    <a:pt x="744" y="524"/>
                    <a:pt x="744" y="524"/>
                    <a:pt x="743" y="524"/>
                  </a:cubicBezTo>
                  <a:cubicBezTo>
                    <a:pt x="735" y="519"/>
                    <a:pt x="729" y="524"/>
                    <a:pt x="724" y="529"/>
                  </a:cubicBezTo>
                  <a:cubicBezTo>
                    <a:pt x="721" y="527"/>
                    <a:pt x="719" y="525"/>
                    <a:pt x="717" y="523"/>
                  </a:cubicBezTo>
                  <a:cubicBezTo>
                    <a:pt x="710" y="533"/>
                    <a:pt x="710" y="533"/>
                    <a:pt x="699" y="523"/>
                  </a:cubicBezTo>
                  <a:cubicBezTo>
                    <a:pt x="689" y="523"/>
                    <a:pt x="680" y="523"/>
                    <a:pt x="670" y="523"/>
                  </a:cubicBezTo>
                  <a:cubicBezTo>
                    <a:pt x="669" y="523"/>
                    <a:pt x="669" y="522"/>
                    <a:pt x="669" y="522"/>
                  </a:cubicBezTo>
                  <a:cubicBezTo>
                    <a:pt x="667" y="522"/>
                    <a:pt x="664" y="521"/>
                    <a:pt x="663" y="522"/>
                  </a:cubicBezTo>
                  <a:cubicBezTo>
                    <a:pt x="651" y="528"/>
                    <a:pt x="651" y="528"/>
                    <a:pt x="648" y="516"/>
                  </a:cubicBezTo>
                  <a:close/>
                  <a:moveTo>
                    <a:pt x="926" y="310"/>
                  </a:moveTo>
                  <a:cubicBezTo>
                    <a:pt x="932" y="310"/>
                    <a:pt x="937" y="312"/>
                    <a:pt x="941" y="312"/>
                  </a:cubicBezTo>
                  <a:cubicBezTo>
                    <a:pt x="952" y="311"/>
                    <a:pt x="962" y="309"/>
                    <a:pt x="973" y="307"/>
                  </a:cubicBezTo>
                  <a:cubicBezTo>
                    <a:pt x="1005" y="304"/>
                    <a:pt x="1037" y="300"/>
                    <a:pt x="1069" y="296"/>
                  </a:cubicBezTo>
                  <a:cubicBezTo>
                    <a:pt x="1083" y="295"/>
                    <a:pt x="1094" y="290"/>
                    <a:pt x="1100" y="275"/>
                  </a:cubicBezTo>
                  <a:cubicBezTo>
                    <a:pt x="1110" y="254"/>
                    <a:pt x="1121" y="233"/>
                    <a:pt x="1128" y="209"/>
                  </a:cubicBezTo>
                  <a:cubicBezTo>
                    <a:pt x="1124" y="211"/>
                    <a:pt x="1121" y="212"/>
                    <a:pt x="1118" y="213"/>
                  </a:cubicBezTo>
                  <a:cubicBezTo>
                    <a:pt x="1086" y="227"/>
                    <a:pt x="1053" y="241"/>
                    <a:pt x="1021" y="255"/>
                  </a:cubicBezTo>
                  <a:cubicBezTo>
                    <a:pt x="1014" y="258"/>
                    <a:pt x="1010" y="260"/>
                    <a:pt x="1011" y="268"/>
                  </a:cubicBezTo>
                  <a:cubicBezTo>
                    <a:pt x="1011" y="269"/>
                    <a:pt x="1010" y="271"/>
                    <a:pt x="1009" y="273"/>
                  </a:cubicBezTo>
                  <a:cubicBezTo>
                    <a:pt x="1007" y="270"/>
                    <a:pt x="1006" y="268"/>
                    <a:pt x="1006" y="267"/>
                  </a:cubicBezTo>
                  <a:cubicBezTo>
                    <a:pt x="992" y="274"/>
                    <a:pt x="979" y="281"/>
                    <a:pt x="966" y="287"/>
                  </a:cubicBezTo>
                  <a:cubicBezTo>
                    <a:pt x="946" y="296"/>
                    <a:pt x="926" y="304"/>
                    <a:pt x="907" y="312"/>
                  </a:cubicBezTo>
                  <a:cubicBezTo>
                    <a:pt x="907" y="313"/>
                    <a:pt x="907" y="315"/>
                    <a:pt x="908" y="316"/>
                  </a:cubicBezTo>
                  <a:cubicBezTo>
                    <a:pt x="914" y="314"/>
                    <a:pt x="920" y="311"/>
                    <a:pt x="926" y="310"/>
                  </a:cubicBezTo>
                  <a:close/>
                  <a:moveTo>
                    <a:pt x="324" y="336"/>
                  </a:moveTo>
                  <a:cubicBezTo>
                    <a:pt x="327" y="339"/>
                    <a:pt x="328" y="342"/>
                    <a:pt x="330" y="343"/>
                  </a:cubicBezTo>
                  <a:cubicBezTo>
                    <a:pt x="355" y="353"/>
                    <a:pt x="380" y="363"/>
                    <a:pt x="407" y="362"/>
                  </a:cubicBezTo>
                  <a:cubicBezTo>
                    <a:pt x="410" y="362"/>
                    <a:pt x="412" y="364"/>
                    <a:pt x="415" y="365"/>
                  </a:cubicBezTo>
                  <a:cubicBezTo>
                    <a:pt x="420" y="368"/>
                    <a:pt x="423" y="368"/>
                    <a:pt x="424" y="362"/>
                  </a:cubicBezTo>
                  <a:cubicBezTo>
                    <a:pt x="472" y="368"/>
                    <a:pt x="516" y="350"/>
                    <a:pt x="560" y="340"/>
                  </a:cubicBezTo>
                  <a:cubicBezTo>
                    <a:pt x="555" y="339"/>
                    <a:pt x="550" y="339"/>
                    <a:pt x="545" y="339"/>
                  </a:cubicBezTo>
                  <a:cubicBezTo>
                    <a:pt x="529" y="342"/>
                    <a:pt x="514" y="345"/>
                    <a:pt x="498" y="347"/>
                  </a:cubicBezTo>
                  <a:cubicBezTo>
                    <a:pt x="466" y="349"/>
                    <a:pt x="434" y="343"/>
                    <a:pt x="403" y="339"/>
                  </a:cubicBezTo>
                  <a:cubicBezTo>
                    <a:pt x="396" y="338"/>
                    <a:pt x="391" y="337"/>
                    <a:pt x="388" y="343"/>
                  </a:cubicBezTo>
                  <a:cubicBezTo>
                    <a:pt x="383" y="342"/>
                    <a:pt x="377" y="339"/>
                    <a:pt x="373" y="340"/>
                  </a:cubicBezTo>
                  <a:cubicBezTo>
                    <a:pt x="366" y="343"/>
                    <a:pt x="364" y="339"/>
                    <a:pt x="362" y="334"/>
                  </a:cubicBezTo>
                  <a:cubicBezTo>
                    <a:pt x="361" y="330"/>
                    <a:pt x="360" y="326"/>
                    <a:pt x="358" y="322"/>
                  </a:cubicBezTo>
                  <a:cubicBezTo>
                    <a:pt x="362" y="322"/>
                    <a:pt x="365" y="321"/>
                    <a:pt x="370" y="321"/>
                  </a:cubicBezTo>
                  <a:cubicBezTo>
                    <a:pt x="369" y="312"/>
                    <a:pt x="368" y="303"/>
                    <a:pt x="367" y="294"/>
                  </a:cubicBezTo>
                  <a:cubicBezTo>
                    <a:pt x="367" y="293"/>
                    <a:pt x="363" y="290"/>
                    <a:pt x="361" y="290"/>
                  </a:cubicBezTo>
                  <a:cubicBezTo>
                    <a:pt x="339" y="291"/>
                    <a:pt x="316" y="293"/>
                    <a:pt x="294" y="295"/>
                  </a:cubicBezTo>
                  <a:cubicBezTo>
                    <a:pt x="293" y="324"/>
                    <a:pt x="303" y="335"/>
                    <a:pt x="324" y="336"/>
                  </a:cubicBezTo>
                  <a:close/>
                  <a:moveTo>
                    <a:pt x="557" y="328"/>
                  </a:moveTo>
                  <a:cubicBezTo>
                    <a:pt x="537" y="318"/>
                    <a:pt x="518" y="307"/>
                    <a:pt x="496" y="309"/>
                  </a:cubicBezTo>
                  <a:cubicBezTo>
                    <a:pt x="498" y="310"/>
                    <a:pt x="501" y="311"/>
                    <a:pt x="503" y="312"/>
                  </a:cubicBezTo>
                  <a:cubicBezTo>
                    <a:pt x="462" y="302"/>
                    <a:pt x="419" y="296"/>
                    <a:pt x="377" y="293"/>
                  </a:cubicBezTo>
                  <a:cubicBezTo>
                    <a:pt x="377" y="299"/>
                    <a:pt x="377" y="303"/>
                    <a:pt x="377" y="308"/>
                  </a:cubicBezTo>
                  <a:cubicBezTo>
                    <a:pt x="380" y="310"/>
                    <a:pt x="382" y="311"/>
                    <a:pt x="385" y="312"/>
                  </a:cubicBezTo>
                  <a:cubicBezTo>
                    <a:pt x="379" y="325"/>
                    <a:pt x="380" y="327"/>
                    <a:pt x="395" y="329"/>
                  </a:cubicBezTo>
                  <a:cubicBezTo>
                    <a:pt x="435" y="335"/>
                    <a:pt x="475" y="338"/>
                    <a:pt x="515" y="334"/>
                  </a:cubicBezTo>
                  <a:cubicBezTo>
                    <a:pt x="529" y="333"/>
                    <a:pt x="543" y="330"/>
                    <a:pt x="557" y="328"/>
                  </a:cubicBezTo>
                  <a:close/>
                  <a:moveTo>
                    <a:pt x="1092" y="351"/>
                  </a:moveTo>
                  <a:cubicBezTo>
                    <a:pt x="1093" y="349"/>
                    <a:pt x="1093" y="349"/>
                    <a:pt x="1094" y="348"/>
                  </a:cubicBezTo>
                  <a:cubicBezTo>
                    <a:pt x="1096" y="345"/>
                    <a:pt x="1100" y="342"/>
                    <a:pt x="1099" y="341"/>
                  </a:cubicBezTo>
                  <a:cubicBezTo>
                    <a:pt x="1098" y="338"/>
                    <a:pt x="1095" y="335"/>
                    <a:pt x="1092" y="335"/>
                  </a:cubicBezTo>
                  <a:cubicBezTo>
                    <a:pt x="1075" y="333"/>
                    <a:pt x="1057" y="331"/>
                    <a:pt x="1040" y="332"/>
                  </a:cubicBezTo>
                  <a:cubicBezTo>
                    <a:pt x="1009" y="333"/>
                    <a:pt x="979" y="336"/>
                    <a:pt x="948" y="338"/>
                  </a:cubicBezTo>
                  <a:cubicBezTo>
                    <a:pt x="944" y="338"/>
                    <a:pt x="940" y="340"/>
                    <a:pt x="937" y="341"/>
                  </a:cubicBezTo>
                  <a:cubicBezTo>
                    <a:pt x="928" y="340"/>
                    <a:pt x="921" y="340"/>
                    <a:pt x="913" y="339"/>
                  </a:cubicBezTo>
                  <a:cubicBezTo>
                    <a:pt x="913" y="340"/>
                    <a:pt x="913" y="341"/>
                    <a:pt x="914" y="342"/>
                  </a:cubicBezTo>
                  <a:cubicBezTo>
                    <a:pt x="913" y="346"/>
                    <a:pt x="912" y="350"/>
                    <a:pt x="911" y="355"/>
                  </a:cubicBezTo>
                  <a:cubicBezTo>
                    <a:pt x="974" y="359"/>
                    <a:pt x="1036" y="370"/>
                    <a:pt x="1101" y="358"/>
                  </a:cubicBezTo>
                  <a:cubicBezTo>
                    <a:pt x="1097" y="355"/>
                    <a:pt x="1095" y="353"/>
                    <a:pt x="1092" y="351"/>
                  </a:cubicBezTo>
                  <a:close/>
                  <a:moveTo>
                    <a:pt x="1043" y="395"/>
                  </a:moveTo>
                  <a:cubicBezTo>
                    <a:pt x="1043" y="394"/>
                    <a:pt x="1043" y="393"/>
                    <a:pt x="1043" y="392"/>
                  </a:cubicBezTo>
                  <a:cubicBezTo>
                    <a:pt x="1036" y="391"/>
                    <a:pt x="1028" y="389"/>
                    <a:pt x="1020" y="388"/>
                  </a:cubicBezTo>
                  <a:cubicBezTo>
                    <a:pt x="994" y="387"/>
                    <a:pt x="967" y="386"/>
                    <a:pt x="941" y="385"/>
                  </a:cubicBezTo>
                  <a:cubicBezTo>
                    <a:pt x="939" y="385"/>
                    <a:pt x="938" y="384"/>
                    <a:pt x="936" y="384"/>
                  </a:cubicBezTo>
                  <a:cubicBezTo>
                    <a:pt x="917" y="381"/>
                    <a:pt x="898" y="377"/>
                    <a:pt x="877" y="374"/>
                  </a:cubicBezTo>
                  <a:cubicBezTo>
                    <a:pt x="886" y="384"/>
                    <a:pt x="897" y="388"/>
                    <a:pt x="908" y="392"/>
                  </a:cubicBezTo>
                  <a:cubicBezTo>
                    <a:pt x="926" y="398"/>
                    <a:pt x="945" y="403"/>
                    <a:pt x="964" y="409"/>
                  </a:cubicBezTo>
                  <a:cubicBezTo>
                    <a:pt x="993" y="419"/>
                    <a:pt x="1021" y="431"/>
                    <a:pt x="1051" y="433"/>
                  </a:cubicBezTo>
                  <a:cubicBezTo>
                    <a:pt x="1059" y="423"/>
                    <a:pt x="1059" y="414"/>
                    <a:pt x="1049" y="406"/>
                  </a:cubicBezTo>
                  <a:cubicBezTo>
                    <a:pt x="1045" y="404"/>
                    <a:pt x="1040" y="403"/>
                    <a:pt x="1036" y="402"/>
                  </a:cubicBezTo>
                  <a:cubicBezTo>
                    <a:pt x="1036" y="401"/>
                    <a:pt x="1036" y="400"/>
                    <a:pt x="1036" y="399"/>
                  </a:cubicBezTo>
                  <a:cubicBezTo>
                    <a:pt x="1039" y="398"/>
                    <a:pt x="1041" y="397"/>
                    <a:pt x="1043" y="395"/>
                  </a:cubicBezTo>
                  <a:close/>
                  <a:moveTo>
                    <a:pt x="1104" y="284"/>
                  </a:moveTo>
                  <a:cubicBezTo>
                    <a:pt x="1105" y="284"/>
                    <a:pt x="1105" y="285"/>
                    <a:pt x="1106" y="285"/>
                  </a:cubicBezTo>
                  <a:cubicBezTo>
                    <a:pt x="1110" y="283"/>
                    <a:pt x="1113" y="279"/>
                    <a:pt x="1117" y="279"/>
                  </a:cubicBezTo>
                  <a:cubicBezTo>
                    <a:pt x="1145" y="280"/>
                    <a:pt x="1170" y="271"/>
                    <a:pt x="1196" y="261"/>
                  </a:cubicBezTo>
                  <a:cubicBezTo>
                    <a:pt x="1202" y="258"/>
                    <a:pt x="1207" y="256"/>
                    <a:pt x="1207" y="249"/>
                  </a:cubicBezTo>
                  <a:cubicBezTo>
                    <a:pt x="1207" y="248"/>
                    <a:pt x="1208" y="248"/>
                    <a:pt x="1209" y="247"/>
                  </a:cubicBezTo>
                  <a:cubicBezTo>
                    <a:pt x="1211" y="248"/>
                    <a:pt x="1212" y="250"/>
                    <a:pt x="1215" y="252"/>
                  </a:cubicBezTo>
                  <a:cubicBezTo>
                    <a:pt x="1221" y="245"/>
                    <a:pt x="1227" y="239"/>
                    <a:pt x="1233" y="232"/>
                  </a:cubicBezTo>
                  <a:cubicBezTo>
                    <a:pt x="1232" y="230"/>
                    <a:pt x="1232" y="230"/>
                    <a:pt x="1231" y="230"/>
                  </a:cubicBezTo>
                  <a:cubicBezTo>
                    <a:pt x="1198" y="232"/>
                    <a:pt x="1165" y="233"/>
                    <a:pt x="1131" y="235"/>
                  </a:cubicBezTo>
                  <a:cubicBezTo>
                    <a:pt x="1130" y="235"/>
                    <a:pt x="1128" y="237"/>
                    <a:pt x="1127" y="238"/>
                  </a:cubicBezTo>
                  <a:cubicBezTo>
                    <a:pt x="1119" y="246"/>
                    <a:pt x="1128" y="260"/>
                    <a:pt x="1116" y="267"/>
                  </a:cubicBezTo>
                  <a:cubicBezTo>
                    <a:pt x="1116" y="267"/>
                    <a:pt x="1116" y="267"/>
                    <a:pt x="1116" y="268"/>
                  </a:cubicBezTo>
                  <a:cubicBezTo>
                    <a:pt x="1114" y="271"/>
                    <a:pt x="1113" y="274"/>
                    <a:pt x="1111" y="277"/>
                  </a:cubicBezTo>
                  <a:cubicBezTo>
                    <a:pt x="1109" y="279"/>
                    <a:pt x="1107" y="282"/>
                    <a:pt x="1104" y="284"/>
                  </a:cubicBezTo>
                  <a:close/>
                  <a:moveTo>
                    <a:pt x="575" y="365"/>
                  </a:moveTo>
                  <a:cubicBezTo>
                    <a:pt x="575" y="364"/>
                    <a:pt x="574" y="363"/>
                    <a:pt x="573" y="362"/>
                  </a:cubicBezTo>
                  <a:cubicBezTo>
                    <a:pt x="571" y="363"/>
                    <a:pt x="569" y="363"/>
                    <a:pt x="567" y="364"/>
                  </a:cubicBezTo>
                  <a:cubicBezTo>
                    <a:pt x="533" y="376"/>
                    <a:pt x="498" y="381"/>
                    <a:pt x="462" y="383"/>
                  </a:cubicBezTo>
                  <a:cubicBezTo>
                    <a:pt x="453" y="383"/>
                    <a:pt x="442" y="382"/>
                    <a:pt x="436" y="392"/>
                  </a:cubicBezTo>
                  <a:cubicBezTo>
                    <a:pt x="435" y="394"/>
                    <a:pt x="431" y="395"/>
                    <a:pt x="429" y="397"/>
                  </a:cubicBezTo>
                  <a:cubicBezTo>
                    <a:pt x="423" y="400"/>
                    <a:pt x="417" y="403"/>
                    <a:pt x="411" y="407"/>
                  </a:cubicBezTo>
                  <a:cubicBezTo>
                    <a:pt x="404" y="412"/>
                    <a:pt x="404" y="418"/>
                    <a:pt x="407" y="425"/>
                  </a:cubicBezTo>
                  <a:cubicBezTo>
                    <a:pt x="411" y="433"/>
                    <a:pt x="418" y="431"/>
                    <a:pt x="424" y="431"/>
                  </a:cubicBezTo>
                  <a:cubicBezTo>
                    <a:pt x="445" y="430"/>
                    <a:pt x="462" y="416"/>
                    <a:pt x="480" y="408"/>
                  </a:cubicBezTo>
                  <a:cubicBezTo>
                    <a:pt x="480" y="405"/>
                    <a:pt x="480" y="402"/>
                    <a:pt x="479" y="401"/>
                  </a:cubicBezTo>
                  <a:cubicBezTo>
                    <a:pt x="484" y="401"/>
                    <a:pt x="489" y="403"/>
                    <a:pt x="492" y="401"/>
                  </a:cubicBezTo>
                  <a:cubicBezTo>
                    <a:pt x="518" y="391"/>
                    <a:pt x="544" y="380"/>
                    <a:pt x="569" y="369"/>
                  </a:cubicBezTo>
                  <a:cubicBezTo>
                    <a:pt x="572" y="368"/>
                    <a:pt x="573" y="366"/>
                    <a:pt x="575" y="365"/>
                  </a:cubicBezTo>
                  <a:close/>
                  <a:moveTo>
                    <a:pt x="1093" y="321"/>
                  </a:moveTo>
                  <a:cubicBezTo>
                    <a:pt x="1091" y="315"/>
                    <a:pt x="1089" y="309"/>
                    <a:pt x="1087" y="304"/>
                  </a:cubicBezTo>
                  <a:cubicBezTo>
                    <a:pt x="1082" y="306"/>
                    <a:pt x="1078" y="307"/>
                    <a:pt x="1074" y="307"/>
                  </a:cubicBezTo>
                  <a:cubicBezTo>
                    <a:pt x="1059" y="309"/>
                    <a:pt x="1043" y="310"/>
                    <a:pt x="1028" y="312"/>
                  </a:cubicBezTo>
                  <a:cubicBezTo>
                    <a:pt x="1000" y="314"/>
                    <a:pt x="972" y="317"/>
                    <a:pt x="944" y="320"/>
                  </a:cubicBezTo>
                  <a:cubicBezTo>
                    <a:pt x="933" y="321"/>
                    <a:pt x="920" y="320"/>
                    <a:pt x="910" y="330"/>
                  </a:cubicBezTo>
                  <a:cubicBezTo>
                    <a:pt x="923" y="329"/>
                    <a:pt x="935" y="328"/>
                    <a:pt x="947" y="328"/>
                  </a:cubicBezTo>
                  <a:cubicBezTo>
                    <a:pt x="965" y="327"/>
                    <a:pt x="984" y="328"/>
                    <a:pt x="1003" y="327"/>
                  </a:cubicBezTo>
                  <a:cubicBezTo>
                    <a:pt x="1013" y="326"/>
                    <a:pt x="1025" y="329"/>
                    <a:pt x="1032" y="319"/>
                  </a:cubicBezTo>
                  <a:cubicBezTo>
                    <a:pt x="1038" y="320"/>
                    <a:pt x="1043" y="321"/>
                    <a:pt x="1049" y="322"/>
                  </a:cubicBezTo>
                  <a:cubicBezTo>
                    <a:pt x="1049" y="320"/>
                    <a:pt x="1050" y="319"/>
                    <a:pt x="1050" y="318"/>
                  </a:cubicBezTo>
                  <a:cubicBezTo>
                    <a:pt x="1051" y="316"/>
                    <a:pt x="1052" y="315"/>
                    <a:pt x="1053" y="313"/>
                  </a:cubicBezTo>
                  <a:cubicBezTo>
                    <a:pt x="1054" y="314"/>
                    <a:pt x="1055" y="316"/>
                    <a:pt x="1056" y="318"/>
                  </a:cubicBezTo>
                  <a:cubicBezTo>
                    <a:pt x="1058" y="319"/>
                    <a:pt x="1060" y="321"/>
                    <a:pt x="1062" y="321"/>
                  </a:cubicBezTo>
                  <a:cubicBezTo>
                    <a:pt x="1072" y="321"/>
                    <a:pt x="1082" y="321"/>
                    <a:pt x="1093" y="321"/>
                  </a:cubicBezTo>
                  <a:close/>
                  <a:moveTo>
                    <a:pt x="734" y="657"/>
                  </a:moveTo>
                  <a:cubicBezTo>
                    <a:pt x="763" y="664"/>
                    <a:pt x="791" y="657"/>
                    <a:pt x="819" y="652"/>
                  </a:cubicBezTo>
                  <a:cubicBezTo>
                    <a:pt x="840" y="649"/>
                    <a:pt x="860" y="646"/>
                    <a:pt x="882" y="649"/>
                  </a:cubicBezTo>
                  <a:cubicBezTo>
                    <a:pt x="881" y="641"/>
                    <a:pt x="881" y="634"/>
                    <a:pt x="880" y="626"/>
                  </a:cubicBezTo>
                  <a:cubicBezTo>
                    <a:pt x="858" y="644"/>
                    <a:pt x="834" y="647"/>
                    <a:pt x="809" y="650"/>
                  </a:cubicBezTo>
                  <a:cubicBezTo>
                    <a:pt x="784" y="652"/>
                    <a:pt x="759" y="654"/>
                    <a:pt x="734" y="657"/>
                  </a:cubicBezTo>
                  <a:close/>
                  <a:moveTo>
                    <a:pt x="907" y="343"/>
                  </a:moveTo>
                  <a:cubicBezTo>
                    <a:pt x="906" y="342"/>
                    <a:pt x="906" y="342"/>
                    <a:pt x="905" y="341"/>
                  </a:cubicBezTo>
                  <a:cubicBezTo>
                    <a:pt x="899" y="343"/>
                    <a:pt x="892" y="345"/>
                    <a:pt x="886" y="347"/>
                  </a:cubicBezTo>
                  <a:cubicBezTo>
                    <a:pt x="886" y="346"/>
                    <a:pt x="885" y="345"/>
                    <a:pt x="885" y="345"/>
                  </a:cubicBezTo>
                  <a:cubicBezTo>
                    <a:pt x="889" y="340"/>
                    <a:pt x="893" y="336"/>
                    <a:pt x="897" y="331"/>
                  </a:cubicBezTo>
                  <a:cubicBezTo>
                    <a:pt x="883" y="330"/>
                    <a:pt x="869" y="323"/>
                    <a:pt x="860" y="340"/>
                  </a:cubicBezTo>
                  <a:cubicBezTo>
                    <a:pt x="860" y="341"/>
                    <a:pt x="858" y="343"/>
                    <a:pt x="858" y="344"/>
                  </a:cubicBezTo>
                  <a:cubicBezTo>
                    <a:pt x="858" y="346"/>
                    <a:pt x="860" y="348"/>
                    <a:pt x="862" y="348"/>
                  </a:cubicBezTo>
                  <a:cubicBezTo>
                    <a:pt x="872" y="350"/>
                    <a:pt x="883" y="352"/>
                    <a:pt x="893" y="352"/>
                  </a:cubicBezTo>
                  <a:cubicBezTo>
                    <a:pt x="900" y="353"/>
                    <a:pt x="904" y="349"/>
                    <a:pt x="907" y="343"/>
                  </a:cubicBezTo>
                  <a:close/>
                  <a:moveTo>
                    <a:pt x="582" y="320"/>
                  </a:moveTo>
                  <a:cubicBezTo>
                    <a:pt x="587" y="321"/>
                    <a:pt x="591" y="321"/>
                    <a:pt x="595" y="323"/>
                  </a:cubicBezTo>
                  <a:cubicBezTo>
                    <a:pt x="600" y="324"/>
                    <a:pt x="604" y="326"/>
                    <a:pt x="610" y="329"/>
                  </a:cubicBezTo>
                  <a:cubicBezTo>
                    <a:pt x="606" y="322"/>
                    <a:pt x="603" y="318"/>
                    <a:pt x="602" y="314"/>
                  </a:cubicBezTo>
                  <a:cubicBezTo>
                    <a:pt x="600" y="305"/>
                    <a:pt x="594" y="306"/>
                    <a:pt x="588" y="308"/>
                  </a:cubicBezTo>
                  <a:cubicBezTo>
                    <a:pt x="581" y="309"/>
                    <a:pt x="580" y="314"/>
                    <a:pt x="582" y="320"/>
                  </a:cubicBezTo>
                  <a:close/>
                  <a:moveTo>
                    <a:pt x="575" y="628"/>
                  </a:moveTo>
                  <a:cubicBezTo>
                    <a:pt x="576" y="643"/>
                    <a:pt x="584" y="650"/>
                    <a:pt x="597" y="648"/>
                  </a:cubicBezTo>
                  <a:cubicBezTo>
                    <a:pt x="590" y="642"/>
                    <a:pt x="583" y="635"/>
                    <a:pt x="575" y="628"/>
                  </a:cubicBezTo>
                  <a:close/>
                  <a:moveTo>
                    <a:pt x="791" y="671"/>
                  </a:moveTo>
                  <a:cubicBezTo>
                    <a:pt x="791" y="671"/>
                    <a:pt x="791" y="670"/>
                    <a:pt x="791" y="669"/>
                  </a:cubicBezTo>
                  <a:cubicBezTo>
                    <a:pt x="779" y="670"/>
                    <a:pt x="768" y="672"/>
                    <a:pt x="756" y="673"/>
                  </a:cubicBezTo>
                  <a:cubicBezTo>
                    <a:pt x="756" y="674"/>
                    <a:pt x="756" y="675"/>
                    <a:pt x="756" y="676"/>
                  </a:cubicBezTo>
                  <a:cubicBezTo>
                    <a:pt x="768" y="674"/>
                    <a:pt x="780" y="673"/>
                    <a:pt x="791" y="671"/>
                  </a:cubicBezTo>
                  <a:close/>
                  <a:moveTo>
                    <a:pt x="825" y="184"/>
                  </a:moveTo>
                  <a:cubicBezTo>
                    <a:pt x="825" y="185"/>
                    <a:pt x="826" y="187"/>
                    <a:pt x="826" y="188"/>
                  </a:cubicBezTo>
                  <a:cubicBezTo>
                    <a:pt x="829" y="187"/>
                    <a:pt x="833" y="187"/>
                    <a:pt x="836" y="186"/>
                  </a:cubicBezTo>
                  <a:cubicBezTo>
                    <a:pt x="835" y="184"/>
                    <a:pt x="834" y="182"/>
                    <a:pt x="834" y="179"/>
                  </a:cubicBezTo>
                  <a:cubicBezTo>
                    <a:pt x="831" y="181"/>
                    <a:pt x="828" y="182"/>
                    <a:pt x="825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6CAC4856-6BDF-4C3B-8CAB-01A476BA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47" y="2502677"/>
              <a:ext cx="133350" cy="58738"/>
            </a:xfrm>
            <a:custGeom>
              <a:avLst/>
              <a:gdLst>
                <a:gd name="T0" fmla="*/ 105 w 220"/>
                <a:gd name="T1" fmla="*/ 88 h 96"/>
                <a:gd name="T2" fmla="*/ 88 w 220"/>
                <a:gd name="T3" fmla="*/ 91 h 96"/>
                <a:gd name="T4" fmla="*/ 53 w 220"/>
                <a:gd name="T5" fmla="*/ 70 h 96"/>
                <a:gd name="T6" fmla="*/ 31 w 220"/>
                <a:gd name="T7" fmla="*/ 55 h 96"/>
                <a:gd name="T8" fmla="*/ 0 w 220"/>
                <a:gd name="T9" fmla="*/ 15 h 96"/>
                <a:gd name="T10" fmla="*/ 60 w 220"/>
                <a:gd name="T11" fmla="*/ 15 h 96"/>
                <a:gd name="T12" fmla="*/ 43 w 220"/>
                <a:gd name="T13" fmla="*/ 26 h 96"/>
                <a:gd name="T14" fmla="*/ 74 w 220"/>
                <a:gd name="T15" fmla="*/ 61 h 96"/>
                <a:gd name="T16" fmla="*/ 81 w 220"/>
                <a:gd name="T17" fmla="*/ 59 h 96"/>
                <a:gd name="T18" fmla="*/ 75 w 220"/>
                <a:gd name="T19" fmla="*/ 45 h 96"/>
                <a:gd name="T20" fmla="*/ 81 w 220"/>
                <a:gd name="T21" fmla="*/ 36 h 96"/>
                <a:gd name="T22" fmla="*/ 71 w 220"/>
                <a:gd name="T23" fmla="*/ 21 h 96"/>
                <a:gd name="T24" fmla="*/ 107 w 220"/>
                <a:gd name="T25" fmla="*/ 18 h 96"/>
                <a:gd name="T26" fmla="*/ 189 w 220"/>
                <a:gd name="T27" fmla="*/ 13 h 96"/>
                <a:gd name="T28" fmla="*/ 198 w 220"/>
                <a:gd name="T29" fmla="*/ 10 h 96"/>
                <a:gd name="T30" fmla="*/ 220 w 220"/>
                <a:gd name="T31" fmla="*/ 0 h 96"/>
                <a:gd name="T32" fmla="*/ 217 w 220"/>
                <a:gd name="T33" fmla="*/ 15 h 96"/>
                <a:gd name="T34" fmla="*/ 171 w 220"/>
                <a:gd name="T35" fmla="*/ 63 h 96"/>
                <a:gd name="T36" fmla="*/ 122 w 220"/>
                <a:gd name="T37" fmla="*/ 88 h 96"/>
                <a:gd name="T38" fmla="*/ 105 w 220"/>
                <a:gd name="T39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96">
                  <a:moveTo>
                    <a:pt x="105" y="88"/>
                  </a:moveTo>
                  <a:cubicBezTo>
                    <a:pt x="101" y="96"/>
                    <a:pt x="95" y="94"/>
                    <a:pt x="88" y="91"/>
                  </a:cubicBezTo>
                  <a:cubicBezTo>
                    <a:pt x="76" y="85"/>
                    <a:pt x="63" y="80"/>
                    <a:pt x="53" y="70"/>
                  </a:cubicBezTo>
                  <a:cubicBezTo>
                    <a:pt x="47" y="63"/>
                    <a:pt x="39" y="60"/>
                    <a:pt x="31" y="55"/>
                  </a:cubicBezTo>
                  <a:cubicBezTo>
                    <a:pt x="17" y="45"/>
                    <a:pt x="4" y="34"/>
                    <a:pt x="0" y="15"/>
                  </a:cubicBezTo>
                  <a:cubicBezTo>
                    <a:pt x="20" y="15"/>
                    <a:pt x="40" y="15"/>
                    <a:pt x="60" y="15"/>
                  </a:cubicBezTo>
                  <a:cubicBezTo>
                    <a:pt x="63" y="25"/>
                    <a:pt x="63" y="25"/>
                    <a:pt x="43" y="26"/>
                  </a:cubicBezTo>
                  <a:cubicBezTo>
                    <a:pt x="54" y="38"/>
                    <a:pt x="64" y="50"/>
                    <a:pt x="74" y="61"/>
                  </a:cubicBezTo>
                  <a:cubicBezTo>
                    <a:pt x="75" y="62"/>
                    <a:pt x="79" y="60"/>
                    <a:pt x="81" y="59"/>
                  </a:cubicBezTo>
                  <a:cubicBezTo>
                    <a:pt x="79" y="53"/>
                    <a:pt x="76" y="49"/>
                    <a:pt x="75" y="45"/>
                  </a:cubicBezTo>
                  <a:cubicBezTo>
                    <a:pt x="74" y="40"/>
                    <a:pt x="73" y="34"/>
                    <a:pt x="81" y="36"/>
                  </a:cubicBezTo>
                  <a:cubicBezTo>
                    <a:pt x="78" y="31"/>
                    <a:pt x="75" y="27"/>
                    <a:pt x="71" y="21"/>
                  </a:cubicBezTo>
                  <a:cubicBezTo>
                    <a:pt x="85" y="20"/>
                    <a:pt x="96" y="19"/>
                    <a:pt x="107" y="18"/>
                  </a:cubicBezTo>
                  <a:cubicBezTo>
                    <a:pt x="134" y="17"/>
                    <a:pt x="162" y="15"/>
                    <a:pt x="189" y="13"/>
                  </a:cubicBezTo>
                  <a:cubicBezTo>
                    <a:pt x="192" y="13"/>
                    <a:pt x="195" y="11"/>
                    <a:pt x="198" y="10"/>
                  </a:cubicBezTo>
                  <a:cubicBezTo>
                    <a:pt x="204" y="7"/>
                    <a:pt x="211" y="4"/>
                    <a:pt x="220" y="0"/>
                  </a:cubicBezTo>
                  <a:cubicBezTo>
                    <a:pt x="219" y="7"/>
                    <a:pt x="219" y="12"/>
                    <a:pt x="217" y="15"/>
                  </a:cubicBezTo>
                  <a:cubicBezTo>
                    <a:pt x="207" y="36"/>
                    <a:pt x="189" y="50"/>
                    <a:pt x="171" y="63"/>
                  </a:cubicBezTo>
                  <a:cubicBezTo>
                    <a:pt x="156" y="73"/>
                    <a:pt x="139" y="80"/>
                    <a:pt x="122" y="88"/>
                  </a:cubicBezTo>
                  <a:cubicBezTo>
                    <a:pt x="117" y="90"/>
                    <a:pt x="111" y="94"/>
                    <a:pt x="105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AB2CFFBF-5A2E-4FEE-874D-582A53B09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59" y="2458227"/>
              <a:ext cx="52388" cy="50800"/>
            </a:xfrm>
            <a:custGeom>
              <a:avLst/>
              <a:gdLst>
                <a:gd name="T0" fmla="*/ 51 w 87"/>
                <a:gd name="T1" fmla="*/ 15 h 85"/>
                <a:gd name="T2" fmla="*/ 56 w 87"/>
                <a:gd name="T3" fmla="*/ 23 h 85"/>
                <a:gd name="T4" fmla="*/ 72 w 87"/>
                <a:gd name="T5" fmla="*/ 23 h 85"/>
                <a:gd name="T6" fmla="*/ 82 w 87"/>
                <a:gd name="T7" fmla="*/ 25 h 85"/>
                <a:gd name="T8" fmla="*/ 77 w 87"/>
                <a:gd name="T9" fmla="*/ 50 h 85"/>
                <a:gd name="T10" fmla="*/ 79 w 87"/>
                <a:gd name="T11" fmla="*/ 50 h 85"/>
                <a:gd name="T12" fmla="*/ 81 w 87"/>
                <a:gd name="T13" fmla="*/ 62 h 85"/>
                <a:gd name="T14" fmla="*/ 87 w 87"/>
                <a:gd name="T15" fmla="*/ 73 h 85"/>
                <a:gd name="T16" fmla="*/ 81 w 87"/>
                <a:gd name="T17" fmla="*/ 78 h 85"/>
                <a:gd name="T18" fmla="*/ 64 w 87"/>
                <a:gd name="T19" fmla="*/ 85 h 85"/>
                <a:gd name="T20" fmla="*/ 63 w 87"/>
                <a:gd name="T21" fmla="*/ 85 h 85"/>
                <a:gd name="T22" fmla="*/ 22 w 87"/>
                <a:gd name="T23" fmla="*/ 66 h 85"/>
                <a:gd name="T24" fmla="*/ 7 w 87"/>
                <a:gd name="T25" fmla="*/ 44 h 85"/>
                <a:gd name="T26" fmla="*/ 1 w 87"/>
                <a:gd name="T27" fmla="*/ 18 h 85"/>
                <a:gd name="T28" fmla="*/ 19 w 87"/>
                <a:gd name="T29" fmla="*/ 5 h 85"/>
                <a:gd name="T30" fmla="*/ 44 w 87"/>
                <a:gd name="T31" fmla="*/ 13 h 85"/>
                <a:gd name="T32" fmla="*/ 51 w 87"/>
                <a:gd name="T33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51" y="15"/>
                  </a:moveTo>
                  <a:cubicBezTo>
                    <a:pt x="48" y="21"/>
                    <a:pt x="51" y="23"/>
                    <a:pt x="56" y="23"/>
                  </a:cubicBezTo>
                  <a:cubicBezTo>
                    <a:pt x="62" y="24"/>
                    <a:pt x="67" y="23"/>
                    <a:pt x="72" y="23"/>
                  </a:cubicBezTo>
                  <a:cubicBezTo>
                    <a:pt x="76" y="23"/>
                    <a:pt x="79" y="24"/>
                    <a:pt x="82" y="25"/>
                  </a:cubicBezTo>
                  <a:cubicBezTo>
                    <a:pt x="80" y="34"/>
                    <a:pt x="79" y="42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4"/>
                    <a:pt x="80" y="58"/>
                    <a:pt x="81" y="62"/>
                  </a:cubicBezTo>
                  <a:cubicBezTo>
                    <a:pt x="82" y="65"/>
                    <a:pt x="84" y="68"/>
                    <a:pt x="87" y="73"/>
                  </a:cubicBezTo>
                  <a:cubicBezTo>
                    <a:pt x="86" y="74"/>
                    <a:pt x="84" y="76"/>
                    <a:pt x="81" y="78"/>
                  </a:cubicBezTo>
                  <a:cubicBezTo>
                    <a:pt x="75" y="80"/>
                    <a:pt x="70" y="82"/>
                    <a:pt x="64" y="85"/>
                  </a:cubicBezTo>
                  <a:cubicBezTo>
                    <a:pt x="64" y="85"/>
                    <a:pt x="63" y="85"/>
                    <a:pt x="63" y="85"/>
                  </a:cubicBezTo>
                  <a:cubicBezTo>
                    <a:pt x="48" y="82"/>
                    <a:pt x="32" y="83"/>
                    <a:pt x="22" y="66"/>
                  </a:cubicBezTo>
                  <a:cubicBezTo>
                    <a:pt x="18" y="59"/>
                    <a:pt x="9" y="53"/>
                    <a:pt x="7" y="44"/>
                  </a:cubicBezTo>
                  <a:cubicBezTo>
                    <a:pt x="4" y="36"/>
                    <a:pt x="2" y="27"/>
                    <a:pt x="1" y="18"/>
                  </a:cubicBezTo>
                  <a:cubicBezTo>
                    <a:pt x="0" y="5"/>
                    <a:pt x="7" y="0"/>
                    <a:pt x="19" y="5"/>
                  </a:cubicBezTo>
                  <a:cubicBezTo>
                    <a:pt x="27" y="7"/>
                    <a:pt x="35" y="10"/>
                    <a:pt x="44" y="13"/>
                  </a:cubicBezTo>
                  <a:cubicBezTo>
                    <a:pt x="46" y="14"/>
                    <a:pt x="48" y="15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F3AD7B-330D-4BF3-9043-89388C5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455052"/>
              <a:ext cx="31750" cy="14288"/>
            </a:xfrm>
            <a:custGeom>
              <a:avLst/>
              <a:gdLst>
                <a:gd name="T0" fmla="*/ 50 w 50"/>
                <a:gd name="T1" fmla="*/ 12 h 24"/>
                <a:gd name="T2" fmla="*/ 0 w 50"/>
                <a:gd name="T3" fmla="*/ 4 h 24"/>
                <a:gd name="T4" fmla="*/ 50 w 50"/>
                <a:gd name="T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4">
                  <a:moveTo>
                    <a:pt x="50" y="12"/>
                  </a:moveTo>
                  <a:cubicBezTo>
                    <a:pt x="32" y="24"/>
                    <a:pt x="7" y="20"/>
                    <a:pt x="0" y="4"/>
                  </a:cubicBezTo>
                  <a:cubicBezTo>
                    <a:pt x="7" y="0"/>
                    <a:pt x="43" y="6"/>
                    <a:pt x="5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A209E5B5-B4A1-496F-A599-4711C097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59" y="2413777"/>
              <a:ext cx="23813" cy="14288"/>
            </a:xfrm>
            <a:custGeom>
              <a:avLst/>
              <a:gdLst>
                <a:gd name="T0" fmla="*/ 0 w 40"/>
                <a:gd name="T1" fmla="*/ 10 h 22"/>
                <a:gd name="T2" fmla="*/ 40 w 40"/>
                <a:gd name="T3" fmla="*/ 15 h 22"/>
                <a:gd name="T4" fmla="*/ 0 w 40"/>
                <a:gd name="T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2">
                  <a:moveTo>
                    <a:pt x="0" y="10"/>
                  </a:moveTo>
                  <a:cubicBezTo>
                    <a:pt x="6" y="0"/>
                    <a:pt x="16" y="1"/>
                    <a:pt x="40" y="15"/>
                  </a:cubicBezTo>
                  <a:cubicBezTo>
                    <a:pt x="31" y="22"/>
                    <a:pt x="15" y="2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31D9F787-017C-40CD-A125-CA41ED74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22" y="2134377"/>
              <a:ext cx="176213" cy="41275"/>
            </a:xfrm>
            <a:custGeom>
              <a:avLst/>
              <a:gdLst>
                <a:gd name="T0" fmla="*/ 271 w 292"/>
                <a:gd name="T1" fmla="*/ 53 h 67"/>
                <a:gd name="T2" fmla="*/ 181 w 292"/>
                <a:gd name="T3" fmla="*/ 17 h 67"/>
                <a:gd name="T4" fmla="*/ 127 w 292"/>
                <a:gd name="T5" fmla="*/ 12 h 67"/>
                <a:gd name="T6" fmla="*/ 112 w 292"/>
                <a:gd name="T7" fmla="*/ 16 h 67"/>
                <a:gd name="T8" fmla="*/ 106 w 292"/>
                <a:gd name="T9" fmla="*/ 17 h 67"/>
                <a:gd name="T10" fmla="*/ 89 w 292"/>
                <a:gd name="T11" fmla="*/ 17 h 67"/>
                <a:gd name="T12" fmla="*/ 48 w 292"/>
                <a:gd name="T13" fmla="*/ 19 h 67"/>
                <a:gd name="T14" fmla="*/ 18 w 292"/>
                <a:gd name="T15" fmla="*/ 15 h 67"/>
                <a:gd name="T16" fmla="*/ 0 w 292"/>
                <a:gd name="T17" fmla="*/ 2 h 67"/>
                <a:gd name="T18" fmla="*/ 18 w 292"/>
                <a:gd name="T19" fmla="*/ 2 h 67"/>
                <a:gd name="T20" fmla="*/ 70 w 292"/>
                <a:gd name="T21" fmla="*/ 11 h 67"/>
                <a:gd name="T22" fmla="*/ 70 w 292"/>
                <a:gd name="T23" fmla="*/ 6 h 67"/>
                <a:gd name="T24" fmla="*/ 80 w 292"/>
                <a:gd name="T25" fmla="*/ 7 h 67"/>
                <a:gd name="T26" fmla="*/ 208 w 292"/>
                <a:gd name="T27" fmla="*/ 14 h 67"/>
                <a:gd name="T28" fmla="*/ 216 w 292"/>
                <a:gd name="T29" fmla="*/ 13 h 67"/>
                <a:gd name="T30" fmla="*/ 265 w 292"/>
                <a:gd name="T31" fmla="*/ 37 h 67"/>
                <a:gd name="T32" fmla="*/ 268 w 292"/>
                <a:gd name="T33" fmla="*/ 10 h 67"/>
                <a:gd name="T34" fmla="*/ 282 w 292"/>
                <a:gd name="T35" fmla="*/ 14 h 67"/>
                <a:gd name="T36" fmla="*/ 282 w 292"/>
                <a:gd name="T37" fmla="*/ 16 h 67"/>
                <a:gd name="T38" fmla="*/ 275 w 292"/>
                <a:gd name="T39" fmla="*/ 20 h 67"/>
                <a:gd name="T40" fmla="*/ 292 w 292"/>
                <a:gd name="T41" fmla="*/ 66 h 67"/>
                <a:gd name="T42" fmla="*/ 290 w 292"/>
                <a:gd name="T43" fmla="*/ 67 h 67"/>
                <a:gd name="T44" fmla="*/ 284 w 292"/>
                <a:gd name="T45" fmla="*/ 58 h 67"/>
                <a:gd name="T46" fmla="*/ 271 w 292"/>
                <a:gd name="T47" fmla="*/ 63 h 67"/>
                <a:gd name="T48" fmla="*/ 271 w 292"/>
                <a:gd name="T4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67">
                  <a:moveTo>
                    <a:pt x="271" y="53"/>
                  </a:moveTo>
                  <a:cubicBezTo>
                    <a:pt x="245" y="34"/>
                    <a:pt x="214" y="23"/>
                    <a:pt x="181" y="17"/>
                  </a:cubicBezTo>
                  <a:cubicBezTo>
                    <a:pt x="163" y="14"/>
                    <a:pt x="145" y="13"/>
                    <a:pt x="127" y="12"/>
                  </a:cubicBezTo>
                  <a:cubicBezTo>
                    <a:pt x="122" y="12"/>
                    <a:pt x="117" y="15"/>
                    <a:pt x="112" y="16"/>
                  </a:cubicBezTo>
                  <a:cubicBezTo>
                    <a:pt x="110" y="17"/>
                    <a:pt x="107" y="18"/>
                    <a:pt x="106" y="17"/>
                  </a:cubicBezTo>
                  <a:cubicBezTo>
                    <a:pt x="100" y="11"/>
                    <a:pt x="94" y="14"/>
                    <a:pt x="89" y="17"/>
                  </a:cubicBezTo>
                  <a:cubicBezTo>
                    <a:pt x="75" y="22"/>
                    <a:pt x="62" y="23"/>
                    <a:pt x="48" y="19"/>
                  </a:cubicBezTo>
                  <a:cubicBezTo>
                    <a:pt x="38" y="16"/>
                    <a:pt x="28" y="17"/>
                    <a:pt x="18" y="15"/>
                  </a:cubicBezTo>
                  <a:cubicBezTo>
                    <a:pt x="10" y="14"/>
                    <a:pt x="3" y="11"/>
                    <a:pt x="0" y="2"/>
                  </a:cubicBezTo>
                  <a:cubicBezTo>
                    <a:pt x="7" y="2"/>
                    <a:pt x="14" y="0"/>
                    <a:pt x="18" y="2"/>
                  </a:cubicBezTo>
                  <a:cubicBezTo>
                    <a:pt x="35" y="11"/>
                    <a:pt x="52" y="11"/>
                    <a:pt x="70" y="11"/>
                  </a:cubicBezTo>
                  <a:cubicBezTo>
                    <a:pt x="70" y="9"/>
                    <a:pt x="70" y="7"/>
                    <a:pt x="70" y="6"/>
                  </a:cubicBezTo>
                  <a:cubicBezTo>
                    <a:pt x="73" y="7"/>
                    <a:pt x="77" y="8"/>
                    <a:pt x="80" y="7"/>
                  </a:cubicBezTo>
                  <a:cubicBezTo>
                    <a:pt x="123" y="0"/>
                    <a:pt x="166" y="0"/>
                    <a:pt x="208" y="14"/>
                  </a:cubicBezTo>
                  <a:cubicBezTo>
                    <a:pt x="210" y="15"/>
                    <a:pt x="213" y="13"/>
                    <a:pt x="216" y="13"/>
                  </a:cubicBezTo>
                  <a:cubicBezTo>
                    <a:pt x="232" y="21"/>
                    <a:pt x="249" y="29"/>
                    <a:pt x="265" y="37"/>
                  </a:cubicBezTo>
                  <a:cubicBezTo>
                    <a:pt x="275" y="30"/>
                    <a:pt x="271" y="21"/>
                    <a:pt x="268" y="10"/>
                  </a:cubicBezTo>
                  <a:cubicBezTo>
                    <a:pt x="274" y="12"/>
                    <a:pt x="278" y="13"/>
                    <a:pt x="282" y="14"/>
                  </a:cubicBezTo>
                  <a:cubicBezTo>
                    <a:pt x="282" y="15"/>
                    <a:pt x="282" y="16"/>
                    <a:pt x="282" y="16"/>
                  </a:cubicBezTo>
                  <a:cubicBezTo>
                    <a:pt x="280" y="18"/>
                    <a:pt x="278" y="19"/>
                    <a:pt x="275" y="20"/>
                  </a:cubicBezTo>
                  <a:cubicBezTo>
                    <a:pt x="281" y="35"/>
                    <a:pt x="286" y="51"/>
                    <a:pt x="292" y="66"/>
                  </a:cubicBezTo>
                  <a:cubicBezTo>
                    <a:pt x="291" y="67"/>
                    <a:pt x="291" y="67"/>
                    <a:pt x="290" y="67"/>
                  </a:cubicBezTo>
                  <a:cubicBezTo>
                    <a:pt x="288" y="64"/>
                    <a:pt x="286" y="60"/>
                    <a:pt x="284" y="58"/>
                  </a:cubicBezTo>
                  <a:cubicBezTo>
                    <a:pt x="279" y="60"/>
                    <a:pt x="275" y="62"/>
                    <a:pt x="271" y="63"/>
                  </a:cubicBezTo>
                  <a:cubicBezTo>
                    <a:pt x="271" y="60"/>
                    <a:pt x="271" y="58"/>
                    <a:pt x="27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DD688AE8-E351-4A63-A684-EC0973C0A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09" y="2115327"/>
              <a:ext cx="60325" cy="17463"/>
            </a:xfrm>
            <a:custGeom>
              <a:avLst/>
              <a:gdLst>
                <a:gd name="T0" fmla="*/ 100 w 100"/>
                <a:gd name="T1" fmla="*/ 23 h 27"/>
                <a:gd name="T2" fmla="*/ 20 w 100"/>
                <a:gd name="T3" fmla="*/ 7 h 27"/>
                <a:gd name="T4" fmla="*/ 14 w 100"/>
                <a:gd name="T5" fmla="*/ 14 h 27"/>
                <a:gd name="T6" fmla="*/ 17 w 100"/>
                <a:gd name="T7" fmla="*/ 27 h 27"/>
                <a:gd name="T8" fmla="*/ 6 w 100"/>
                <a:gd name="T9" fmla="*/ 0 h 27"/>
                <a:gd name="T10" fmla="*/ 51 w 100"/>
                <a:gd name="T11" fmla="*/ 3 h 27"/>
                <a:gd name="T12" fmla="*/ 100 w 100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27">
                  <a:moveTo>
                    <a:pt x="100" y="23"/>
                  </a:moveTo>
                  <a:cubicBezTo>
                    <a:pt x="74" y="18"/>
                    <a:pt x="47" y="12"/>
                    <a:pt x="20" y="7"/>
                  </a:cubicBezTo>
                  <a:cubicBezTo>
                    <a:pt x="14" y="6"/>
                    <a:pt x="13" y="9"/>
                    <a:pt x="14" y="14"/>
                  </a:cubicBezTo>
                  <a:cubicBezTo>
                    <a:pt x="14" y="18"/>
                    <a:pt x="16" y="22"/>
                    <a:pt x="17" y="27"/>
                  </a:cubicBezTo>
                  <a:cubicBezTo>
                    <a:pt x="4" y="26"/>
                    <a:pt x="0" y="14"/>
                    <a:pt x="6" y="0"/>
                  </a:cubicBezTo>
                  <a:cubicBezTo>
                    <a:pt x="22" y="1"/>
                    <a:pt x="36" y="1"/>
                    <a:pt x="51" y="3"/>
                  </a:cubicBezTo>
                  <a:cubicBezTo>
                    <a:pt x="69" y="6"/>
                    <a:pt x="86" y="13"/>
                    <a:pt x="10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E68E303-32AC-479E-B41D-D98A4790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47" y="2155015"/>
              <a:ext cx="12700" cy="9525"/>
            </a:xfrm>
            <a:custGeom>
              <a:avLst/>
              <a:gdLst>
                <a:gd name="T0" fmla="*/ 1 w 23"/>
                <a:gd name="T1" fmla="*/ 0 h 16"/>
                <a:gd name="T2" fmla="*/ 21 w 23"/>
                <a:gd name="T3" fmla="*/ 9 h 16"/>
                <a:gd name="T4" fmla="*/ 23 w 23"/>
                <a:gd name="T5" fmla="*/ 14 h 16"/>
                <a:gd name="T6" fmla="*/ 17 w 23"/>
                <a:gd name="T7" fmla="*/ 15 h 16"/>
                <a:gd name="T8" fmla="*/ 0 w 23"/>
                <a:gd name="T9" fmla="*/ 3 h 16"/>
                <a:gd name="T10" fmla="*/ 1 w 23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1" y="0"/>
                  </a:moveTo>
                  <a:cubicBezTo>
                    <a:pt x="8" y="3"/>
                    <a:pt x="15" y="5"/>
                    <a:pt x="21" y="9"/>
                  </a:cubicBezTo>
                  <a:cubicBezTo>
                    <a:pt x="22" y="9"/>
                    <a:pt x="22" y="12"/>
                    <a:pt x="23" y="14"/>
                  </a:cubicBezTo>
                  <a:cubicBezTo>
                    <a:pt x="21" y="14"/>
                    <a:pt x="19" y="16"/>
                    <a:pt x="17" y="15"/>
                  </a:cubicBezTo>
                  <a:cubicBezTo>
                    <a:pt x="12" y="11"/>
                    <a:pt x="6" y="7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01508428-B7FC-4015-AE96-D4ACA834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09" y="2183590"/>
              <a:ext cx="19050" cy="6350"/>
            </a:xfrm>
            <a:custGeom>
              <a:avLst/>
              <a:gdLst>
                <a:gd name="T0" fmla="*/ 30 w 31"/>
                <a:gd name="T1" fmla="*/ 1 h 11"/>
                <a:gd name="T2" fmla="*/ 22 w 31"/>
                <a:gd name="T3" fmla="*/ 10 h 11"/>
                <a:gd name="T4" fmla="*/ 5 w 31"/>
                <a:gd name="T5" fmla="*/ 8 h 11"/>
                <a:gd name="T6" fmla="*/ 0 w 31"/>
                <a:gd name="T7" fmla="*/ 4 h 11"/>
                <a:gd name="T8" fmla="*/ 5 w 31"/>
                <a:gd name="T9" fmla="*/ 0 h 11"/>
                <a:gd name="T10" fmla="*/ 30 w 31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1">
                  <a:moveTo>
                    <a:pt x="30" y="1"/>
                  </a:moveTo>
                  <a:cubicBezTo>
                    <a:pt x="31" y="9"/>
                    <a:pt x="28" y="11"/>
                    <a:pt x="22" y="10"/>
                  </a:cubicBezTo>
                  <a:cubicBezTo>
                    <a:pt x="16" y="10"/>
                    <a:pt x="11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3" y="0"/>
                    <a:pt x="5" y="0"/>
                  </a:cubicBezTo>
                  <a:cubicBezTo>
                    <a:pt x="13" y="0"/>
                    <a:pt x="22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D020262D-AD48-487F-A9FD-AC5282C4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47" y="2258202"/>
              <a:ext cx="11113" cy="11113"/>
            </a:xfrm>
            <a:custGeom>
              <a:avLst/>
              <a:gdLst>
                <a:gd name="T0" fmla="*/ 1 w 18"/>
                <a:gd name="T1" fmla="*/ 19 h 19"/>
                <a:gd name="T2" fmla="*/ 0 w 18"/>
                <a:gd name="T3" fmla="*/ 7 h 19"/>
                <a:gd name="T4" fmla="*/ 8 w 18"/>
                <a:gd name="T5" fmla="*/ 5 h 19"/>
                <a:gd name="T6" fmla="*/ 18 w 18"/>
                <a:gd name="T7" fmla="*/ 10 h 19"/>
                <a:gd name="T8" fmla="*/ 18 w 18"/>
                <a:gd name="T9" fmla="*/ 17 h 19"/>
                <a:gd name="T10" fmla="*/ 9 w 18"/>
                <a:gd name="T11" fmla="*/ 17 h 19"/>
                <a:gd name="T12" fmla="*/ 1 w 1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1" y="19"/>
                  </a:move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4" y="0"/>
                    <a:pt x="8" y="5"/>
                  </a:cubicBezTo>
                  <a:cubicBezTo>
                    <a:pt x="11" y="7"/>
                    <a:pt x="14" y="8"/>
                    <a:pt x="18" y="10"/>
                  </a:cubicBezTo>
                  <a:cubicBezTo>
                    <a:pt x="18" y="12"/>
                    <a:pt x="18" y="15"/>
                    <a:pt x="18" y="17"/>
                  </a:cubicBezTo>
                  <a:cubicBezTo>
                    <a:pt x="15" y="17"/>
                    <a:pt x="12" y="17"/>
                    <a:pt x="9" y="17"/>
                  </a:cubicBezTo>
                  <a:cubicBezTo>
                    <a:pt x="7" y="17"/>
                    <a:pt x="5" y="18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AA93B4DA-73D5-4708-AA68-0DCD009A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034" y="2158190"/>
              <a:ext cx="12700" cy="7938"/>
            </a:xfrm>
            <a:custGeom>
              <a:avLst/>
              <a:gdLst>
                <a:gd name="T0" fmla="*/ 1 w 20"/>
                <a:gd name="T1" fmla="*/ 12 h 13"/>
                <a:gd name="T2" fmla="*/ 20 w 20"/>
                <a:gd name="T3" fmla="*/ 3 h 13"/>
                <a:gd name="T4" fmla="*/ 1 w 20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1" y="12"/>
                  </a:moveTo>
                  <a:cubicBezTo>
                    <a:pt x="0" y="4"/>
                    <a:pt x="9" y="0"/>
                    <a:pt x="20" y="3"/>
                  </a:cubicBezTo>
                  <a:cubicBezTo>
                    <a:pt x="18" y="10"/>
                    <a:pt x="12" y="13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C2AA0983-2DB1-4C19-87D1-F6E45320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47" y="2172477"/>
              <a:ext cx="12700" cy="7938"/>
            </a:xfrm>
            <a:custGeom>
              <a:avLst/>
              <a:gdLst>
                <a:gd name="T0" fmla="*/ 21 w 21"/>
                <a:gd name="T1" fmla="*/ 7 h 13"/>
                <a:gd name="T2" fmla="*/ 0 w 21"/>
                <a:gd name="T3" fmla="*/ 6 h 13"/>
                <a:gd name="T4" fmla="*/ 21 w 21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7"/>
                  </a:moveTo>
                  <a:cubicBezTo>
                    <a:pt x="12" y="13"/>
                    <a:pt x="4" y="13"/>
                    <a:pt x="0" y="6"/>
                  </a:cubicBezTo>
                  <a:cubicBezTo>
                    <a:pt x="9" y="0"/>
                    <a:pt x="14" y="0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A20DFDC0-1C66-4E93-9463-B52C607D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243915"/>
              <a:ext cx="7938" cy="11113"/>
            </a:xfrm>
            <a:custGeom>
              <a:avLst/>
              <a:gdLst>
                <a:gd name="T0" fmla="*/ 9 w 13"/>
                <a:gd name="T1" fmla="*/ 1 h 18"/>
                <a:gd name="T2" fmla="*/ 13 w 13"/>
                <a:gd name="T3" fmla="*/ 15 h 18"/>
                <a:gd name="T4" fmla="*/ 2 w 13"/>
                <a:gd name="T5" fmla="*/ 18 h 18"/>
                <a:gd name="T6" fmla="*/ 0 w 13"/>
                <a:gd name="T7" fmla="*/ 15 h 18"/>
                <a:gd name="T8" fmla="*/ 6 w 13"/>
                <a:gd name="T9" fmla="*/ 0 h 18"/>
                <a:gd name="T10" fmla="*/ 9 w 13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9" y="1"/>
                  </a:moveTo>
                  <a:cubicBezTo>
                    <a:pt x="10" y="5"/>
                    <a:pt x="11" y="10"/>
                    <a:pt x="13" y="15"/>
                  </a:cubicBezTo>
                  <a:cubicBezTo>
                    <a:pt x="9" y="16"/>
                    <a:pt x="5" y="17"/>
                    <a:pt x="2" y="18"/>
                  </a:cubicBezTo>
                  <a:cubicBezTo>
                    <a:pt x="1" y="18"/>
                    <a:pt x="0" y="16"/>
                    <a:pt x="0" y="15"/>
                  </a:cubicBezTo>
                  <a:cubicBezTo>
                    <a:pt x="2" y="10"/>
                    <a:pt x="4" y="5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B4F4476-2BAB-4EB8-BB9A-33675A3E4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797" y="2166127"/>
              <a:ext cx="12700" cy="7938"/>
            </a:xfrm>
            <a:custGeom>
              <a:avLst/>
              <a:gdLst>
                <a:gd name="T0" fmla="*/ 19 w 19"/>
                <a:gd name="T1" fmla="*/ 7 h 13"/>
                <a:gd name="T2" fmla="*/ 0 w 19"/>
                <a:gd name="T3" fmla="*/ 13 h 13"/>
                <a:gd name="T4" fmla="*/ 19 w 19"/>
                <a:gd name="T5" fmla="*/ 5 h 13"/>
                <a:gd name="T6" fmla="*/ 19 w 19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3" y="9"/>
                    <a:pt x="7" y="11"/>
                    <a:pt x="0" y="13"/>
                  </a:cubicBezTo>
                  <a:cubicBezTo>
                    <a:pt x="2" y="2"/>
                    <a:pt x="9" y="0"/>
                    <a:pt x="19" y="5"/>
                  </a:cubicBezTo>
                  <a:cubicBezTo>
                    <a:pt x="19" y="6"/>
                    <a:pt x="19" y="6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23B1EF6B-BA59-4AEA-9389-41D4C0607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784" y="2251852"/>
              <a:ext cx="11113" cy="12700"/>
            </a:xfrm>
            <a:custGeom>
              <a:avLst/>
              <a:gdLst>
                <a:gd name="T0" fmla="*/ 17 w 17"/>
                <a:gd name="T1" fmla="*/ 2 h 20"/>
                <a:gd name="T2" fmla="*/ 3 w 17"/>
                <a:gd name="T3" fmla="*/ 20 h 20"/>
                <a:gd name="T4" fmla="*/ 14 w 17"/>
                <a:gd name="T5" fmla="*/ 0 h 20"/>
                <a:gd name="T6" fmla="*/ 17 w 17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7" y="2"/>
                  </a:moveTo>
                  <a:cubicBezTo>
                    <a:pt x="12" y="7"/>
                    <a:pt x="8" y="13"/>
                    <a:pt x="3" y="20"/>
                  </a:cubicBezTo>
                  <a:cubicBezTo>
                    <a:pt x="0" y="10"/>
                    <a:pt x="3" y="5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040014D-EC68-46FC-9C57-537E515B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277252"/>
              <a:ext cx="7938" cy="11113"/>
            </a:xfrm>
            <a:custGeom>
              <a:avLst/>
              <a:gdLst>
                <a:gd name="T0" fmla="*/ 8 w 14"/>
                <a:gd name="T1" fmla="*/ 0 h 18"/>
                <a:gd name="T2" fmla="*/ 9 w 14"/>
                <a:gd name="T3" fmla="*/ 18 h 18"/>
                <a:gd name="T4" fmla="*/ 8 w 1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8" y="0"/>
                  </a:moveTo>
                  <a:cubicBezTo>
                    <a:pt x="14" y="6"/>
                    <a:pt x="12" y="12"/>
                    <a:pt x="9" y="18"/>
                  </a:cubicBezTo>
                  <a:cubicBezTo>
                    <a:pt x="1" y="14"/>
                    <a:pt x="0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091F7EB4-A948-4270-BD28-0FE16F8A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243915"/>
              <a:ext cx="6350" cy="12700"/>
            </a:xfrm>
            <a:custGeom>
              <a:avLst/>
              <a:gdLst>
                <a:gd name="T0" fmla="*/ 2 w 11"/>
                <a:gd name="T1" fmla="*/ 0 h 20"/>
                <a:gd name="T2" fmla="*/ 0 w 11"/>
                <a:gd name="T3" fmla="*/ 20 h 20"/>
                <a:gd name="T4" fmla="*/ 2 w 1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0">
                  <a:moveTo>
                    <a:pt x="2" y="0"/>
                  </a:moveTo>
                  <a:cubicBezTo>
                    <a:pt x="11" y="8"/>
                    <a:pt x="10" y="14"/>
                    <a:pt x="0" y="20"/>
                  </a:cubicBezTo>
                  <a:cubicBezTo>
                    <a:pt x="1" y="12"/>
                    <a:pt x="2" y="6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0D984B23-C620-424C-B992-09D90A4F0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247090"/>
              <a:ext cx="9525" cy="9525"/>
            </a:xfrm>
            <a:custGeom>
              <a:avLst/>
              <a:gdLst>
                <a:gd name="T0" fmla="*/ 1 w 15"/>
                <a:gd name="T1" fmla="*/ 15 h 15"/>
                <a:gd name="T2" fmla="*/ 15 w 15"/>
                <a:gd name="T3" fmla="*/ 0 h 15"/>
                <a:gd name="T4" fmla="*/ 1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" y="15"/>
                  </a:moveTo>
                  <a:cubicBezTo>
                    <a:pt x="0" y="6"/>
                    <a:pt x="3" y="3"/>
                    <a:pt x="15" y="0"/>
                  </a:cubicBezTo>
                  <a:cubicBezTo>
                    <a:pt x="14" y="9"/>
                    <a:pt x="8" y="12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124D1876-0B9E-40E1-8C7B-DCC0E652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659" y="2278840"/>
              <a:ext cx="7938" cy="11113"/>
            </a:xfrm>
            <a:custGeom>
              <a:avLst/>
              <a:gdLst>
                <a:gd name="T0" fmla="*/ 12 w 14"/>
                <a:gd name="T1" fmla="*/ 17 h 18"/>
                <a:gd name="T2" fmla="*/ 6 w 14"/>
                <a:gd name="T3" fmla="*/ 0 h 18"/>
                <a:gd name="T4" fmla="*/ 12 w 14"/>
                <a:gd name="T5" fmla="*/ 18 h 18"/>
                <a:gd name="T6" fmla="*/ 12 w 14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2" y="17"/>
                  </a:moveTo>
                  <a:cubicBezTo>
                    <a:pt x="2" y="14"/>
                    <a:pt x="0" y="9"/>
                    <a:pt x="6" y="0"/>
                  </a:cubicBezTo>
                  <a:cubicBezTo>
                    <a:pt x="14" y="4"/>
                    <a:pt x="12" y="11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7D15BDC7-C605-4035-B53A-846718063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09" y="2256615"/>
              <a:ext cx="7938" cy="11113"/>
            </a:xfrm>
            <a:custGeom>
              <a:avLst/>
              <a:gdLst>
                <a:gd name="T0" fmla="*/ 14 w 14"/>
                <a:gd name="T1" fmla="*/ 0 h 19"/>
                <a:gd name="T2" fmla="*/ 8 w 14"/>
                <a:gd name="T3" fmla="*/ 19 h 19"/>
                <a:gd name="T4" fmla="*/ 14 w 1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0"/>
                  </a:moveTo>
                  <a:cubicBezTo>
                    <a:pt x="12" y="7"/>
                    <a:pt x="10" y="13"/>
                    <a:pt x="8" y="19"/>
                  </a:cubicBezTo>
                  <a:cubicBezTo>
                    <a:pt x="0" y="11"/>
                    <a:pt x="2" y="4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EDBDC42B-0FE3-44FA-8A89-8BAFF57C6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084" y="2175652"/>
              <a:ext cx="9525" cy="6350"/>
            </a:xfrm>
            <a:custGeom>
              <a:avLst/>
              <a:gdLst>
                <a:gd name="T0" fmla="*/ 16 w 16"/>
                <a:gd name="T1" fmla="*/ 2 h 11"/>
                <a:gd name="T2" fmla="*/ 13 w 16"/>
                <a:gd name="T3" fmla="*/ 11 h 11"/>
                <a:gd name="T4" fmla="*/ 2 w 16"/>
                <a:gd name="T5" fmla="*/ 0 h 11"/>
                <a:gd name="T6" fmla="*/ 16 w 16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16" y="2"/>
                  </a:moveTo>
                  <a:cubicBezTo>
                    <a:pt x="15" y="6"/>
                    <a:pt x="14" y="8"/>
                    <a:pt x="13" y="11"/>
                  </a:cubicBezTo>
                  <a:cubicBezTo>
                    <a:pt x="8" y="8"/>
                    <a:pt x="0" y="10"/>
                    <a:pt x="2" y="0"/>
                  </a:cubicBezTo>
                  <a:cubicBezTo>
                    <a:pt x="6" y="0"/>
                    <a:pt x="11" y="1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B72EDF1-B9A5-41AA-9206-38A9EC9D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22" y="2255027"/>
              <a:ext cx="7938" cy="11113"/>
            </a:xfrm>
            <a:custGeom>
              <a:avLst/>
              <a:gdLst>
                <a:gd name="T0" fmla="*/ 13 w 13"/>
                <a:gd name="T1" fmla="*/ 0 h 18"/>
                <a:gd name="T2" fmla="*/ 6 w 13"/>
                <a:gd name="T3" fmla="*/ 18 h 18"/>
                <a:gd name="T4" fmla="*/ 13 w 1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11" y="6"/>
                    <a:pt x="9" y="11"/>
                    <a:pt x="6" y="18"/>
                  </a:cubicBezTo>
                  <a:cubicBezTo>
                    <a:pt x="0" y="7"/>
                    <a:pt x="2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08131E79-365E-46F6-893B-24220E50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34" y="2161365"/>
              <a:ext cx="11113" cy="6350"/>
            </a:xfrm>
            <a:custGeom>
              <a:avLst/>
              <a:gdLst>
                <a:gd name="T0" fmla="*/ 19 w 19"/>
                <a:gd name="T1" fmla="*/ 6 h 12"/>
                <a:gd name="T2" fmla="*/ 0 w 19"/>
                <a:gd name="T3" fmla="*/ 0 h 12"/>
                <a:gd name="T4" fmla="*/ 19 w 1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9" y="12"/>
                    <a:pt x="4" y="11"/>
                    <a:pt x="0" y="0"/>
                  </a:cubicBezTo>
                  <a:cubicBezTo>
                    <a:pt x="7" y="3"/>
                    <a:pt x="13" y="4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7AC0FAB0-1459-4C3B-AFF7-A53B4CC4A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322" y="2182002"/>
              <a:ext cx="12700" cy="7938"/>
            </a:xfrm>
            <a:custGeom>
              <a:avLst/>
              <a:gdLst>
                <a:gd name="T0" fmla="*/ 0 w 19"/>
                <a:gd name="T1" fmla="*/ 0 h 13"/>
                <a:gd name="T2" fmla="*/ 19 w 19"/>
                <a:gd name="T3" fmla="*/ 6 h 13"/>
                <a:gd name="T4" fmla="*/ 0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7" y="2"/>
                    <a:pt x="12" y="4"/>
                    <a:pt x="19" y="6"/>
                  </a:cubicBezTo>
                  <a:cubicBezTo>
                    <a:pt x="9" y="13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1CB3CA5C-5E38-4BD3-89E7-C9F78095F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97" y="2274077"/>
              <a:ext cx="7938" cy="11113"/>
            </a:xfrm>
            <a:custGeom>
              <a:avLst/>
              <a:gdLst>
                <a:gd name="T0" fmla="*/ 14 w 14"/>
                <a:gd name="T1" fmla="*/ 16 h 16"/>
                <a:gd name="T2" fmla="*/ 0 w 14"/>
                <a:gd name="T3" fmla="*/ 0 h 16"/>
                <a:gd name="T4" fmla="*/ 14 w 14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6">
                  <a:moveTo>
                    <a:pt x="14" y="16"/>
                  </a:moveTo>
                  <a:cubicBezTo>
                    <a:pt x="2" y="16"/>
                    <a:pt x="0" y="13"/>
                    <a:pt x="0" y="0"/>
                  </a:cubicBezTo>
                  <a:cubicBezTo>
                    <a:pt x="5" y="6"/>
                    <a:pt x="9" y="10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CC88668E-4E22-4585-AFDB-1E802312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22" y="2270902"/>
              <a:ext cx="9525" cy="9525"/>
            </a:xfrm>
            <a:custGeom>
              <a:avLst/>
              <a:gdLst>
                <a:gd name="T0" fmla="*/ 4 w 17"/>
                <a:gd name="T1" fmla="*/ 0 h 15"/>
                <a:gd name="T2" fmla="*/ 17 w 17"/>
                <a:gd name="T3" fmla="*/ 15 h 15"/>
                <a:gd name="T4" fmla="*/ 7 w 17"/>
                <a:gd name="T5" fmla="*/ 14 h 15"/>
                <a:gd name="T6" fmla="*/ 0 w 17"/>
                <a:gd name="T7" fmla="*/ 2 h 15"/>
                <a:gd name="T8" fmla="*/ 4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4" y="0"/>
                  </a:moveTo>
                  <a:cubicBezTo>
                    <a:pt x="7" y="5"/>
                    <a:pt x="11" y="9"/>
                    <a:pt x="17" y="15"/>
                  </a:cubicBezTo>
                  <a:cubicBezTo>
                    <a:pt x="12" y="15"/>
                    <a:pt x="9" y="15"/>
                    <a:pt x="7" y="14"/>
                  </a:cubicBezTo>
                  <a:cubicBezTo>
                    <a:pt x="4" y="11"/>
                    <a:pt x="2" y="6"/>
                    <a:pt x="0" y="2"/>
                  </a:cubicBezTo>
                  <a:cubicBezTo>
                    <a:pt x="1" y="2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A0E6D888-C5A4-47EF-AB71-FF3C8D207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09" y="2274077"/>
              <a:ext cx="7938" cy="9525"/>
            </a:xfrm>
            <a:custGeom>
              <a:avLst/>
              <a:gdLst>
                <a:gd name="T0" fmla="*/ 4 w 13"/>
                <a:gd name="T1" fmla="*/ 0 h 17"/>
                <a:gd name="T2" fmla="*/ 13 w 13"/>
                <a:gd name="T3" fmla="*/ 17 h 17"/>
                <a:gd name="T4" fmla="*/ 4 w 13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4" y="0"/>
                  </a:moveTo>
                  <a:cubicBezTo>
                    <a:pt x="6" y="5"/>
                    <a:pt x="9" y="11"/>
                    <a:pt x="13" y="17"/>
                  </a:cubicBezTo>
                  <a:cubicBezTo>
                    <a:pt x="2" y="14"/>
                    <a:pt x="0" y="1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336BEF09-1AFA-42F5-B9B7-AB250292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243915"/>
              <a:ext cx="4763" cy="7938"/>
            </a:xfrm>
            <a:custGeom>
              <a:avLst/>
              <a:gdLst>
                <a:gd name="T0" fmla="*/ 9 w 9"/>
                <a:gd name="T1" fmla="*/ 1 h 13"/>
                <a:gd name="T2" fmla="*/ 7 w 9"/>
                <a:gd name="T3" fmla="*/ 13 h 13"/>
                <a:gd name="T4" fmla="*/ 0 w 9"/>
                <a:gd name="T5" fmla="*/ 11 h 13"/>
                <a:gd name="T6" fmla="*/ 4 w 9"/>
                <a:gd name="T7" fmla="*/ 0 h 13"/>
                <a:gd name="T8" fmla="*/ 9 w 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1"/>
                  </a:moveTo>
                  <a:cubicBezTo>
                    <a:pt x="8" y="5"/>
                    <a:pt x="8" y="9"/>
                    <a:pt x="7" y="13"/>
                  </a:cubicBezTo>
                  <a:cubicBezTo>
                    <a:pt x="5" y="12"/>
                    <a:pt x="3" y="12"/>
                    <a:pt x="0" y="11"/>
                  </a:cubicBezTo>
                  <a:cubicBezTo>
                    <a:pt x="2" y="7"/>
                    <a:pt x="3" y="4"/>
                    <a:pt x="4" y="0"/>
                  </a:cubicBezTo>
                  <a:cubicBezTo>
                    <a:pt x="6" y="0"/>
                    <a:pt x="8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4878DD44-4C41-4619-9A9C-D48893B9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59" y="2153427"/>
              <a:ext cx="4763" cy="9525"/>
            </a:xfrm>
            <a:custGeom>
              <a:avLst/>
              <a:gdLst>
                <a:gd name="T0" fmla="*/ 7 w 9"/>
                <a:gd name="T1" fmla="*/ 1 h 16"/>
                <a:gd name="T2" fmla="*/ 9 w 9"/>
                <a:gd name="T3" fmla="*/ 14 h 16"/>
                <a:gd name="T4" fmla="*/ 6 w 9"/>
                <a:gd name="T5" fmla="*/ 16 h 16"/>
                <a:gd name="T6" fmla="*/ 0 w 9"/>
                <a:gd name="T7" fmla="*/ 10 h 16"/>
                <a:gd name="T8" fmla="*/ 4 w 9"/>
                <a:gd name="T9" fmla="*/ 0 h 16"/>
                <a:gd name="T10" fmla="*/ 7 w 9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"/>
                  </a:moveTo>
                  <a:cubicBezTo>
                    <a:pt x="7" y="5"/>
                    <a:pt x="8" y="10"/>
                    <a:pt x="9" y="14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4" y="14"/>
                    <a:pt x="0" y="12"/>
                    <a:pt x="0" y="10"/>
                  </a:cubicBezTo>
                  <a:cubicBezTo>
                    <a:pt x="0" y="7"/>
                    <a:pt x="2" y="3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C513319F-D651-4DDC-A633-60B5BF63F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772" y="2159777"/>
              <a:ext cx="6350" cy="9525"/>
            </a:xfrm>
            <a:custGeom>
              <a:avLst/>
              <a:gdLst>
                <a:gd name="T0" fmla="*/ 11 w 11"/>
                <a:gd name="T1" fmla="*/ 0 h 14"/>
                <a:gd name="T2" fmla="*/ 9 w 11"/>
                <a:gd name="T3" fmla="*/ 13 h 14"/>
                <a:gd name="T4" fmla="*/ 6 w 11"/>
                <a:gd name="T5" fmla="*/ 14 h 14"/>
                <a:gd name="T6" fmla="*/ 0 w 11"/>
                <a:gd name="T7" fmla="*/ 1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10" y="5"/>
                    <a:pt x="9" y="9"/>
                    <a:pt x="9" y="13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4" y="10"/>
                    <a:pt x="2" y="6"/>
                    <a:pt x="0" y="1"/>
                  </a:cubicBezTo>
                  <a:cubicBezTo>
                    <a:pt x="4" y="1"/>
                    <a:pt x="6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4832529F-7F00-43E2-9D1E-CEB1FFDF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884" y="2151840"/>
              <a:ext cx="7938" cy="7938"/>
            </a:xfrm>
            <a:custGeom>
              <a:avLst/>
              <a:gdLst>
                <a:gd name="T0" fmla="*/ 13 w 13"/>
                <a:gd name="T1" fmla="*/ 9 h 12"/>
                <a:gd name="T2" fmla="*/ 0 w 13"/>
                <a:gd name="T3" fmla="*/ 5 h 12"/>
                <a:gd name="T4" fmla="*/ 2 w 13"/>
                <a:gd name="T5" fmla="*/ 0 h 12"/>
                <a:gd name="T6" fmla="*/ 13 w 13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9"/>
                  </a:moveTo>
                  <a:cubicBezTo>
                    <a:pt x="5" y="12"/>
                    <a:pt x="1" y="11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5" y="3"/>
                    <a:pt x="8" y="5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11DA9828-AD9A-49F7-AC2A-E69024D8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34" y="2259790"/>
              <a:ext cx="7938" cy="6350"/>
            </a:xfrm>
            <a:custGeom>
              <a:avLst/>
              <a:gdLst>
                <a:gd name="T0" fmla="*/ 3 w 12"/>
                <a:gd name="T1" fmla="*/ 0 h 12"/>
                <a:gd name="T2" fmla="*/ 12 w 12"/>
                <a:gd name="T3" fmla="*/ 9 h 12"/>
                <a:gd name="T4" fmla="*/ 9 w 12"/>
                <a:gd name="T5" fmla="*/ 12 h 12"/>
                <a:gd name="T6" fmla="*/ 0 w 12"/>
                <a:gd name="T7" fmla="*/ 4 h 12"/>
                <a:gd name="T8" fmla="*/ 3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0"/>
                  </a:moveTo>
                  <a:cubicBezTo>
                    <a:pt x="6" y="3"/>
                    <a:pt x="9" y="6"/>
                    <a:pt x="12" y="9"/>
                  </a:cubicBezTo>
                  <a:cubicBezTo>
                    <a:pt x="12" y="9"/>
                    <a:pt x="10" y="11"/>
                    <a:pt x="9" y="12"/>
                  </a:cubicBezTo>
                  <a:cubicBezTo>
                    <a:pt x="6" y="10"/>
                    <a:pt x="3" y="7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7BCF00E2-A4C1-481C-BF7A-1EF65848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09" y="2194702"/>
              <a:ext cx="6350" cy="7938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2 h 12"/>
                <a:gd name="T4" fmla="*/ 1 w 11"/>
                <a:gd name="T5" fmla="*/ 4 h 12"/>
                <a:gd name="T6" fmla="*/ 4 w 11"/>
                <a:gd name="T7" fmla="*/ 0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9" y="9"/>
                    <a:pt x="7" y="10"/>
                    <a:pt x="5" y="12"/>
                  </a:cubicBezTo>
                  <a:cubicBezTo>
                    <a:pt x="4" y="9"/>
                    <a:pt x="1" y="7"/>
                    <a:pt x="1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4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45C24CD0-2811-446B-95CE-54E53D96A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2022" y="2167715"/>
              <a:ext cx="7938" cy="7938"/>
            </a:xfrm>
            <a:custGeom>
              <a:avLst/>
              <a:gdLst>
                <a:gd name="T0" fmla="*/ 4 w 13"/>
                <a:gd name="T1" fmla="*/ 0 h 11"/>
                <a:gd name="T2" fmla="*/ 13 w 13"/>
                <a:gd name="T3" fmla="*/ 6 h 11"/>
                <a:gd name="T4" fmla="*/ 8 w 13"/>
                <a:gd name="T5" fmla="*/ 11 h 11"/>
                <a:gd name="T6" fmla="*/ 0 w 13"/>
                <a:gd name="T7" fmla="*/ 5 h 11"/>
                <a:gd name="T8" fmla="*/ 4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4" y="0"/>
                  </a:moveTo>
                  <a:cubicBezTo>
                    <a:pt x="7" y="2"/>
                    <a:pt x="10" y="4"/>
                    <a:pt x="13" y="6"/>
                  </a:cubicBezTo>
                  <a:cubicBezTo>
                    <a:pt x="11" y="8"/>
                    <a:pt x="9" y="11"/>
                    <a:pt x="8" y="11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B7A2E0C8-1946-43BD-8EBE-D0DCED00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22" y="2259790"/>
              <a:ext cx="6350" cy="9525"/>
            </a:xfrm>
            <a:custGeom>
              <a:avLst/>
              <a:gdLst>
                <a:gd name="T0" fmla="*/ 5 w 11"/>
                <a:gd name="T1" fmla="*/ 0 h 14"/>
                <a:gd name="T2" fmla="*/ 11 w 11"/>
                <a:gd name="T3" fmla="*/ 12 h 14"/>
                <a:gd name="T4" fmla="*/ 7 w 11"/>
                <a:gd name="T5" fmla="*/ 14 h 14"/>
                <a:gd name="T6" fmla="*/ 0 w 11"/>
                <a:gd name="T7" fmla="*/ 2 h 14"/>
                <a:gd name="T8" fmla="*/ 5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cubicBezTo>
                    <a:pt x="7" y="4"/>
                    <a:pt x="9" y="8"/>
                    <a:pt x="11" y="12"/>
                  </a:cubicBezTo>
                  <a:cubicBezTo>
                    <a:pt x="10" y="13"/>
                    <a:pt x="9" y="13"/>
                    <a:pt x="7" y="14"/>
                  </a:cubicBezTo>
                  <a:cubicBezTo>
                    <a:pt x="5" y="10"/>
                    <a:pt x="2" y="6"/>
                    <a:pt x="0" y="2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6DD09939-988F-4E31-B16D-7B110470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284" y="2183590"/>
              <a:ext cx="9525" cy="22225"/>
            </a:xfrm>
            <a:custGeom>
              <a:avLst/>
              <a:gdLst>
                <a:gd name="T0" fmla="*/ 7 w 17"/>
                <a:gd name="T1" fmla="*/ 36 h 36"/>
                <a:gd name="T2" fmla="*/ 8 w 17"/>
                <a:gd name="T3" fmla="*/ 0 h 36"/>
                <a:gd name="T4" fmla="*/ 14 w 17"/>
                <a:gd name="T5" fmla="*/ 6 h 36"/>
                <a:gd name="T6" fmla="*/ 7 w 17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6">
                  <a:moveTo>
                    <a:pt x="7" y="36"/>
                  </a:moveTo>
                  <a:cubicBezTo>
                    <a:pt x="0" y="24"/>
                    <a:pt x="6" y="13"/>
                    <a:pt x="8" y="0"/>
                  </a:cubicBezTo>
                  <a:cubicBezTo>
                    <a:pt x="11" y="3"/>
                    <a:pt x="15" y="5"/>
                    <a:pt x="14" y="6"/>
                  </a:cubicBezTo>
                  <a:cubicBezTo>
                    <a:pt x="13" y="16"/>
                    <a:pt x="17" y="27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D928860B-C500-461B-B4F2-2BAB9AC9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22" y="2294715"/>
              <a:ext cx="4763" cy="9525"/>
            </a:xfrm>
            <a:custGeom>
              <a:avLst/>
              <a:gdLst>
                <a:gd name="T0" fmla="*/ 10 w 10"/>
                <a:gd name="T1" fmla="*/ 2 h 16"/>
                <a:gd name="T2" fmla="*/ 6 w 10"/>
                <a:gd name="T3" fmla="*/ 16 h 16"/>
                <a:gd name="T4" fmla="*/ 1 w 10"/>
                <a:gd name="T5" fmla="*/ 10 h 16"/>
                <a:gd name="T6" fmla="*/ 6 w 10"/>
                <a:gd name="T7" fmla="*/ 0 h 16"/>
                <a:gd name="T8" fmla="*/ 10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2"/>
                  </a:moveTo>
                  <a:cubicBezTo>
                    <a:pt x="8" y="6"/>
                    <a:pt x="7" y="10"/>
                    <a:pt x="6" y="16"/>
                  </a:cubicBezTo>
                  <a:cubicBezTo>
                    <a:pt x="4" y="13"/>
                    <a:pt x="0" y="11"/>
                    <a:pt x="1" y="10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7" y="0"/>
                    <a:pt x="8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B7F02B2A-56A0-4546-A206-3F8CC90E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997" y="2270902"/>
              <a:ext cx="7938" cy="6350"/>
            </a:xfrm>
            <a:custGeom>
              <a:avLst/>
              <a:gdLst>
                <a:gd name="T0" fmla="*/ 13 w 13"/>
                <a:gd name="T1" fmla="*/ 5 h 12"/>
                <a:gd name="T2" fmla="*/ 0 w 13"/>
                <a:gd name="T3" fmla="*/ 12 h 12"/>
                <a:gd name="T4" fmla="*/ 13 w 13"/>
                <a:gd name="T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5"/>
                  </a:moveTo>
                  <a:cubicBezTo>
                    <a:pt x="8" y="8"/>
                    <a:pt x="4" y="10"/>
                    <a:pt x="0" y="12"/>
                  </a:cubicBezTo>
                  <a:cubicBezTo>
                    <a:pt x="6" y="1"/>
                    <a:pt x="7" y="0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94E1969E-1D98-4723-BA55-6433A193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597" y="2285190"/>
              <a:ext cx="7938" cy="3175"/>
            </a:xfrm>
            <a:custGeom>
              <a:avLst/>
              <a:gdLst>
                <a:gd name="T0" fmla="*/ 14 w 14"/>
                <a:gd name="T1" fmla="*/ 4 h 7"/>
                <a:gd name="T2" fmla="*/ 1 w 14"/>
                <a:gd name="T3" fmla="*/ 7 h 7"/>
                <a:gd name="T4" fmla="*/ 0 w 14"/>
                <a:gd name="T5" fmla="*/ 3 h 7"/>
                <a:gd name="T6" fmla="*/ 13 w 14"/>
                <a:gd name="T7" fmla="*/ 0 h 7"/>
                <a:gd name="T8" fmla="*/ 14 w 14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0" y="5"/>
                    <a:pt x="5" y="6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4" y="2"/>
                    <a:pt x="9" y="1"/>
                    <a:pt x="13" y="0"/>
                  </a:cubicBezTo>
                  <a:cubicBezTo>
                    <a:pt x="14" y="1"/>
                    <a:pt x="14" y="3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22B313CB-6612-45AA-9C24-98076561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184" y="2258202"/>
              <a:ext cx="106363" cy="58738"/>
            </a:xfrm>
            <a:custGeom>
              <a:avLst/>
              <a:gdLst>
                <a:gd name="T0" fmla="*/ 102 w 175"/>
                <a:gd name="T1" fmla="*/ 59 h 96"/>
                <a:gd name="T2" fmla="*/ 97 w 175"/>
                <a:gd name="T3" fmla="*/ 65 h 96"/>
                <a:gd name="T4" fmla="*/ 95 w 175"/>
                <a:gd name="T5" fmla="*/ 63 h 96"/>
                <a:gd name="T6" fmla="*/ 97 w 175"/>
                <a:gd name="T7" fmla="*/ 58 h 96"/>
                <a:gd name="T8" fmla="*/ 73 w 175"/>
                <a:gd name="T9" fmla="*/ 52 h 96"/>
                <a:gd name="T10" fmla="*/ 68 w 175"/>
                <a:gd name="T11" fmla="*/ 50 h 96"/>
                <a:gd name="T12" fmla="*/ 59 w 175"/>
                <a:gd name="T13" fmla="*/ 40 h 96"/>
                <a:gd name="T14" fmla="*/ 7 w 175"/>
                <a:gd name="T15" fmla="*/ 7 h 96"/>
                <a:gd name="T16" fmla="*/ 0 w 175"/>
                <a:gd name="T17" fmla="*/ 0 h 96"/>
                <a:gd name="T18" fmla="*/ 40 w 175"/>
                <a:gd name="T19" fmla="*/ 17 h 96"/>
                <a:gd name="T20" fmla="*/ 61 w 175"/>
                <a:gd name="T21" fmla="*/ 34 h 96"/>
                <a:gd name="T22" fmla="*/ 79 w 175"/>
                <a:gd name="T23" fmla="*/ 44 h 96"/>
                <a:gd name="T24" fmla="*/ 85 w 175"/>
                <a:gd name="T25" fmla="*/ 43 h 96"/>
                <a:gd name="T26" fmla="*/ 93 w 175"/>
                <a:gd name="T27" fmla="*/ 51 h 96"/>
                <a:gd name="T28" fmla="*/ 145 w 175"/>
                <a:gd name="T29" fmla="*/ 68 h 96"/>
                <a:gd name="T30" fmla="*/ 164 w 175"/>
                <a:gd name="T31" fmla="*/ 85 h 96"/>
                <a:gd name="T32" fmla="*/ 170 w 175"/>
                <a:gd name="T33" fmla="*/ 77 h 96"/>
                <a:gd name="T34" fmla="*/ 169 w 175"/>
                <a:gd name="T35" fmla="*/ 96 h 96"/>
                <a:gd name="T36" fmla="*/ 102 w 175"/>
                <a:gd name="T37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" h="96">
                  <a:moveTo>
                    <a:pt x="102" y="59"/>
                  </a:moveTo>
                  <a:cubicBezTo>
                    <a:pt x="100" y="62"/>
                    <a:pt x="98" y="63"/>
                    <a:pt x="97" y="65"/>
                  </a:cubicBezTo>
                  <a:cubicBezTo>
                    <a:pt x="97" y="65"/>
                    <a:pt x="94" y="63"/>
                    <a:pt x="95" y="63"/>
                  </a:cubicBezTo>
                  <a:cubicBezTo>
                    <a:pt x="95" y="61"/>
                    <a:pt x="96" y="60"/>
                    <a:pt x="97" y="58"/>
                  </a:cubicBezTo>
                  <a:cubicBezTo>
                    <a:pt x="89" y="55"/>
                    <a:pt x="83" y="48"/>
                    <a:pt x="73" y="52"/>
                  </a:cubicBezTo>
                  <a:cubicBezTo>
                    <a:pt x="72" y="53"/>
                    <a:pt x="69" y="51"/>
                    <a:pt x="68" y="50"/>
                  </a:cubicBezTo>
                  <a:cubicBezTo>
                    <a:pt x="65" y="47"/>
                    <a:pt x="63" y="42"/>
                    <a:pt x="59" y="40"/>
                  </a:cubicBezTo>
                  <a:cubicBezTo>
                    <a:pt x="42" y="29"/>
                    <a:pt x="24" y="18"/>
                    <a:pt x="7" y="7"/>
                  </a:cubicBezTo>
                  <a:cubicBezTo>
                    <a:pt x="5" y="6"/>
                    <a:pt x="4" y="4"/>
                    <a:pt x="0" y="0"/>
                  </a:cubicBezTo>
                  <a:cubicBezTo>
                    <a:pt x="18" y="2"/>
                    <a:pt x="26" y="21"/>
                    <a:pt x="40" y="17"/>
                  </a:cubicBezTo>
                  <a:cubicBezTo>
                    <a:pt x="48" y="24"/>
                    <a:pt x="54" y="29"/>
                    <a:pt x="61" y="34"/>
                  </a:cubicBezTo>
                  <a:cubicBezTo>
                    <a:pt x="66" y="38"/>
                    <a:pt x="73" y="40"/>
                    <a:pt x="79" y="44"/>
                  </a:cubicBezTo>
                  <a:cubicBezTo>
                    <a:pt x="81" y="44"/>
                    <a:pt x="83" y="44"/>
                    <a:pt x="85" y="43"/>
                  </a:cubicBezTo>
                  <a:cubicBezTo>
                    <a:pt x="93" y="40"/>
                    <a:pt x="94" y="41"/>
                    <a:pt x="93" y="51"/>
                  </a:cubicBezTo>
                  <a:cubicBezTo>
                    <a:pt x="111" y="57"/>
                    <a:pt x="126" y="69"/>
                    <a:pt x="145" y="68"/>
                  </a:cubicBezTo>
                  <a:cubicBezTo>
                    <a:pt x="146" y="80"/>
                    <a:pt x="159" y="78"/>
                    <a:pt x="164" y="85"/>
                  </a:cubicBezTo>
                  <a:cubicBezTo>
                    <a:pt x="166" y="82"/>
                    <a:pt x="168" y="80"/>
                    <a:pt x="170" y="77"/>
                  </a:cubicBezTo>
                  <a:cubicBezTo>
                    <a:pt x="175" y="85"/>
                    <a:pt x="173" y="91"/>
                    <a:pt x="169" y="96"/>
                  </a:cubicBezTo>
                  <a:cubicBezTo>
                    <a:pt x="146" y="83"/>
                    <a:pt x="124" y="71"/>
                    <a:pt x="10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737D131B-5DF7-4EB1-93C8-2F31D7F41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59" y="2182002"/>
              <a:ext cx="7938" cy="95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13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cubicBezTo>
                    <a:pt x="11" y="14"/>
                    <a:pt x="7" y="14"/>
                    <a:pt x="0" y="14"/>
                  </a:cubicBezTo>
                  <a:cubicBezTo>
                    <a:pt x="5" y="9"/>
                    <a:pt x="8" y="5"/>
                    <a:pt x="13" y="0"/>
                  </a:cubicBezTo>
                  <a:cubicBezTo>
                    <a:pt x="14" y="7"/>
                    <a:pt x="14" y="10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11BCCC13-E50A-4D2E-80E5-B9C61B68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84" y="2189940"/>
              <a:ext cx="7938" cy="9525"/>
            </a:xfrm>
            <a:custGeom>
              <a:avLst/>
              <a:gdLst>
                <a:gd name="T0" fmla="*/ 10 w 12"/>
                <a:gd name="T1" fmla="*/ 0 h 15"/>
                <a:gd name="T2" fmla="*/ 12 w 12"/>
                <a:gd name="T3" fmla="*/ 15 h 15"/>
                <a:gd name="T4" fmla="*/ 10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10" y="6"/>
                    <a:pt x="11" y="10"/>
                    <a:pt x="12" y="15"/>
                  </a:cubicBezTo>
                  <a:cubicBezTo>
                    <a:pt x="0" y="10"/>
                    <a:pt x="0" y="8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74CE5136-FE87-41CC-BF85-5C176F036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1897" y="2169302"/>
              <a:ext cx="6350" cy="9525"/>
            </a:xfrm>
            <a:custGeom>
              <a:avLst/>
              <a:gdLst>
                <a:gd name="T0" fmla="*/ 9 w 9"/>
                <a:gd name="T1" fmla="*/ 2 h 15"/>
                <a:gd name="T2" fmla="*/ 4 w 9"/>
                <a:gd name="T3" fmla="*/ 15 h 15"/>
                <a:gd name="T4" fmla="*/ 0 w 9"/>
                <a:gd name="T5" fmla="*/ 11 h 15"/>
                <a:gd name="T6" fmla="*/ 4 w 9"/>
                <a:gd name="T7" fmla="*/ 0 h 15"/>
                <a:gd name="T8" fmla="*/ 9 w 9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9" y="2"/>
                  </a:moveTo>
                  <a:cubicBezTo>
                    <a:pt x="7" y="6"/>
                    <a:pt x="5" y="10"/>
                    <a:pt x="4" y="15"/>
                  </a:cubicBezTo>
                  <a:cubicBezTo>
                    <a:pt x="2" y="13"/>
                    <a:pt x="0" y="12"/>
                    <a:pt x="0" y="11"/>
                  </a:cubicBezTo>
                  <a:cubicBezTo>
                    <a:pt x="1" y="7"/>
                    <a:pt x="3" y="4"/>
                    <a:pt x="4" y="0"/>
                  </a:cubicBezTo>
                  <a:cubicBezTo>
                    <a:pt x="6" y="1"/>
                    <a:pt x="7" y="1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F82651DA-2199-4569-A261-7EF2F313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2209" y="2175652"/>
              <a:ext cx="9525" cy="9525"/>
            </a:xfrm>
            <a:custGeom>
              <a:avLst/>
              <a:gdLst>
                <a:gd name="T0" fmla="*/ 0 w 16"/>
                <a:gd name="T1" fmla="*/ 11 h 15"/>
                <a:gd name="T2" fmla="*/ 13 w 16"/>
                <a:gd name="T3" fmla="*/ 0 h 15"/>
                <a:gd name="T4" fmla="*/ 16 w 16"/>
                <a:gd name="T5" fmla="*/ 3 h 15"/>
                <a:gd name="T6" fmla="*/ 3 w 16"/>
                <a:gd name="T7" fmla="*/ 15 h 15"/>
                <a:gd name="T8" fmla="*/ 0 w 16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0" y="11"/>
                  </a:moveTo>
                  <a:cubicBezTo>
                    <a:pt x="4" y="8"/>
                    <a:pt x="9" y="4"/>
                    <a:pt x="13" y="0"/>
                  </a:cubicBezTo>
                  <a:cubicBezTo>
                    <a:pt x="14" y="1"/>
                    <a:pt x="15" y="2"/>
                    <a:pt x="16" y="3"/>
                  </a:cubicBezTo>
                  <a:cubicBezTo>
                    <a:pt x="11" y="7"/>
                    <a:pt x="7" y="11"/>
                    <a:pt x="3" y="15"/>
                  </a:cubicBezTo>
                  <a:cubicBezTo>
                    <a:pt x="2" y="13"/>
                    <a:pt x="1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0" name="Text Placeholder 1">
            <a:extLst>
              <a:ext uri="{FF2B5EF4-FFF2-40B4-BE49-F238E27FC236}">
                <a16:creationId xmlns:a16="http://schemas.microsoft.com/office/drawing/2014/main" id="{43D8ED75-E8EA-4194-BB23-758EA35BE7CC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8468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SmartArt Placeholder 13">
            <a:extLst>
              <a:ext uri="{FF2B5EF4-FFF2-40B4-BE49-F238E27FC236}">
                <a16:creationId xmlns:a16="http://schemas.microsoft.com/office/drawing/2014/main" id="{6BA62A72-40F8-4FA5-B08B-2ADD8019D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156717"/>
              </p:ext>
            </p:extLst>
          </p:nvPr>
        </p:nvGraphicFramePr>
        <p:xfrm>
          <a:off x="894927" y="1742478"/>
          <a:ext cx="4820719" cy="4429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860CC4D5-0674-4218-91F1-1F27AD09D9A5}"/>
              </a:ext>
            </a:extLst>
          </p:cNvPr>
          <p:cNvCxnSpPr/>
          <p:nvPr/>
        </p:nvCxnSpPr>
        <p:spPr>
          <a:xfrm>
            <a:off x="4347495" y="2347813"/>
            <a:ext cx="201622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407CF998-170B-4B17-992D-2E5CB1D50D81}"/>
              </a:ext>
            </a:extLst>
          </p:cNvPr>
          <p:cNvCxnSpPr/>
          <p:nvPr/>
        </p:nvCxnSpPr>
        <p:spPr>
          <a:xfrm>
            <a:off x="4707535" y="3189374"/>
            <a:ext cx="1656184" cy="0"/>
          </a:xfrm>
          <a:prstGeom prst="line">
            <a:avLst/>
          </a:prstGeom>
          <a:ln w="25400">
            <a:solidFill>
              <a:schemeClr val="accent2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711D4C4C-E05E-45F1-AA50-ECEE19E6395E}"/>
              </a:ext>
            </a:extLst>
          </p:cNvPr>
          <p:cNvCxnSpPr/>
          <p:nvPr/>
        </p:nvCxnSpPr>
        <p:spPr>
          <a:xfrm>
            <a:off x="5067575" y="4030935"/>
            <a:ext cx="1296144" cy="0"/>
          </a:xfrm>
          <a:prstGeom prst="line">
            <a:avLst/>
          </a:prstGeom>
          <a:ln w="25400">
            <a:solidFill>
              <a:schemeClr val="accent3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C9FD6FEE-E712-4557-A701-2B0A92636B7A}"/>
              </a:ext>
            </a:extLst>
          </p:cNvPr>
          <p:cNvCxnSpPr/>
          <p:nvPr/>
        </p:nvCxnSpPr>
        <p:spPr>
          <a:xfrm>
            <a:off x="5355607" y="4872496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1B25388F-9FAE-45AD-8F1F-90331F0DB259}"/>
              </a:ext>
            </a:extLst>
          </p:cNvPr>
          <p:cNvCxnSpPr/>
          <p:nvPr/>
        </p:nvCxnSpPr>
        <p:spPr>
          <a:xfrm>
            <a:off x="5715647" y="5714059"/>
            <a:ext cx="648072" cy="0"/>
          </a:xfrm>
          <a:prstGeom prst="line">
            <a:avLst/>
          </a:prstGeom>
          <a:ln w="25400">
            <a:solidFill>
              <a:schemeClr val="accent5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">
            <a:extLst>
              <a:ext uri="{FF2B5EF4-FFF2-40B4-BE49-F238E27FC236}">
                <a16:creationId xmlns:a16="http://schemas.microsoft.com/office/drawing/2014/main" id="{A7CDB528-BA80-4259-94DA-A5B00EEB02BD}"/>
              </a:ext>
            </a:extLst>
          </p:cNvPr>
          <p:cNvGrpSpPr/>
          <p:nvPr/>
        </p:nvGrpSpPr>
        <p:grpSpPr>
          <a:xfrm>
            <a:off x="6678458" y="2829650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DE3F25-1793-45F8-90E3-8A66BE99933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1C3CE8-E13E-4C9E-911A-D0F6CA2518F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CB1936-56C3-4765-87F0-B1F942838FEA}"/>
              </a:ext>
            </a:extLst>
          </p:cNvPr>
          <p:cNvGrpSpPr/>
          <p:nvPr/>
        </p:nvGrpSpPr>
        <p:grpSpPr>
          <a:xfrm>
            <a:off x="6678458" y="3671212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18BD85-E2E6-47A8-AED1-D0C98CE1D18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220DE5-2520-4FD9-8DF5-D412CAF0E7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DA37580-2AA9-4E6C-9604-89EEE0F67FEF}"/>
              </a:ext>
            </a:extLst>
          </p:cNvPr>
          <p:cNvGrpSpPr/>
          <p:nvPr/>
        </p:nvGrpSpPr>
        <p:grpSpPr>
          <a:xfrm>
            <a:off x="6678458" y="4512774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DCBA1-F85E-45AF-8194-2295E53C27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757737-47FA-4212-B5B0-EC61E42ED40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D57780F-02D4-4040-A72C-9E86FF4D94E9}"/>
              </a:ext>
            </a:extLst>
          </p:cNvPr>
          <p:cNvGrpSpPr/>
          <p:nvPr/>
        </p:nvGrpSpPr>
        <p:grpSpPr>
          <a:xfrm>
            <a:off x="6678458" y="5354334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E6E98D-5654-407C-A2FF-A1B1C402142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B0CF40-5963-4C28-B01C-F240D777239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30811128-E831-4ADE-B7CE-764E5415D8C6}"/>
              </a:ext>
            </a:extLst>
          </p:cNvPr>
          <p:cNvGrpSpPr/>
          <p:nvPr/>
        </p:nvGrpSpPr>
        <p:grpSpPr>
          <a:xfrm>
            <a:off x="6678458" y="1988088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068AB9-985B-4D34-A26A-DB0523FE3E1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E01ED-03B6-4A6A-A78C-F1DC1B0290B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87E1BC5-FC72-41BC-9B5A-18975B54DA17}"/>
              </a:ext>
            </a:extLst>
          </p:cNvPr>
          <p:cNvSpPr/>
          <p:nvPr/>
        </p:nvSpPr>
        <p:spPr>
          <a:xfrm rot="16200000">
            <a:off x="3142107" y="5549498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63D08B2B-6E60-4FA1-AD2C-BD108AF0D7DE}"/>
              </a:ext>
            </a:extLst>
          </p:cNvPr>
          <p:cNvSpPr>
            <a:spLocks noChangeAspect="1"/>
          </p:cNvSpPr>
          <p:nvPr/>
        </p:nvSpPr>
        <p:spPr>
          <a:xfrm rot="9900000">
            <a:off x="3114430" y="31245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2D10D3B5-6123-4BED-8A1C-F81700242034}"/>
              </a:ext>
            </a:extLst>
          </p:cNvPr>
          <p:cNvSpPr/>
          <p:nvPr/>
        </p:nvSpPr>
        <p:spPr>
          <a:xfrm>
            <a:off x="3139232" y="236610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B11F0EC-D277-4BEE-9C6C-77CB4F336677}"/>
              </a:ext>
            </a:extLst>
          </p:cNvPr>
          <p:cNvSpPr/>
          <p:nvPr/>
        </p:nvSpPr>
        <p:spPr>
          <a:xfrm>
            <a:off x="3115371" y="483081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8EA1125-17A5-4EEF-8B51-4C3E2E4F4046}"/>
              </a:ext>
            </a:extLst>
          </p:cNvPr>
          <p:cNvSpPr>
            <a:spLocks noChangeAspect="1"/>
          </p:cNvSpPr>
          <p:nvPr/>
        </p:nvSpPr>
        <p:spPr>
          <a:xfrm>
            <a:off x="3121478" y="395331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1392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23392" y="1576252"/>
            <a:ext cx="2268415" cy="5281748"/>
            <a:chOff x="1926754" y="2420888"/>
            <a:chExt cx="1656184" cy="4437112"/>
          </a:xfrm>
          <a:solidFill>
            <a:srgbClr val="FED715"/>
          </a:solidFill>
        </p:grpSpPr>
        <p:sp>
          <p:nvSpPr>
            <p:cNvPr id="9" name="Rectangle 8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00212" y="1576252"/>
            <a:ext cx="2268415" cy="5281748"/>
            <a:chOff x="1926754" y="2420888"/>
            <a:chExt cx="1656184" cy="4437112"/>
          </a:xfrm>
        </p:grpSpPr>
        <p:sp>
          <p:nvSpPr>
            <p:cNvPr id="15" name="Rectangle 14"/>
            <p:cNvSpPr/>
            <p:nvPr/>
          </p:nvSpPr>
          <p:spPr>
            <a:xfrm>
              <a:off x="1926754" y="2420888"/>
              <a:ext cx="1656184" cy="4437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6963" y="2483370"/>
              <a:ext cx="1555766" cy="4374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6165" y="2545854"/>
              <a:ext cx="1417362" cy="43121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38288" y="3602133"/>
            <a:ext cx="1238623" cy="2215991"/>
            <a:chOff x="2725123" y="4283314"/>
            <a:chExt cx="1292073" cy="2215991"/>
          </a:xfrm>
        </p:grpSpPr>
        <p:sp>
          <p:nvSpPr>
            <p:cNvPr id="21" name="TextBox 20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15108" y="3602133"/>
            <a:ext cx="1238623" cy="2215991"/>
            <a:chOff x="2725123" y="4283314"/>
            <a:chExt cx="1292073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2725124" y="4560313"/>
              <a:ext cx="12920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0236B3C8-C566-4C79-98F7-46CD05AE2822}"/>
              </a:ext>
            </a:extLst>
          </p:cNvPr>
          <p:cNvSpPr/>
          <p:nvPr/>
        </p:nvSpPr>
        <p:spPr>
          <a:xfrm>
            <a:off x="3425731" y="2949011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5F029492-9F71-49BF-A1D0-ECBAF5B06062}"/>
              </a:ext>
            </a:extLst>
          </p:cNvPr>
          <p:cNvSpPr/>
          <p:nvPr/>
        </p:nvSpPr>
        <p:spPr>
          <a:xfrm>
            <a:off x="8318351" y="292579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4A9AE5-DEA6-43EF-8E2C-554C6785F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224707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390EF2C-44F6-4B54-B228-50CE64CBE70A}"/>
              </a:ext>
            </a:extLst>
          </p:cNvPr>
          <p:cNvGrpSpPr/>
          <p:nvPr/>
        </p:nvGrpSpPr>
        <p:grpSpPr>
          <a:xfrm>
            <a:off x="956809" y="1819305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B1E4EF0-4279-4AA9-8FDF-F34305E72604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04679A5-C346-4CEE-B33A-E5E906670A39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41D7035-6F5A-45FF-BD9A-2B705ECC3131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C5C81F9C-040D-4F32-A654-B229011DCD37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0622E248-F636-486B-8CB7-552ED855BF90}"/>
              </a:ext>
            </a:extLst>
          </p:cNvPr>
          <p:cNvSpPr/>
          <p:nvPr/>
        </p:nvSpPr>
        <p:spPr>
          <a:xfrm rot="5400000">
            <a:off x="4239238" y="2104072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2B45A51F-1505-4A9C-BE1D-9AE41CDBCB7C}"/>
              </a:ext>
            </a:extLst>
          </p:cNvPr>
          <p:cNvSpPr/>
          <p:nvPr/>
        </p:nvSpPr>
        <p:spPr>
          <a:xfrm>
            <a:off x="4239238" y="2086487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CCEB8ACC-350F-49CA-BF37-FB6996245054}"/>
              </a:ext>
            </a:extLst>
          </p:cNvPr>
          <p:cNvSpPr/>
          <p:nvPr/>
        </p:nvSpPr>
        <p:spPr>
          <a:xfrm rot="10800000">
            <a:off x="4239238" y="2104071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370366B1-C5D6-4817-9816-19F5EA54FD14}"/>
              </a:ext>
            </a:extLst>
          </p:cNvPr>
          <p:cNvSpPr/>
          <p:nvPr/>
        </p:nvSpPr>
        <p:spPr>
          <a:xfrm rot="16200000">
            <a:off x="4239238" y="2086488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A249158F-FCAD-4E6C-BCB0-36C7C7E42605}"/>
              </a:ext>
            </a:extLst>
          </p:cNvPr>
          <p:cNvGrpSpPr/>
          <p:nvPr/>
        </p:nvGrpSpPr>
        <p:grpSpPr>
          <a:xfrm>
            <a:off x="4491710" y="2335497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000230-7AF4-4B18-8988-730B0FD66540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C20FD0-F6ED-4B76-93D6-23CEDB8D1C15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7D8A12-56F1-456A-9C37-A800E4D9FF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DC9744-F4D9-4AFC-B30D-183115A09DF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051ACE9-38A1-4D2B-9034-E2D9483D1868}"/>
              </a:ext>
            </a:extLst>
          </p:cNvPr>
          <p:cNvGrpSpPr/>
          <p:nvPr/>
        </p:nvGrpSpPr>
        <p:grpSpPr>
          <a:xfrm>
            <a:off x="1386250" y="2167410"/>
            <a:ext cx="2936722" cy="1470776"/>
            <a:chOff x="270023" y="1638319"/>
            <a:chExt cx="2605242" cy="14854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820E79-4103-40D8-87B1-D1F02FE9251D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84B901-428F-4586-8153-3A90E9E0F5C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CADD4C5D-2A2B-4032-B417-4B7756E651FE}"/>
              </a:ext>
            </a:extLst>
          </p:cNvPr>
          <p:cNvGrpSpPr/>
          <p:nvPr/>
        </p:nvGrpSpPr>
        <p:grpSpPr>
          <a:xfrm>
            <a:off x="1386250" y="4275538"/>
            <a:ext cx="2936722" cy="1470776"/>
            <a:chOff x="270023" y="1638319"/>
            <a:chExt cx="2605242" cy="14854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C072D-5A94-406A-88B7-85C38BB12C28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F37FAC-50A5-478B-9B09-7BE2B64D5EF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88CF3F08-F420-4988-942C-18722526DC1A}"/>
              </a:ext>
            </a:extLst>
          </p:cNvPr>
          <p:cNvGrpSpPr/>
          <p:nvPr/>
        </p:nvGrpSpPr>
        <p:grpSpPr>
          <a:xfrm>
            <a:off x="7854123" y="2167410"/>
            <a:ext cx="2936722" cy="1470776"/>
            <a:chOff x="270023" y="1638319"/>
            <a:chExt cx="2605242" cy="14854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DB828C2-C67D-4931-8600-4499BC59CC9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28A9F3-4CD8-49FB-A3CA-E1E1F24A7E4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4F3CF93C-C643-4589-8EB3-48468F3AD261}"/>
              </a:ext>
            </a:extLst>
          </p:cNvPr>
          <p:cNvGrpSpPr/>
          <p:nvPr/>
        </p:nvGrpSpPr>
        <p:grpSpPr>
          <a:xfrm>
            <a:off x="7858316" y="4275538"/>
            <a:ext cx="2936722" cy="1470776"/>
            <a:chOff x="270023" y="1638319"/>
            <a:chExt cx="2605242" cy="1485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6EFDD1-64D7-4EFA-9A0D-11C997D623B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087AA3-C305-4D25-997F-C148FCF74BC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Elipse 29">
            <a:extLst>
              <a:ext uri="{FF2B5EF4-FFF2-40B4-BE49-F238E27FC236}">
                <a16:creationId xmlns:a16="http://schemas.microsoft.com/office/drawing/2014/main" id="{9FB66E9F-BC25-4A0C-8238-3BEE8FF163DC}"/>
              </a:ext>
            </a:extLst>
          </p:cNvPr>
          <p:cNvSpPr/>
          <p:nvPr/>
        </p:nvSpPr>
        <p:spPr>
          <a:xfrm>
            <a:off x="4794065" y="2627933"/>
            <a:ext cx="2597096" cy="2597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3BEDEF9-3207-4277-BF41-9D183F578D7F}"/>
              </a:ext>
            </a:extLst>
          </p:cNvPr>
          <p:cNvGrpSpPr/>
          <p:nvPr/>
        </p:nvGrpSpPr>
        <p:grpSpPr>
          <a:xfrm>
            <a:off x="4841061" y="3292231"/>
            <a:ext cx="2487548" cy="1559578"/>
            <a:chOff x="4271298" y="2125923"/>
            <a:chExt cx="3917897" cy="245634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351914F-6229-4410-B8B2-B439A794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1A3C463-50E5-4BAF-9804-8DC924138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7650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90CDD9-0E3D-4747-8320-401552A0B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99B75-48FE-490D-81E2-91868B657B04}"/>
              </a:ext>
            </a:extLst>
          </p:cNvPr>
          <p:cNvSpPr/>
          <p:nvPr/>
        </p:nvSpPr>
        <p:spPr>
          <a:xfrm>
            <a:off x="3769360" y="1613680"/>
            <a:ext cx="7431028" cy="4369669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96800C4-DB94-4D52-BA50-18E3358C104F}"/>
              </a:ext>
            </a:extLst>
          </p:cNvPr>
          <p:cNvGrpSpPr/>
          <p:nvPr/>
        </p:nvGrpSpPr>
        <p:grpSpPr>
          <a:xfrm>
            <a:off x="3861504" y="1962637"/>
            <a:ext cx="7147295" cy="3683322"/>
            <a:chOff x="2153463" y="1916832"/>
            <a:chExt cx="7911017" cy="3683322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4C3AD61-296D-4F00-AC44-AE48E8CAB5E6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941ED4F-CB26-4727-AC7A-6D2D6EC31BA0}"/>
                </a:ext>
              </a:extLst>
            </p:cNvPr>
            <p:cNvSpPr txBox="1"/>
            <p:nvPr/>
          </p:nvSpPr>
          <p:spPr>
            <a:xfrm>
              <a:off x="2153463" y="2737832"/>
              <a:ext cx="79110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I hope and I believe that this Template will your Time, Money and Reputation.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CF3329-87B1-4118-B31D-92480A3E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427" y="1613680"/>
            <a:ext cx="3083102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8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8ED801-67F5-4378-A9A2-8F1D520AFE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cxnSp>
        <p:nvCxnSpPr>
          <p:cNvPr id="3" name="Straight Connector 5">
            <a:extLst>
              <a:ext uri="{FF2B5EF4-FFF2-40B4-BE49-F238E27FC236}">
                <a16:creationId xmlns:a16="http://schemas.microsoft.com/office/drawing/2014/main" id="{B4A8D3C1-C718-4227-B9F4-82CCCB7A14D3}"/>
              </a:ext>
            </a:extLst>
          </p:cNvPr>
          <p:cNvCxnSpPr>
            <a:cxnSpLocks/>
          </p:cNvCxnSpPr>
          <p:nvPr/>
        </p:nvCxnSpPr>
        <p:spPr>
          <a:xfrm>
            <a:off x="3706015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4E2F979-C2B2-4B1E-ABBD-32587EBF38DA}"/>
              </a:ext>
            </a:extLst>
          </p:cNvPr>
          <p:cNvCxnSpPr>
            <a:cxnSpLocks/>
          </p:cNvCxnSpPr>
          <p:nvPr/>
        </p:nvCxnSpPr>
        <p:spPr>
          <a:xfrm>
            <a:off x="6432678" y="4424511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62F6E7BC-D517-4334-BD84-6797915F7B72}"/>
              </a:ext>
            </a:extLst>
          </p:cNvPr>
          <p:cNvCxnSpPr>
            <a:cxnSpLocks/>
          </p:cNvCxnSpPr>
          <p:nvPr/>
        </p:nvCxnSpPr>
        <p:spPr>
          <a:xfrm>
            <a:off x="3706015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D08F7ACC-5FD2-43AC-A3C0-290A7D858060}"/>
              </a:ext>
            </a:extLst>
          </p:cNvPr>
          <p:cNvCxnSpPr>
            <a:cxnSpLocks/>
          </p:cNvCxnSpPr>
          <p:nvPr/>
        </p:nvCxnSpPr>
        <p:spPr>
          <a:xfrm>
            <a:off x="6432678" y="6049863"/>
            <a:ext cx="20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0C9FD32-7EFF-49B9-BD60-347E10430A0E}"/>
              </a:ext>
            </a:extLst>
          </p:cNvPr>
          <p:cNvSpPr txBox="1">
            <a:spLocks/>
          </p:cNvSpPr>
          <p:nvPr/>
        </p:nvSpPr>
        <p:spPr>
          <a:xfrm>
            <a:off x="3720194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187B5E9A-E032-4EBB-AC12-B85E8D4889CD}"/>
              </a:ext>
            </a:extLst>
          </p:cNvPr>
          <p:cNvSpPr txBox="1">
            <a:spLocks/>
          </p:cNvSpPr>
          <p:nvPr/>
        </p:nvSpPr>
        <p:spPr>
          <a:xfrm>
            <a:off x="3705928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6BF5992-15E7-492C-90FB-BD470B7EE6AF}"/>
              </a:ext>
            </a:extLst>
          </p:cNvPr>
          <p:cNvSpPr txBox="1"/>
          <p:nvPr/>
        </p:nvSpPr>
        <p:spPr>
          <a:xfrm>
            <a:off x="3720194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3DB6170C-DD2B-4DE5-8CBA-AA8710D43FAC}"/>
              </a:ext>
            </a:extLst>
          </p:cNvPr>
          <p:cNvGrpSpPr/>
          <p:nvPr/>
        </p:nvGrpSpPr>
        <p:grpSpPr>
          <a:xfrm>
            <a:off x="4194865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67AAD606-F027-4A30-8802-3920136993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B7472CD5-2040-4465-8619-94C6A341A4E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E2B89315-9B8F-485F-A884-8B5A06E22B6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123ACB70-AC89-4E99-9DD9-8684C5DF7EA8}"/>
              </a:ext>
            </a:extLst>
          </p:cNvPr>
          <p:cNvSpPr txBox="1">
            <a:spLocks/>
          </p:cNvSpPr>
          <p:nvPr/>
        </p:nvSpPr>
        <p:spPr>
          <a:xfrm>
            <a:off x="6446857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D325A63-9803-43C6-A279-66BE6952AB8C}"/>
              </a:ext>
            </a:extLst>
          </p:cNvPr>
          <p:cNvSpPr txBox="1">
            <a:spLocks/>
          </p:cNvSpPr>
          <p:nvPr/>
        </p:nvSpPr>
        <p:spPr>
          <a:xfrm>
            <a:off x="6432591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32B0514-02D2-4549-9773-AB578D5FCFE2}"/>
              </a:ext>
            </a:extLst>
          </p:cNvPr>
          <p:cNvSpPr txBox="1"/>
          <p:nvPr/>
        </p:nvSpPr>
        <p:spPr>
          <a:xfrm>
            <a:off x="6446857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A4C0E697-6B8B-4E81-99E8-89B5DD0A16A6}"/>
              </a:ext>
            </a:extLst>
          </p:cNvPr>
          <p:cNvGrpSpPr/>
          <p:nvPr/>
        </p:nvGrpSpPr>
        <p:grpSpPr>
          <a:xfrm>
            <a:off x="6921528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6E8FF98-8A97-418F-99C5-D3E258741D1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01B76D9D-D6B7-4AB6-9C5C-EB79459954F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36F1B7F4-334C-4CAA-B69C-1CB61378F9A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5">
            <a:extLst>
              <a:ext uri="{FF2B5EF4-FFF2-40B4-BE49-F238E27FC236}">
                <a16:creationId xmlns:a16="http://schemas.microsoft.com/office/drawing/2014/main" id="{934C3259-ECA9-4281-A894-34F916B15919}"/>
              </a:ext>
            </a:extLst>
          </p:cNvPr>
          <p:cNvCxnSpPr>
            <a:cxnSpLocks/>
          </p:cNvCxnSpPr>
          <p:nvPr/>
        </p:nvCxnSpPr>
        <p:spPr>
          <a:xfrm>
            <a:off x="979352" y="4424511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B533129B-E9A8-49F0-BFEE-6C951396E291}"/>
              </a:ext>
            </a:extLst>
          </p:cNvPr>
          <p:cNvCxnSpPr>
            <a:cxnSpLocks/>
          </p:cNvCxnSpPr>
          <p:nvPr/>
        </p:nvCxnSpPr>
        <p:spPr>
          <a:xfrm>
            <a:off x="979352" y="6049863"/>
            <a:ext cx="2052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64057149-28FA-4F43-ACB1-146CBB12F698}"/>
              </a:ext>
            </a:extLst>
          </p:cNvPr>
          <p:cNvSpPr txBox="1">
            <a:spLocks/>
          </p:cNvSpPr>
          <p:nvPr/>
        </p:nvSpPr>
        <p:spPr>
          <a:xfrm>
            <a:off x="993531" y="4033640"/>
            <a:ext cx="202364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8DB50EFD-FF9E-4D24-8784-0B0E10148FBE}"/>
              </a:ext>
            </a:extLst>
          </p:cNvPr>
          <p:cNvSpPr txBox="1">
            <a:spLocks/>
          </p:cNvSpPr>
          <p:nvPr/>
        </p:nvSpPr>
        <p:spPr>
          <a:xfrm>
            <a:off x="979265" y="4465688"/>
            <a:ext cx="2052174" cy="31630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8E2A8C17-18F1-46C4-8447-2DDFD5F310B2}"/>
              </a:ext>
            </a:extLst>
          </p:cNvPr>
          <p:cNvSpPr txBox="1"/>
          <p:nvPr/>
        </p:nvSpPr>
        <p:spPr>
          <a:xfrm>
            <a:off x="993531" y="4789209"/>
            <a:ext cx="2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1543D6E5-F119-4E07-8058-F50A7D343A7D}"/>
              </a:ext>
            </a:extLst>
          </p:cNvPr>
          <p:cNvGrpSpPr/>
          <p:nvPr/>
        </p:nvGrpSpPr>
        <p:grpSpPr>
          <a:xfrm>
            <a:off x="1468202" y="5641166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6EA869B2-46EE-4418-A2D1-2ECF215FD90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id="{F70FD772-A75B-4558-B3A8-721635A02D2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D5A6B832-38C1-47E2-904F-90BA5312D90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1CE5BF0A-A15F-4113-9712-7BA2E3A1B5BF}"/>
              </a:ext>
            </a:extLst>
          </p:cNvPr>
          <p:cNvSpPr txBox="1">
            <a:spLocks/>
          </p:cNvSpPr>
          <p:nvPr/>
        </p:nvSpPr>
        <p:spPr>
          <a:xfrm>
            <a:off x="8926287" y="1788776"/>
            <a:ext cx="2625396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8C9ED726-A4E0-4AAC-8FED-C50D0736B10F}"/>
              </a:ext>
            </a:extLst>
          </p:cNvPr>
          <p:cNvSpPr txBox="1"/>
          <p:nvPr/>
        </p:nvSpPr>
        <p:spPr>
          <a:xfrm>
            <a:off x="8926287" y="2760158"/>
            <a:ext cx="26253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 </a:t>
            </a:r>
          </a:p>
        </p:txBody>
      </p:sp>
      <p:sp>
        <p:nvSpPr>
          <p:cNvPr id="35" name="is1ide-Rectangle 21">
            <a:extLst>
              <a:ext uri="{FF2B5EF4-FFF2-40B4-BE49-F238E27FC236}">
                <a16:creationId xmlns:a16="http://schemas.microsoft.com/office/drawing/2014/main" id="{F56E1325-D138-408B-A16B-14BE457A6A5C}"/>
              </a:ext>
            </a:extLst>
          </p:cNvPr>
          <p:cNvSpPr/>
          <p:nvPr/>
        </p:nvSpPr>
        <p:spPr>
          <a:xfrm>
            <a:off x="3705928" y="2143762"/>
            <a:ext cx="2078468" cy="159508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6" name="íṩľíḍè-Rectangle 16">
            <a:extLst>
              <a:ext uri="{FF2B5EF4-FFF2-40B4-BE49-F238E27FC236}">
                <a16:creationId xmlns:a16="http://schemas.microsoft.com/office/drawing/2014/main" id="{64B99188-ADC0-48E9-9C74-A1D5C50E6F12}"/>
              </a:ext>
            </a:extLst>
          </p:cNvPr>
          <p:cNvSpPr/>
          <p:nvPr/>
        </p:nvSpPr>
        <p:spPr>
          <a:xfrm>
            <a:off x="993531" y="2143762"/>
            <a:ext cx="2078468" cy="16072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37" name="íṩľíḍè-Rectangle 11">
            <a:extLst>
              <a:ext uri="{FF2B5EF4-FFF2-40B4-BE49-F238E27FC236}">
                <a16:creationId xmlns:a16="http://schemas.microsoft.com/office/drawing/2014/main" id="{E7720982-82E0-434D-84D0-11CA94B9C123}"/>
              </a:ext>
            </a:extLst>
          </p:cNvPr>
          <p:cNvSpPr/>
          <p:nvPr/>
        </p:nvSpPr>
        <p:spPr>
          <a:xfrm>
            <a:off x="6397369" y="2143762"/>
            <a:ext cx="2078468" cy="1607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336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7A45832-F109-4E8F-9E61-263EA0788A17}"/>
              </a:ext>
            </a:extLst>
          </p:cNvPr>
          <p:cNvSpPr>
            <a:spLocks/>
          </p:cNvSpPr>
          <p:nvPr/>
        </p:nvSpPr>
        <p:spPr bwMode="auto">
          <a:xfrm>
            <a:off x="1192213" y="2014538"/>
            <a:ext cx="1711325" cy="1914525"/>
          </a:xfrm>
          <a:custGeom>
            <a:avLst/>
            <a:gdLst>
              <a:gd name="T0" fmla="*/ 59 w 701"/>
              <a:gd name="T1" fmla="*/ 155 h 784"/>
              <a:gd name="T2" fmla="*/ 291 w 701"/>
              <a:gd name="T3" fmla="*/ 21 h 784"/>
              <a:gd name="T4" fmla="*/ 410 w 701"/>
              <a:gd name="T5" fmla="*/ 21 h 784"/>
              <a:gd name="T6" fmla="*/ 642 w 701"/>
              <a:gd name="T7" fmla="*/ 155 h 784"/>
              <a:gd name="T8" fmla="*/ 701 w 701"/>
              <a:gd name="T9" fmla="*/ 258 h 784"/>
              <a:gd name="T10" fmla="*/ 701 w 701"/>
              <a:gd name="T11" fmla="*/ 525 h 784"/>
              <a:gd name="T12" fmla="*/ 642 w 701"/>
              <a:gd name="T13" fmla="*/ 629 h 784"/>
              <a:gd name="T14" fmla="*/ 410 w 701"/>
              <a:gd name="T15" fmla="*/ 762 h 784"/>
              <a:gd name="T16" fmla="*/ 291 w 701"/>
              <a:gd name="T17" fmla="*/ 762 h 784"/>
              <a:gd name="T18" fmla="*/ 59 w 701"/>
              <a:gd name="T19" fmla="*/ 629 h 784"/>
              <a:gd name="T20" fmla="*/ 0 w 701"/>
              <a:gd name="T21" fmla="*/ 525 h 784"/>
              <a:gd name="T22" fmla="*/ 0 w 701"/>
              <a:gd name="T23" fmla="*/ 258 h 784"/>
              <a:gd name="T24" fmla="*/ 59 w 701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784">
                <a:moveTo>
                  <a:pt x="59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3" y="0"/>
                  <a:pt x="410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1" y="215"/>
                  <a:pt x="701" y="258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68"/>
                  <a:pt x="679" y="607"/>
                  <a:pt x="642" y="629"/>
                </a:cubicBezTo>
                <a:cubicBezTo>
                  <a:pt x="410" y="762"/>
                  <a:pt x="410" y="762"/>
                  <a:pt x="410" y="762"/>
                </a:cubicBezTo>
                <a:cubicBezTo>
                  <a:pt x="373" y="784"/>
                  <a:pt x="328" y="784"/>
                  <a:pt x="291" y="762"/>
                </a:cubicBezTo>
                <a:cubicBezTo>
                  <a:pt x="59" y="629"/>
                  <a:pt x="59" y="629"/>
                  <a:pt x="59" y="629"/>
                </a:cubicBezTo>
                <a:cubicBezTo>
                  <a:pt x="22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2" y="176"/>
                  <a:pt x="59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33A626-7910-4877-9FE9-9C572EE3BF92}"/>
              </a:ext>
            </a:extLst>
          </p:cNvPr>
          <p:cNvSpPr>
            <a:spLocks/>
          </p:cNvSpPr>
          <p:nvPr/>
        </p:nvSpPr>
        <p:spPr bwMode="auto">
          <a:xfrm>
            <a:off x="1428751" y="2563813"/>
            <a:ext cx="1474788" cy="1360488"/>
          </a:xfrm>
          <a:custGeom>
            <a:avLst/>
            <a:gdLst>
              <a:gd name="T0" fmla="*/ 313 w 604"/>
              <a:gd name="T1" fmla="*/ 537 h 557"/>
              <a:gd name="T2" fmla="*/ 545 w 604"/>
              <a:gd name="T3" fmla="*/ 404 h 557"/>
              <a:gd name="T4" fmla="*/ 604 w 604"/>
              <a:gd name="T5" fmla="*/ 300 h 557"/>
              <a:gd name="T6" fmla="*/ 604 w 604"/>
              <a:gd name="T7" fmla="*/ 181 h 557"/>
              <a:gd name="T8" fmla="*/ 179 w 604"/>
              <a:gd name="T9" fmla="*/ 0 h 557"/>
              <a:gd name="T10" fmla="*/ 89 w 604"/>
              <a:gd name="T11" fmla="*/ 160 h 557"/>
              <a:gd name="T12" fmla="*/ 0 w 604"/>
              <a:gd name="T13" fmla="*/ 234 h 557"/>
              <a:gd name="T14" fmla="*/ 42 w 604"/>
              <a:gd name="T15" fmla="*/ 291 h 557"/>
              <a:gd name="T16" fmla="*/ 44 w 604"/>
              <a:gd name="T17" fmla="*/ 322 h 557"/>
              <a:gd name="T18" fmla="*/ 221 w 604"/>
              <a:gd name="T19" fmla="*/ 549 h 557"/>
              <a:gd name="T20" fmla="*/ 313 w 604"/>
              <a:gd name="T21" fmla="*/ 53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4" h="557">
                <a:moveTo>
                  <a:pt x="313" y="537"/>
                </a:moveTo>
                <a:cubicBezTo>
                  <a:pt x="545" y="404"/>
                  <a:pt x="545" y="404"/>
                  <a:pt x="545" y="404"/>
                </a:cubicBezTo>
                <a:cubicBezTo>
                  <a:pt x="582" y="382"/>
                  <a:pt x="604" y="343"/>
                  <a:pt x="604" y="300"/>
                </a:cubicBezTo>
                <a:cubicBezTo>
                  <a:pt x="604" y="181"/>
                  <a:pt x="604" y="181"/>
                  <a:pt x="604" y="181"/>
                </a:cubicBezTo>
                <a:cubicBezTo>
                  <a:pt x="179" y="0"/>
                  <a:pt x="179" y="0"/>
                  <a:pt x="179" y="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0" y="234"/>
                  <a:pt x="0" y="234"/>
                  <a:pt x="0" y="234"/>
                </a:cubicBezTo>
                <a:cubicBezTo>
                  <a:pt x="42" y="291"/>
                  <a:pt x="42" y="291"/>
                  <a:pt x="42" y="291"/>
                </a:cubicBezTo>
                <a:cubicBezTo>
                  <a:pt x="44" y="322"/>
                  <a:pt x="44" y="322"/>
                  <a:pt x="44" y="322"/>
                </a:cubicBezTo>
                <a:cubicBezTo>
                  <a:pt x="221" y="549"/>
                  <a:pt x="221" y="549"/>
                  <a:pt x="221" y="549"/>
                </a:cubicBezTo>
                <a:cubicBezTo>
                  <a:pt x="252" y="557"/>
                  <a:pt x="285" y="554"/>
                  <a:pt x="313" y="537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5164F3-3919-4047-9FB1-C58D3B7835C2}"/>
              </a:ext>
            </a:extLst>
          </p:cNvPr>
          <p:cNvSpPr>
            <a:spLocks/>
          </p:cNvSpPr>
          <p:nvPr/>
        </p:nvSpPr>
        <p:spPr bwMode="auto">
          <a:xfrm>
            <a:off x="3157538" y="-14288"/>
            <a:ext cx="1712913" cy="1914525"/>
          </a:xfrm>
          <a:custGeom>
            <a:avLst/>
            <a:gdLst>
              <a:gd name="T0" fmla="*/ 60 w 702"/>
              <a:gd name="T1" fmla="*/ 155 h 784"/>
              <a:gd name="T2" fmla="*/ 291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3 h 784"/>
              <a:gd name="T16" fmla="*/ 291 w 702"/>
              <a:gd name="T17" fmla="*/ 763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8"/>
                  <a:pt x="642" y="629"/>
                </a:cubicBezTo>
                <a:cubicBezTo>
                  <a:pt x="411" y="763"/>
                  <a:pt x="411" y="763"/>
                  <a:pt x="411" y="763"/>
                </a:cubicBezTo>
                <a:cubicBezTo>
                  <a:pt x="374" y="784"/>
                  <a:pt x="328" y="784"/>
                  <a:pt x="291" y="763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F2BF20A-0353-4127-8754-87E3F27CE9B1}"/>
              </a:ext>
            </a:extLst>
          </p:cNvPr>
          <p:cNvSpPr>
            <a:spLocks/>
          </p:cNvSpPr>
          <p:nvPr/>
        </p:nvSpPr>
        <p:spPr bwMode="auto">
          <a:xfrm>
            <a:off x="3562351" y="307975"/>
            <a:ext cx="1308100" cy="1592263"/>
          </a:xfrm>
          <a:custGeom>
            <a:avLst/>
            <a:gdLst>
              <a:gd name="T0" fmla="*/ 536 w 536"/>
              <a:gd name="T1" fmla="*/ 393 h 652"/>
              <a:gd name="T2" fmla="*/ 536 w 536"/>
              <a:gd name="T3" fmla="*/ 154 h 652"/>
              <a:gd name="T4" fmla="*/ 231 w 536"/>
              <a:gd name="T5" fmla="*/ 0 h 652"/>
              <a:gd name="T6" fmla="*/ 140 w 536"/>
              <a:gd name="T7" fmla="*/ 118 h 652"/>
              <a:gd name="T8" fmla="*/ 84 w 536"/>
              <a:gd name="T9" fmla="*/ 85 h 652"/>
              <a:gd name="T10" fmla="*/ 24 w 536"/>
              <a:gd name="T11" fmla="*/ 170 h 652"/>
              <a:gd name="T12" fmla="*/ 5 w 536"/>
              <a:gd name="T13" fmla="*/ 223 h 652"/>
              <a:gd name="T14" fmla="*/ 64 w 536"/>
              <a:gd name="T15" fmla="*/ 285 h 652"/>
              <a:gd name="T16" fmla="*/ 13 w 536"/>
              <a:gd name="T17" fmla="*/ 371 h 652"/>
              <a:gd name="T18" fmla="*/ 0 w 536"/>
              <a:gd name="T19" fmla="*/ 458 h 652"/>
              <a:gd name="T20" fmla="*/ 106 w 536"/>
              <a:gd name="T21" fmla="*/ 619 h 652"/>
              <a:gd name="T22" fmla="*/ 125 w 536"/>
              <a:gd name="T23" fmla="*/ 631 h 652"/>
              <a:gd name="T24" fmla="*/ 245 w 536"/>
              <a:gd name="T25" fmla="*/ 631 h 652"/>
              <a:gd name="T26" fmla="*/ 476 w 536"/>
              <a:gd name="T27" fmla="*/ 497 h 652"/>
              <a:gd name="T28" fmla="*/ 536 w 536"/>
              <a:gd name="T29" fmla="*/ 393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6" h="652">
                <a:moveTo>
                  <a:pt x="536" y="393"/>
                </a:moveTo>
                <a:cubicBezTo>
                  <a:pt x="536" y="154"/>
                  <a:pt x="536" y="154"/>
                  <a:pt x="536" y="154"/>
                </a:cubicBezTo>
                <a:cubicBezTo>
                  <a:pt x="231" y="0"/>
                  <a:pt x="231" y="0"/>
                  <a:pt x="231" y="0"/>
                </a:cubicBezTo>
                <a:cubicBezTo>
                  <a:pt x="140" y="118"/>
                  <a:pt x="140" y="118"/>
                  <a:pt x="140" y="118"/>
                </a:cubicBezTo>
                <a:cubicBezTo>
                  <a:pt x="84" y="85"/>
                  <a:pt x="84" y="85"/>
                  <a:pt x="84" y="85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5" y="223"/>
                  <a:pt x="5" y="223"/>
                  <a:pt x="5" y="223"/>
                </a:cubicBezTo>
                <a:cubicBezTo>
                  <a:pt x="64" y="285"/>
                  <a:pt x="64" y="285"/>
                  <a:pt x="64" y="285"/>
                </a:cubicBezTo>
                <a:cubicBezTo>
                  <a:pt x="13" y="371"/>
                  <a:pt x="13" y="371"/>
                  <a:pt x="13" y="371"/>
                </a:cubicBezTo>
                <a:cubicBezTo>
                  <a:pt x="0" y="458"/>
                  <a:pt x="0" y="458"/>
                  <a:pt x="0" y="458"/>
                </a:cubicBezTo>
                <a:cubicBezTo>
                  <a:pt x="106" y="619"/>
                  <a:pt x="106" y="619"/>
                  <a:pt x="106" y="619"/>
                </a:cubicBezTo>
                <a:cubicBezTo>
                  <a:pt x="125" y="631"/>
                  <a:pt x="125" y="631"/>
                  <a:pt x="125" y="631"/>
                </a:cubicBezTo>
                <a:cubicBezTo>
                  <a:pt x="162" y="652"/>
                  <a:pt x="208" y="652"/>
                  <a:pt x="245" y="631"/>
                </a:cubicBezTo>
                <a:cubicBezTo>
                  <a:pt x="476" y="497"/>
                  <a:pt x="476" y="497"/>
                  <a:pt x="476" y="497"/>
                </a:cubicBezTo>
                <a:cubicBezTo>
                  <a:pt x="513" y="476"/>
                  <a:pt x="536" y="436"/>
                  <a:pt x="536" y="393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EF2AD9-757C-4EEF-BDC5-7948BF2A8899}"/>
              </a:ext>
            </a:extLst>
          </p:cNvPr>
          <p:cNvSpPr>
            <a:spLocks/>
          </p:cNvSpPr>
          <p:nvPr/>
        </p:nvSpPr>
        <p:spPr bwMode="auto">
          <a:xfrm>
            <a:off x="5121276" y="2014538"/>
            <a:ext cx="1714500" cy="1914525"/>
          </a:xfrm>
          <a:custGeom>
            <a:avLst/>
            <a:gdLst>
              <a:gd name="T0" fmla="*/ 60 w 702"/>
              <a:gd name="T1" fmla="*/ 155 h 784"/>
              <a:gd name="T2" fmla="*/ 292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2 h 784"/>
              <a:gd name="T16" fmla="*/ 292 w 702"/>
              <a:gd name="T17" fmla="*/ 762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2" y="21"/>
                  <a:pt x="292" y="21"/>
                  <a:pt x="292" y="21"/>
                </a:cubicBezTo>
                <a:cubicBezTo>
                  <a:pt x="329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7"/>
                  <a:pt x="642" y="629"/>
                </a:cubicBezTo>
                <a:cubicBezTo>
                  <a:pt x="411" y="762"/>
                  <a:pt x="411" y="762"/>
                  <a:pt x="411" y="762"/>
                </a:cubicBezTo>
                <a:cubicBezTo>
                  <a:pt x="374" y="784"/>
                  <a:pt x="329" y="784"/>
                  <a:pt x="292" y="762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5CD598A-D30E-49C4-9E17-AF5F592A3018}"/>
              </a:ext>
            </a:extLst>
          </p:cNvPr>
          <p:cNvSpPr>
            <a:spLocks/>
          </p:cNvSpPr>
          <p:nvPr/>
        </p:nvSpPr>
        <p:spPr bwMode="auto">
          <a:xfrm>
            <a:off x="5645151" y="2349500"/>
            <a:ext cx="1190625" cy="1527175"/>
          </a:xfrm>
          <a:custGeom>
            <a:avLst/>
            <a:gdLst>
              <a:gd name="T0" fmla="*/ 428 w 488"/>
              <a:gd name="T1" fmla="*/ 492 h 625"/>
              <a:gd name="T2" fmla="*/ 488 w 488"/>
              <a:gd name="T3" fmla="*/ 388 h 625"/>
              <a:gd name="T4" fmla="*/ 488 w 488"/>
              <a:gd name="T5" fmla="*/ 145 h 625"/>
              <a:gd name="T6" fmla="*/ 233 w 488"/>
              <a:gd name="T7" fmla="*/ 0 h 625"/>
              <a:gd name="T8" fmla="*/ 106 w 488"/>
              <a:gd name="T9" fmla="*/ 57 h 625"/>
              <a:gd name="T10" fmla="*/ 67 w 488"/>
              <a:gd name="T11" fmla="*/ 247 h 625"/>
              <a:gd name="T12" fmla="*/ 0 w 488"/>
              <a:gd name="T13" fmla="*/ 503 h 625"/>
              <a:gd name="T14" fmla="*/ 198 w 488"/>
              <a:gd name="T15" fmla="*/ 625 h 625"/>
              <a:gd name="T16" fmla="*/ 428 w 488"/>
              <a:gd name="T17" fmla="*/ 492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625">
                <a:moveTo>
                  <a:pt x="428" y="492"/>
                </a:moveTo>
                <a:cubicBezTo>
                  <a:pt x="465" y="470"/>
                  <a:pt x="488" y="431"/>
                  <a:pt x="488" y="388"/>
                </a:cubicBezTo>
                <a:cubicBezTo>
                  <a:pt x="488" y="145"/>
                  <a:pt x="488" y="145"/>
                  <a:pt x="488" y="145"/>
                </a:cubicBezTo>
                <a:cubicBezTo>
                  <a:pt x="233" y="0"/>
                  <a:pt x="233" y="0"/>
                  <a:pt x="233" y="0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67" y="247"/>
                  <a:pt x="67" y="247"/>
                  <a:pt x="67" y="247"/>
                </a:cubicBezTo>
                <a:cubicBezTo>
                  <a:pt x="0" y="503"/>
                  <a:pt x="0" y="503"/>
                  <a:pt x="0" y="503"/>
                </a:cubicBezTo>
                <a:cubicBezTo>
                  <a:pt x="198" y="625"/>
                  <a:pt x="198" y="625"/>
                  <a:pt x="198" y="625"/>
                </a:cubicBezTo>
                <a:lnTo>
                  <a:pt x="428" y="492"/>
                </a:ln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0A1DB08-3FC2-4FC5-8C19-972A917C7DFE}"/>
              </a:ext>
            </a:extLst>
          </p:cNvPr>
          <p:cNvSpPr>
            <a:spLocks/>
          </p:cNvSpPr>
          <p:nvPr/>
        </p:nvSpPr>
        <p:spPr bwMode="auto">
          <a:xfrm>
            <a:off x="3157538" y="2014538"/>
            <a:ext cx="1712913" cy="1914525"/>
          </a:xfrm>
          <a:custGeom>
            <a:avLst/>
            <a:gdLst>
              <a:gd name="T0" fmla="*/ 60 w 702"/>
              <a:gd name="T1" fmla="*/ 155 h 784"/>
              <a:gd name="T2" fmla="*/ 291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2 h 784"/>
              <a:gd name="T16" fmla="*/ 291 w 702"/>
              <a:gd name="T17" fmla="*/ 762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7"/>
                  <a:pt x="642" y="629"/>
                </a:cubicBezTo>
                <a:cubicBezTo>
                  <a:pt x="411" y="762"/>
                  <a:pt x="411" y="762"/>
                  <a:pt x="411" y="762"/>
                </a:cubicBezTo>
                <a:cubicBezTo>
                  <a:pt x="374" y="784"/>
                  <a:pt x="328" y="784"/>
                  <a:pt x="291" y="762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7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2807086-25FB-49D6-BE62-25A27E9AC976}"/>
              </a:ext>
            </a:extLst>
          </p:cNvPr>
          <p:cNvSpPr>
            <a:spLocks/>
          </p:cNvSpPr>
          <p:nvPr/>
        </p:nvSpPr>
        <p:spPr bwMode="auto">
          <a:xfrm>
            <a:off x="3341688" y="2444750"/>
            <a:ext cx="1528763" cy="1414463"/>
          </a:xfrm>
          <a:custGeom>
            <a:avLst/>
            <a:gdLst>
              <a:gd name="T0" fmla="*/ 383 w 626"/>
              <a:gd name="T1" fmla="*/ 0 h 579"/>
              <a:gd name="T2" fmla="*/ 271 w 626"/>
              <a:gd name="T3" fmla="*/ 70 h 579"/>
              <a:gd name="T4" fmla="*/ 260 w 626"/>
              <a:gd name="T5" fmla="*/ 181 h 579"/>
              <a:gd name="T6" fmla="*/ 78 w 626"/>
              <a:gd name="T7" fmla="*/ 76 h 579"/>
              <a:gd name="T8" fmla="*/ 53 w 626"/>
              <a:gd name="T9" fmla="*/ 64 h 579"/>
              <a:gd name="T10" fmla="*/ 23 w 626"/>
              <a:gd name="T11" fmla="*/ 50 h 579"/>
              <a:gd name="T12" fmla="*/ 15 w 626"/>
              <a:gd name="T13" fmla="*/ 80 h 579"/>
              <a:gd name="T14" fmla="*/ 50 w 626"/>
              <a:gd name="T15" fmla="*/ 115 h 579"/>
              <a:gd name="T16" fmla="*/ 32 w 626"/>
              <a:gd name="T17" fmla="*/ 114 h 579"/>
              <a:gd name="T18" fmla="*/ 4 w 626"/>
              <a:gd name="T19" fmla="*/ 129 h 579"/>
              <a:gd name="T20" fmla="*/ 0 w 626"/>
              <a:gd name="T21" fmla="*/ 150 h 579"/>
              <a:gd name="T22" fmla="*/ 68 w 626"/>
              <a:gd name="T23" fmla="*/ 216 h 579"/>
              <a:gd name="T24" fmla="*/ 76 w 626"/>
              <a:gd name="T25" fmla="*/ 256 h 579"/>
              <a:gd name="T26" fmla="*/ 348 w 626"/>
              <a:gd name="T27" fmla="*/ 579 h 579"/>
              <a:gd name="T28" fmla="*/ 566 w 626"/>
              <a:gd name="T29" fmla="*/ 453 h 579"/>
              <a:gd name="T30" fmla="*/ 626 w 626"/>
              <a:gd name="T31" fmla="*/ 349 h 579"/>
              <a:gd name="T32" fmla="*/ 626 w 626"/>
              <a:gd name="T33" fmla="*/ 155 h 579"/>
              <a:gd name="T34" fmla="*/ 383 w 626"/>
              <a:gd name="T35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6" h="579">
                <a:moveTo>
                  <a:pt x="383" y="0"/>
                </a:moveTo>
                <a:cubicBezTo>
                  <a:pt x="271" y="70"/>
                  <a:pt x="271" y="70"/>
                  <a:pt x="271" y="70"/>
                </a:cubicBezTo>
                <a:cubicBezTo>
                  <a:pt x="260" y="181"/>
                  <a:pt x="260" y="181"/>
                  <a:pt x="260" y="181"/>
                </a:cubicBezTo>
                <a:cubicBezTo>
                  <a:pt x="78" y="76"/>
                  <a:pt x="78" y="76"/>
                  <a:pt x="78" y="76"/>
                </a:cubicBezTo>
                <a:cubicBezTo>
                  <a:pt x="53" y="64"/>
                  <a:pt x="53" y="64"/>
                  <a:pt x="53" y="64"/>
                </a:cubicBezTo>
                <a:cubicBezTo>
                  <a:pt x="23" y="50"/>
                  <a:pt x="23" y="50"/>
                  <a:pt x="23" y="50"/>
                </a:cubicBezTo>
                <a:cubicBezTo>
                  <a:pt x="15" y="80"/>
                  <a:pt x="15" y="80"/>
                  <a:pt x="15" y="80"/>
                </a:cubicBezTo>
                <a:cubicBezTo>
                  <a:pt x="50" y="115"/>
                  <a:pt x="50" y="115"/>
                  <a:pt x="50" y="115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4" y="129"/>
                  <a:pt x="4" y="129"/>
                  <a:pt x="4" y="129"/>
                </a:cubicBezTo>
                <a:cubicBezTo>
                  <a:pt x="0" y="150"/>
                  <a:pt x="0" y="150"/>
                  <a:pt x="0" y="150"/>
                </a:cubicBezTo>
                <a:cubicBezTo>
                  <a:pt x="68" y="216"/>
                  <a:pt x="68" y="216"/>
                  <a:pt x="68" y="216"/>
                </a:cubicBezTo>
                <a:cubicBezTo>
                  <a:pt x="76" y="256"/>
                  <a:pt x="76" y="256"/>
                  <a:pt x="76" y="256"/>
                </a:cubicBezTo>
                <a:cubicBezTo>
                  <a:pt x="348" y="579"/>
                  <a:pt x="348" y="579"/>
                  <a:pt x="348" y="579"/>
                </a:cubicBezTo>
                <a:cubicBezTo>
                  <a:pt x="566" y="453"/>
                  <a:pt x="566" y="453"/>
                  <a:pt x="566" y="453"/>
                </a:cubicBezTo>
                <a:cubicBezTo>
                  <a:pt x="603" y="431"/>
                  <a:pt x="626" y="392"/>
                  <a:pt x="626" y="349"/>
                </a:cubicBezTo>
                <a:cubicBezTo>
                  <a:pt x="626" y="155"/>
                  <a:pt x="626" y="155"/>
                  <a:pt x="626" y="155"/>
                </a:cubicBezTo>
                <a:lnTo>
                  <a:pt x="38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D15C84A-11FE-44B6-924E-2A0D50FB5975}"/>
              </a:ext>
            </a:extLst>
          </p:cNvPr>
          <p:cNvSpPr>
            <a:spLocks/>
          </p:cNvSpPr>
          <p:nvPr/>
        </p:nvSpPr>
        <p:spPr bwMode="auto">
          <a:xfrm>
            <a:off x="5121276" y="-14288"/>
            <a:ext cx="1714500" cy="1914525"/>
          </a:xfrm>
          <a:custGeom>
            <a:avLst/>
            <a:gdLst>
              <a:gd name="T0" fmla="*/ 60 w 702"/>
              <a:gd name="T1" fmla="*/ 155 h 784"/>
              <a:gd name="T2" fmla="*/ 292 w 702"/>
              <a:gd name="T3" fmla="*/ 21 h 784"/>
              <a:gd name="T4" fmla="*/ 411 w 702"/>
              <a:gd name="T5" fmla="*/ 21 h 784"/>
              <a:gd name="T6" fmla="*/ 642 w 702"/>
              <a:gd name="T7" fmla="*/ 155 h 784"/>
              <a:gd name="T8" fmla="*/ 702 w 702"/>
              <a:gd name="T9" fmla="*/ 258 h 784"/>
              <a:gd name="T10" fmla="*/ 702 w 702"/>
              <a:gd name="T11" fmla="*/ 525 h 784"/>
              <a:gd name="T12" fmla="*/ 642 w 702"/>
              <a:gd name="T13" fmla="*/ 629 h 784"/>
              <a:gd name="T14" fmla="*/ 411 w 702"/>
              <a:gd name="T15" fmla="*/ 763 h 784"/>
              <a:gd name="T16" fmla="*/ 292 w 702"/>
              <a:gd name="T17" fmla="*/ 763 h 784"/>
              <a:gd name="T18" fmla="*/ 60 w 702"/>
              <a:gd name="T19" fmla="*/ 629 h 784"/>
              <a:gd name="T20" fmla="*/ 0 w 702"/>
              <a:gd name="T21" fmla="*/ 525 h 784"/>
              <a:gd name="T22" fmla="*/ 0 w 702"/>
              <a:gd name="T23" fmla="*/ 258 h 784"/>
              <a:gd name="T24" fmla="*/ 60 w 702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2" h="784">
                <a:moveTo>
                  <a:pt x="60" y="155"/>
                </a:moveTo>
                <a:cubicBezTo>
                  <a:pt x="292" y="21"/>
                  <a:pt x="292" y="21"/>
                  <a:pt x="292" y="21"/>
                </a:cubicBezTo>
                <a:cubicBezTo>
                  <a:pt x="329" y="0"/>
                  <a:pt x="374" y="0"/>
                  <a:pt x="411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2" y="215"/>
                  <a:pt x="702" y="258"/>
                </a:cubicBezTo>
                <a:cubicBezTo>
                  <a:pt x="702" y="525"/>
                  <a:pt x="702" y="525"/>
                  <a:pt x="702" y="525"/>
                </a:cubicBezTo>
                <a:cubicBezTo>
                  <a:pt x="702" y="568"/>
                  <a:pt x="679" y="608"/>
                  <a:pt x="642" y="629"/>
                </a:cubicBezTo>
                <a:cubicBezTo>
                  <a:pt x="411" y="763"/>
                  <a:pt x="411" y="763"/>
                  <a:pt x="411" y="763"/>
                </a:cubicBezTo>
                <a:cubicBezTo>
                  <a:pt x="374" y="784"/>
                  <a:pt x="329" y="784"/>
                  <a:pt x="292" y="763"/>
                </a:cubicBezTo>
                <a:cubicBezTo>
                  <a:pt x="60" y="629"/>
                  <a:pt x="60" y="629"/>
                  <a:pt x="60" y="629"/>
                </a:cubicBezTo>
                <a:cubicBezTo>
                  <a:pt x="23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3" y="176"/>
                  <a:pt x="60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EB5C9E8-91DC-4D4C-8F00-35E36B6502C3}"/>
              </a:ext>
            </a:extLst>
          </p:cNvPr>
          <p:cNvSpPr>
            <a:spLocks/>
          </p:cNvSpPr>
          <p:nvPr/>
        </p:nvSpPr>
        <p:spPr bwMode="auto">
          <a:xfrm>
            <a:off x="5627688" y="261938"/>
            <a:ext cx="1208088" cy="1533525"/>
          </a:xfrm>
          <a:custGeom>
            <a:avLst/>
            <a:gdLst>
              <a:gd name="T0" fmla="*/ 241 w 495"/>
              <a:gd name="T1" fmla="*/ 628 h 628"/>
              <a:gd name="T2" fmla="*/ 435 w 495"/>
              <a:gd name="T3" fmla="*/ 516 h 628"/>
              <a:gd name="T4" fmla="*/ 495 w 495"/>
              <a:gd name="T5" fmla="*/ 412 h 628"/>
              <a:gd name="T6" fmla="*/ 495 w 495"/>
              <a:gd name="T7" fmla="*/ 146 h 628"/>
              <a:gd name="T8" fmla="*/ 192 w 495"/>
              <a:gd name="T9" fmla="*/ 0 h 628"/>
              <a:gd name="T10" fmla="*/ 113 w 495"/>
              <a:gd name="T11" fmla="*/ 37 h 628"/>
              <a:gd name="T12" fmla="*/ 151 w 495"/>
              <a:gd name="T13" fmla="*/ 65 h 628"/>
              <a:gd name="T14" fmla="*/ 57 w 495"/>
              <a:gd name="T15" fmla="*/ 92 h 628"/>
              <a:gd name="T16" fmla="*/ 106 w 495"/>
              <a:gd name="T17" fmla="*/ 133 h 628"/>
              <a:gd name="T18" fmla="*/ 13 w 495"/>
              <a:gd name="T19" fmla="*/ 171 h 628"/>
              <a:gd name="T20" fmla="*/ 82 w 495"/>
              <a:gd name="T21" fmla="*/ 223 h 628"/>
              <a:gd name="T22" fmla="*/ 0 w 495"/>
              <a:gd name="T23" fmla="*/ 262 h 628"/>
              <a:gd name="T24" fmla="*/ 53 w 495"/>
              <a:gd name="T25" fmla="*/ 304 h 628"/>
              <a:gd name="T26" fmla="*/ 7 w 495"/>
              <a:gd name="T27" fmla="*/ 338 h 628"/>
              <a:gd name="T28" fmla="*/ 79 w 495"/>
              <a:gd name="T29" fmla="*/ 381 h 628"/>
              <a:gd name="T30" fmla="*/ 41 w 495"/>
              <a:gd name="T31" fmla="*/ 432 h 628"/>
              <a:gd name="T32" fmla="*/ 106 w 495"/>
              <a:gd name="T33" fmla="*/ 477 h 628"/>
              <a:gd name="T34" fmla="*/ 75 w 495"/>
              <a:gd name="T35" fmla="*/ 496 h 628"/>
              <a:gd name="T36" fmla="*/ 144 w 495"/>
              <a:gd name="T37" fmla="*/ 524 h 628"/>
              <a:gd name="T38" fmla="*/ 126 w 495"/>
              <a:gd name="T39" fmla="*/ 545 h 628"/>
              <a:gd name="T40" fmla="*/ 241 w 495"/>
              <a:gd name="T41" fmla="*/ 628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5" h="628">
                <a:moveTo>
                  <a:pt x="241" y="628"/>
                </a:moveTo>
                <a:cubicBezTo>
                  <a:pt x="435" y="516"/>
                  <a:pt x="435" y="516"/>
                  <a:pt x="435" y="516"/>
                </a:cubicBezTo>
                <a:cubicBezTo>
                  <a:pt x="472" y="495"/>
                  <a:pt x="495" y="455"/>
                  <a:pt x="495" y="412"/>
                </a:cubicBezTo>
                <a:cubicBezTo>
                  <a:pt x="495" y="146"/>
                  <a:pt x="495" y="146"/>
                  <a:pt x="495" y="146"/>
                </a:cubicBezTo>
                <a:cubicBezTo>
                  <a:pt x="192" y="0"/>
                  <a:pt x="192" y="0"/>
                  <a:pt x="192" y="0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57" y="92"/>
                  <a:pt x="57" y="92"/>
                  <a:pt x="57" y="92"/>
                </a:cubicBezTo>
                <a:cubicBezTo>
                  <a:pt x="106" y="133"/>
                  <a:pt x="106" y="133"/>
                  <a:pt x="106" y="133"/>
                </a:cubicBezTo>
                <a:cubicBezTo>
                  <a:pt x="13" y="171"/>
                  <a:pt x="13" y="171"/>
                  <a:pt x="13" y="171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0" y="262"/>
                  <a:pt x="0" y="262"/>
                  <a:pt x="0" y="262"/>
                </a:cubicBezTo>
                <a:cubicBezTo>
                  <a:pt x="53" y="304"/>
                  <a:pt x="53" y="304"/>
                  <a:pt x="53" y="304"/>
                </a:cubicBezTo>
                <a:cubicBezTo>
                  <a:pt x="7" y="338"/>
                  <a:pt x="7" y="338"/>
                  <a:pt x="7" y="338"/>
                </a:cubicBezTo>
                <a:cubicBezTo>
                  <a:pt x="79" y="381"/>
                  <a:pt x="79" y="381"/>
                  <a:pt x="79" y="381"/>
                </a:cubicBezTo>
                <a:cubicBezTo>
                  <a:pt x="41" y="432"/>
                  <a:pt x="41" y="432"/>
                  <a:pt x="41" y="432"/>
                </a:cubicBezTo>
                <a:cubicBezTo>
                  <a:pt x="106" y="477"/>
                  <a:pt x="106" y="477"/>
                  <a:pt x="106" y="477"/>
                </a:cubicBezTo>
                <a:cubicBezTo>
                  <a:pt x="75" y="496"/>
                  <a:pt x="75" y="496"/>
                  <a:pt x="75" y="496"/>
                </a:cubicBezTo>
                <a:cubicBezTo>
                  <a:pt x="144" y="524"/>
                  <a:pt x="144" y="524"/>
                  <a:pt x="144" y="524"/>
                </a:cubicBezTo>
                <a:cubicBezTo>
                  <a:pt x="126" y="545"/>
                  <a:pt x="126" y="545"/>
                  <a:pt x="126" y="545"/>
                </a:cubicBezTo>
                <a:lnTo>
                  <a:pt x="241" y="628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34DC60A-8712-41BB-B6E2-098CFAD23E2D}"/>
              </a:ext>
            </a:extLst>
          </p:cNvPr>
          <p:cNvSpPr>
            <a:spLocks/>
          </p:cNvSpPr>
          <p:nvPr/>
        </p:nvSpPr>
        <p:spPr bwMode="auto">
          <a:xfrm>
            <a:off x="1192213" y="-14288"/>
            <a:ext cx="1711325" cy="1914525"/>
          </a:xfrm>
          <a:custGeom>
            <a:avLst/>
            <a:gdLst>
              <a:gd name="T0" fmla="*/ 59 w 701"/>
              <a:gd name="T1" fmla="*/ 155 h 784"/>
              <a:gd name="T2" fmla="*/ 291 w 701"/>
              <a:gd name="T3" fmla="*/ 21 h 784"/>
              <a:gd name="T4" fmla="*/ 410 w 701"/>
              <a:gd name="T5" fmla="*/ 21 h 784"/>
              <a:gd name="T6" fmla="*/ 642 w 701"/>
              <a:gd name="T7" fmla="*/ 155 h 784"/>
              <a:gd name="T8" fmla="*/ 701 w 701"/>
              <a:gd name="T9" fmla="*/ 258 h 784"/>
              <a:gd name="T10" fmla="*/ 701 w 701"/>
              <a:gd name="T11" fmla="*/ 525 h 784"/>
              <a:gd name="T12" fmla="*/ 642 w 701"/>
              <a:gd name="T13" fmla="*/ 629 h 784"/>
              <a:gd name="T14" fmla="*/ 410 w 701"/>
              <a:gd name="T15" fmla="*/ 763 h 784"/>
              <a:gd name="T16" fmla="*/ 291 w 701"/>
              <a:gd name="T17" fmla="*/ 763 h 784"/>
              <a:gd name="T18" fmla="*/ 59 w 701"/>
              <a:gd name="T19" fmla="*/ 629 h 784"/>
              <a:gd name="T20" fmla="*/ 0 w 701"/>
              <a:gd name="T21" fmla="*/ 525 h 784"/>
              <a:gd name="T22" fmla="*/ 0 w 701"/>
              <a:gd name="T23" fmla="*/ 258 h 784"/>
              <a:gd name="T24" fmla="*/ 59 w 701"/>
              <a:gd name="T25" fmla="*/ 155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1" h="784">
                <a:moveTo>
                  <a:pt x="59" y="155"/>
                </a:moveTo>
                <a:cubicBezTo>
                  <a:pt x="291" y="21"/>
                  <a:pt x="291" y="21"/>
                  <a:pt x="291" y="21"/>
                </a:cubicBezTo>
                <a:cubicBezTo>
                  <a:pt x="328" y="0"/>
                  <a:pt x="373" y="0"/>
                  <a:pt x="410" y="21"/>
                </a:cubicBezTo>
                <a:cubicBezTo>
                  <a:pt x="642" y="155"/>
                  <a:pt x="642" y="155"/>
                  <a:pt x="642" y="155"/>
                </a:cubicBezTo>
                <a:cubicBezTo>
                  <a:pt x="679" y="176"/>
                  <a:pt x="701" y="215"/>
                  <a:pt x="701" y="258"/>
                </a:cubicBezTo>
                <a:cubicBezTo>
                  <a:pt x="701" y="525"/>
                  <a:pt x="701" y="525"/>
                  <a:pt x="701" y="525"/>
                </a:cubicBezTo>
                <a:cubicBezTo>
                  <a:pt x="701" y="568"/>
                  <a:pt x="679" y="608"/>
                  <a:pt x="642" y="629"/>
                </a:cubicBezTo>
                <a:cubicBezTo>
                  <a:pt x="410" y="763"/>
                  <a:pt x="410" y="763"/>
                  <a:pt x="410" y="763"/>
                </a:cubicBezTo>
                <a:cubicBezTo>
                  <a:pt x="373" y="784"/>
                  <a:pt x="328" y="784"/>
                  <a:pt x="291" y="763"/>
                </a:cubicBezTo>
                <a:cubicBezTo>
                  <a:pt x="59" y="629"/>
                  <a:pt x="59" y="629"/>
                  <a:pt x="59" y="629"/>
                </a:cubicBezTo>
                <a:cubicBezTo>
                  <a:pt x="22" y="608"/>
                  <a:pt x="0" y="568"/>
                  <a:pt x="0" y="525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15"/>
                  <a:pt x="22" y="176"/>
                  <a:pt x="59" y="155"/>
                </a:cubicBezTo>
                <a:close/>
              </a:path>
            </a:pathLst>
          </a:custGeom>
          <a:solidFill>
            <a:srgbClr val="FDB7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145190B-04AE-4637-9803-9842CF3AEDDA}"/>
              </a:ext>
            </a:extLst>
          </p:cNvPr>
          <p:cNvSpPr>
            <a:spLocks/>
          </p:cNvSpPr>
          <p:nvPr/>
        </p:nvSpPr>
        <p:spPr bwMode="auto">
          <a:xfrm>
            <a:off x="1773238" y="277813"/>
            <a:ext cx="1130300" cy="1473200"/>
          </a:xfrm>
          <a:custGeom>
            <a:avLst/>
            <a:gdLst>
              <a:gd name="T0" fmla="*/ 112 w 463"/>
              <a:gd name="T1" fmla="*/ 515 h 603"/>
              <a:gd name="T2" fmla="*/ 241 w 463"/>
              <a:gd name="T3" fmla="*/ 603 h 603"/>
              <a:gd name="T4" fmla="*/ 404 w 463"/>
              <a:gd name="T5" fmla="*/ 509 h 603"/>
              <a:gd name="T6" fmla="*/ 463 w 463"/>
              <a:gd name="T7" fmla="*/ 405 h 603"/>
              <a:gd name="T8" fmla="*/ 463 w 463"/>
              <a:gd name="T9" fmla="*/ 138 h 603"/>
              <a:gd name="T10" fmla="*/ 463 w 463"/>
              <a:gd name="T11" fmla="*/ 138 h 603"/>
              <a:gd name="T12" fmla="*/ 209 w 463"/>
              <a:gd name="T13" fmla="*/ 0 h 603"/>
              <a:gd name="T14" fmla="*/ 202 w 463"/>
              <a:gd name="T15" fmla="*/ 166 h 603"/>
              <a:gd name="T16" fmla="*/ 170 w 463"/>
              <a:gd name="T17" fmla="*/ 166 h 603"/>
              <a:gd name="T18" fmla="*/ 0 w 463"/>
              <a:gd name="T19" fmla="*/ 86 h 603"/>
              <a:gd name="T20" fmla="*/ 0 w 463"/>
              <a:gd name="T21" fmla="*/ 309 h 603"/>
              <a:gd name="T22" fmla="*/ 92 w 463"/>
              <a:gd name="T23" fmla="*/ 421 h 603"/>
              <a:gd name="T24" fmla="*/ 112 w 463"/>
              <a:gd name="T25" fmla="*/ 515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3" h="603">
                <a:moveTo>
                  <a:pt x="112" y="515"/>
                </a:moveTo>
                <a:cubicBezTo>
                  <a:pt x="241" y="603"/>
                  <a:pt x="241" y="603"/>
                  <a:pt x="241" y="603"/>
                </a:cubicBezTo>
                <a:cubicBezTo>
                  <a:pt x="404" y="509"/>
                  <a:pt x="404" y="509"/>
                  <a:pt x="404" y="509"/>
                </a:cubicBezTo>
                <a:cubicBezTo>
                  <a:pt x="441" y="488"/>
                  <a:pt x="463" y="448"/>
                  <a:pt x="463" y="405"/>
                </a:cubicBezTo>
                <a:cubicBezTo>
                  <a:pt x="463" y="138"/>
                  <a:pt x="463" y="138"/>
                  <a:pt x="463" y="138"/>
                </a:cubicBezTo>
                <a:cubicBezTo>
                  <a:pt x="463" y="138"/>
                  <a:pt x="463" y="138"/>
                  <a:pt x="463" y="138"/>
                </a:cubicBezTo>
                <a:cubicBezTo>
                  <a:pt x="209" y="0"/>
                  <a:pt x="209" y="0"/>
                  <a:pt x="209" y="0"/>
                </a:cubicBezTo>
                <a:cubicBezTo>
                  <a:pt x="202" y="166"/>
                  <a:pt x="202" y="166"/>
                  <a:pt x="202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09"/>
                  <a:pt x="0" y="309"/>
                  <a:pt x="0" y="309"/>
                </a:cubicBezTo>
                <a:cubicBezTo>
                  <a:pt x="92" y="421"/>
                  <a:pt x="92" y="421"/>
                  <a:pt x="92" y="421"/>
                </a:cubicBezTo>
                <a:lnTo>
                  <a:pt x="112" y="515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9B7FF3F-5A3F-4218-9290-7BE2FF221FB1}"/>
              </a:ext>
            </a:extLst>
          </p:cNvPr>
          <p:cNvSpPr>
            <a:spLocks/>
          </p:cNvSpPr>
          <p:nvPr/>
        </p:nvSpPr>
        <p:spPr bwMode="auto">
          <a:xfrm>
            <a:off x="3833813" y="722313"/>
            <a:ext cx="390525" cy="338138"/>
          </a:xfrm>
          <a:custGeom>
            <a:avLst/>
            <a:gdLst>
              <a:gd name="T0" fmla="*/ 61 w 246"/>
              <a:gd name="T1" fmla="*/ 0 h 213"/>
              <a:gd name="T2" fmla="*/ 0 w 246"/>
              <a:gd name="T3" fmla="*/ 107 h 213"/>
              <a:gd name="T4" fmla="*/ 61 w 246"/>
              <a:gd name="T5" fmla="*/ 213 h 213"/>
              <a:gd name="T6" fmla="*/ 184 w 246"/>
              <a:gd name="T7" fmla="*/ 213 h 213"/>
              <a:gd name="T8" fmla="*/ 246 w 246"/>
              <a:gd name="T9" fmla="*/ 107 h 213"/>
              <a:gd name="T10" fmla="*/ 184 w 246"/>
              <a:gd name="T11" fmla="*/ 0 h 213"/>
              <a:gd name="T12" fmla="*/ 61 w 246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3">
                <a:moveTo>
                  <a:pt x="61" y="0"/>
                </a:moveTo>
                <a:lnTo>
                  <a:pt x="0" y="107"/>
                </a:lnTo>
                <a:lnTo>
                  <a:pt x="61" y="213"/>
                </a:lnTo>
                <a:lnTo>
                  <a:pt x="184" y="213"/>
                </a:lnTo>
                <a:lnTo>
                  <a:pt x="246" y="107"/>
                </a:lnTo>
                <a:lnTo>
                  <a:pt x="184" y="0"/>
                </a:lnTo>
                <a:lnTo>
                  <a:pt x="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F7AAFEA-99FD-4AB6-A1F3-EB0D5404CF54}"/>
              </a:ext>
            </a:extLst>
          </p:cNvPr>
          <p:cNvSpPr>
            <a:spLocks/>
          </p:cNvSpPr>
          <p:nvPr/>
        </p:nvSpPr>
        <p:spPr bwMode="auto">
          <a:xfrm>
            <a:off x="3833813" y="307975"/>
            <a:ext cx="390525" cy="336550"/>
          </a:xfrm>
          <a:custGeom>
            <a:avLst/>
            <a:gdLst>
              <a:gd name="T0" fmla="*/ 184 w 246"/>
              <a:gd name="T1" fmla="*/ 212 h 212"/>
              <a:gd name="T2" fmla="*/ 246 w 246"/>
              <a:gd name="T3" fmla="*/ 106 h 212"/>
              <a:gd name="T4" fmla="*/ 184 w 246"/>
              <a:gd name="T5" fmla="*/ 0 h 212"/>
              <a:gd name="T6" fmla="*/ 61 w 246"/>
              <a:gd name="T7" fmla="*/ 0 h 212"/>
              <a:gd name="T8" fmla="*/ 0 w 246"/>
              <a:gd name="T9" fmla="*/ 106 h 212"/>
              <a:gd name="T10" fmla="*/ 61 w 246"/>
              <a:gd name="T11" fmla="*/ 212 h 212"/>
              <a:gd name="T12" fmla="*/ 184 w 246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12">
                <a:moveTo>
                  <a:pt x="184" y="212"/>
                </a:moveTo>
                <a:lnTo>
                  <a:pt x="246" y="106"/>
                </a:lnTo>
                <a:lnTo>
                  <a:pt x="184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lnTo>
                  <a:pt x="184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43A0628-20BF-496B-985A-EFC0CF41979E}"/>
              </a:ext>
            </a:extLst>
          </p:cNvPr>
          <p:cNvSpPr>
            <a:spLocks/>
          </p:cNvSpPr>
          <p:nvPr/>
        </p:nvSpPr>
        <p:spPr bwMode="auto">
          <a:xfrm>
            <a:off x="3821113" y="1130300"/>
            <a:ext cx="428625" cy="511175"/>
          </a:xfrm>
          <a:custGeom>
            <a:avLst/>
            <a:gdLst>
              <a:gd name="T0" fmla="*/ 125 w 176"/>
              <a:gd name="T1" fmla="*/ 0 h 209"/>
              <a:gd name="T2" fmla="*/ 45 w 176"/>
              <a:gd name="T3" fmla="*/ 0 h 209"/>
              <a:gd name="T4" fmla="*/ 5 w 176"/>
              <a:gd name="T5" fmla="*/ 69 h 209"/>
              <a:gd name="T6" fmla="*/ 18 w 176"/>
              <a:gd name="T7" fmla="*/ 172 h 209"/>
              <a:gd name="T8" fmla="*/ 29 w 176"/>
              <a:gd name="T9" fmla="*/ 138 h 209"/>
              <a:gd name="T10" fmla="*/ 53 w 176"/>
              <a:gd name="T11" fmla="*/ 202 h 209"/>
              <a:gd name="T12" fmla="*/ 85 w 176"/>
              <a:gd name="T13" fmla="*/ 151 h 209"/>
              <a:gd name="T14" fmla="*/ 106 w 176"/>
              <a:gd name="T15" fmla="*/ 181 h 209"/>
              <a:gd name="T16" fmla="*/ 143 w 176"/>
              <a:gd name="T17" fmla="*/ 155 h 209"/>
              <a:gd name="T18" fmla="*/ 143 w 176"/>
              <a:gd name="T19" fmla="*/ 193 h 209"/>
              <a:gd name="T20" fmla="*/ 165 w 176"/>
              <a:gd name="T21" fmla="*/ 69 h 209"/>
              <a:gd name="T22" fmla="*/ 125 w 176"/>
              <a:gd name="T23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209">
                <a:moveTo>
                  <a:pt x="125" y="0"/>
                </a:moveTo>
                <a:cubicBezTo>
                  <a:pt x="45" y="0"/>
                  <a:pt x="45" y="0"/>
                  <a:pt x="45" y="0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0" y="169"/>
                  <a:pt x="18" y="172"/>
                </a:cubicBezTo>
                <a:cubicBezTo>
                  <a:pt x="36" y="174"/>
                  <a:pt x="13" y="138"/>
                  <a:pt x="29" y="138"/>
                </a:cubicBezTo>
                <a:cubicBezTo>
                  <a:pt x="45" y="138"/>
                  <a:pt x="26" y="195"/>
                  <a:pt x="53" y="202"/>
                </a:cubicBezTo>
                <a:cubicBezTo>
                  <a:pt x="80" y="209"/>
                  <a:pt x="59" y="144"/>
                  <a:pt x="85" y="151"/>
                </a:cubicBezTo>
                <a:cubicBezTo>
                  <a:pt x="111" y="158"/>
                  <a:pt x="87" y="179"/>
                  <a:pt x="106" y="181"/>
                </a:cubicBezTo>
                <a:cubicBezTo>
                  <a:pt x="125" y="183"/>
                  <a:pt x="133" y="153"/>
                  <a:pt x="143" y="155"/>
                </a:cubicBezTo>
                <a:cubicBezTo>
                  <a:pt x="153" y="158"/>
                  <a:pt x="117" y="197"/>
                  <a:pt x="143" y="193"/>
                </a:cubicBezTo>
                <a:cubicBezTo>
                  <a:pt x="169" y="188"/>
                  <a:pt x="176" y="134"/>
                  <a:pt x="165" y="69"/>
                </a:cubicBezTo>
                <a:lnTo>
                  <a:pt x="1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03F81DC-2ACF-48B3-8CAA-5CA766919B8F}"/>
              </a:ext>
            </a:extLst>
          </p:cNvPr>
          <p:cNvSpPr>
            <a:spLocks/>
          </p:cNvSpPr>
          <p:nvPr/>
        </p:nvSpPr>
        <p:spPr bwMode="auto">
          <a:xfrm>
            <a:off x="3476626" y="930275"/>
            <a:ext cx="388938" cy="506413"/>
          </a:xfrm>
          <a:custGeom>
            <a:avLst/>
            <a:gdLst>
              <a:gd name="T0" fmla="*/ 159 w 159"/>
              <a:gd name="T1" fmla="*/ 69 h 207"/>
              <a:gd name="T2" fmla="*/ 119 w 159"/>
              <a:gd name="T3" fmla="*/ 0 h 207"/>
              <a:gd name="T4" fmla="*/ 40 w 159"/>
              <a:gd name="T5" fmla="*/ 0 h 207"/>
              <a:gd name="T6" fmla="*/ 0 w 159"/>
              <a:gd name="T7" fmla="*/ 69 h 207"/>
              <a:gd name="T8" fmla="*/ 19 w 159"/>
              <a:gd name="T9" fmla="*/ 138 h 207"/>
              <a:gd name="T10" fmla="*/ 35 w 159"/>
              <a:gd name="T11" fmla="*/ 203 h 207"/>
              <a:gd name="T12" fmla="*/ 58 w 159"/>
              <a:gd name="T13" fmla="*/ 151 h 207"/>
              <a:gd name="T14" fmla="*/ 79 w 159"/>
              <a:gd name="T15" fmla="*/ 177 h 207"/>
              <a:gd name="T16" fmla="*/ 98 w 159"/>
              <a:gd name="T17" fmla="*/ 151 h 207"/>
              <a:gd name="T18" fmla="*/ 124 w 159"/>
              <a:gd name="T19" fmla="*/ 165 h 207"/>
              <a:gd name="T20" fmla="*/ 141 w 159"/>
              <a:gd name="T21" fmla="*/ 101 h 207"/>
              <a:gd name="T22" fmla="*/ 159 w 159"/>
              <a:gd name="T23" fmla="*/ 6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9" h="207">
                <a:moveTo>
                  <a:pt x="159" y="69"/>
                </a:moveTo>
                <a:cubicBezTo>
                  <a:pt x="119" y="0"/>
                  <a:pt x="119" y="0"/>
                  <a:pt x="11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5" y="112"/>
                  <a:pt x="19" y="138"/>
                </a:cubicBezTo>
                <a:cubicBezTo>
                  <a:pt x="33" y="163"/>
                  <a:pt x="17" y="198"/>
                  <a:pt x="35" y="203"/>
                </a:cubicBezTo>
                <a:cubicBezTo>
                  <a:pt x="54" y="207"/>
                  <a:pt x="42" y="140"/>
                  <a:pt x="58" y="151"/>
                </a:cubicBezTo>
                <a:cubicBezTo>
                  <a:pt x="75" y="163"/>
                  <a:pt x="61" y="175"/>
                  <a:pt x="79" y="177"/>
                </a:cubicBezTo>
                <a:cubicBezTo>
                  <a:pt x="98" y="179"/>
                  <a:pt x="84" y="147"/>
                  <a:pt x="98" y="151"/>
                </a:cubicBezTo>
                <a:cubicBezTo>
                  <a:pt x="112" y="156"/>
                  <a:pt x="101" y="179"/>
                  <a:pt x="124" y="165"/>
                </a:cubicBezTo>
                <a:cubicBezTo>
                  <a:pt x="140" y="155"/>
                  <a:pt x="138" y="123"/>
                  <a:pt x="141" y="101"/>
                </a:cubicBezTo>
                <a:lnTo>
                  <a:pt x="159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12CE765-E2A3-4179-8AF3-48F0E2A843EA}"/>
              </a:ext>
            </a:extLst>
          </p:cNvPr>
          <p:cNvSpPr>
            <a:spLocks/>
          </p:cNvSpPr>
          <p:nvPr/>
        </p:nvSpPr>
        <p:spPr bwMode="auto">
          <a:xfrm>
            <a:off x="3476626" y="515938"/>
            <a:ext cx="388938" cy="336550"/>
          </a:xfrm>
          <a:custGeom>
            <a:avLst/>
            <a:gdLst>
              <a:gd name="T0" fmla="*/ 183 w 245"/>
              <a:gd name="T1" fmla="*/ 212 h 212"/>
              <a:gd name="T2" fmla="*/ 245 w 245"/>
              <a:gd name="T3" fmla="*/ 106 h 212"/>
              <a:gd name="T4" fmla="*/ 183 w 245"/>
              <a:gd name="T5" fmla="*/ 0 h 212"/>
              <a:gd name="T6" fmla="*/ 62 w 245"/>
              <a:gd name="T7" fmla="*/ 0 h 212"/>
              <a:gd name="T8" fmla="*/ 0 w 245"/>
              <a:gd name="T9" fmla="*/ 106 h 212"/>
              <a:gd name="T10" fmla="*/ 62 w 245"/>
              <a:gd name="T11" fmla="*/ 212 h 212"/>
              <a:gd name="T12" fmla="*/ 183 w 245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12">
                <a:moveTo>
                  <a:pt x="183" y="212"/>
                </a:moveTo>
                <a:lnTo>
                  <a:pt x="245" y="106"/>
                </a:lnTo>
                <a:lnTo>
                  <a:pt x="183" y="0"/>
                </a:lnTo>
                <a:lnTo>
                  <a:pt x="62" y="0"/>
                </a:lnTo>
                <a:lnTo>
                  <a:pt x="0" y="106"/>
                </a:lnTo>
                <a:lnTo>
                  <a:pt x="62" y="212"/>
                </a:lnTo>
                <a:lnTo>
                  <a:pt x="183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65975EC-CB04-4FC9-AE9C-2D5263DFD397}"/>
              </a:ext>
            </a:extLst>
          </p:cNvPr>
          <p:cNvSpPr>
            <a:spLocks/>
          </p:cNvSpPr>
          <p:nvPr/>
        </p:nvSpPr>
        <p:spPr bwMode="auto">
          <a:xfrm>
            <a:off x="4170363" y="930275"/>
            <a:ext cx="387350" cy="574675"/>
          </a:xfrm>
          <a:custGeom>
            <a:avLst/>
            <a:gdLst>
              <a:gd name="T0" fmla="*/ 40 w 159"/>
              <a:gd name="T1" fmla="*/ 0 h 235"/>
              <a:gd name="T2" fmla="*/ 0 w 159"/>
              <a:gd name="T3" fmla="*/ 69 h 235"/>
              <a:gd name="T4" fmla="*/ 40 w 159"/>
              <a:gd name="T5" fmla="*/ 138 h 235"/>
              <a:gd name="T6" fmla="*/ 54 w 159"/>
              <a:gd name="T7" fmla="*/ 186 h 235"/>
              <a:gd name="T8" fmla="*/ 80 w 159"/>
              <a:gd name="T9" fmla="*/ 162 h 235"/>
              <a:gd name="T10" fmla="*/ 98 w 159"/>
              <a:gd name="T11" fmla="*/ 233 h 235"/>
              <a:gd name="T12" fmla="*/ 114 w 159"/>
              <a:gd name="T13" fmla="*/ 151 h 235"/>
              <a:gd name="T14" fmla="*/ 135 w 159"/>
              <a:gd name="T15" fmla="*/ 185 h 235"/>
              <a:gd name="T16" fmla="*/ 159 w 159"/>
              <a:gd name="T17" fmla="*/ 69 h 235"/>
              <a:gd name="T18" fmla="*/ 119 w 159"/>
              <a:gd name="T19" fmla="*/ 0 h 235"/>
              <a:gd name="T20" fmla="*/ 40 w 159"/>
              <a:gd name="T2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235">
                <a:moveTo>
                  <a:pt x="40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0" y="138"/>
                  <a:pt x="40" y="179"/>
                  <a:pt x="54" y="186"/>
                </a:cubicBezTo>
                <a:cubicBezTo>
                  <a:pt x="68" y="193"/>
                  <a:pt x="63" y="147"/>
                  <a:pt x="80" y="162"/>
                </a:cubicBezTo>
                <a:cubicBezTo>
                  <a:pt x="96" y="177"/>
                  <a:pt x="70" y="235"/>
                  <a:pt x="98" y="233"/>
                </a:cubicBezTo>
                <a:cubicBezTo>
                  <a:pt x="126" y="230"/>
                  <a:pt x="91" y="147"/>
                  <a:pt x="114" y="151"/>
                </a:cubicBezTo>
                <a:cubicBezTo>
                  <a:pt x="138" y="156"/>
                  <a:pt x="114" y="189"/>
                  <a:pt x="135" y="185"/>
                </a:cubicBezTo>
                <a:cubicBezTo>
                  <a:pt x="156" y="182"/>
                  <a:pt x="159" y="69"/>
                  <a:pt x="159" y="69"/>
                </a:cubicBezTo>
                <a:cubicBezTo>
                  <a:pt x="119" y="0"/>
                  <a:pt x="119" y="0"/>
                  <a:pt x="119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6B1811F-3A1C-4676-B006-3524EA20128D}"/>
              </a:ext>
            </a:extLst>
          </p:cNvPr>
          <p:cNvSpPr>
            <a:spLocks/>
          </p:cNvSpPr>
          <p:nvPr/>
        </p:nvSpPr>
        <p:spPr bwMode="auto">
          <a:xfrm>
            <a:off x="4170363" y="515938"/>
            <a:ext cx="387350" cy="336550"/>
          </a:xfrm>
          <a:custGeom>
            <a:avLst/>
            <a:gdLst>
              <a:gd name="T0" fmla="*/ 61 w 244"/>
              <a:gd name="T1" fmla="*/ 212 h 212"/>
              <a:gd name="T2" fmla="*/ 183 w 244"/>
              <a:gd name="T3" fmla="*/ 212 h 212"/>
              <a:gd name="T4" fmla="*/ 244 w 244"/>
              <a:gd name="T5" fmla="*/ 106 h 212"/>
              <a:gd name="T6" fmla="*/ 183 w 244"/>
              <a:gd name="T7" fmla="*/ 0 h 212"/>
              <a:gd name="T8" fmla="*/ 61 w 244"/>
              <a:gd name="T9" fmla="*/ 0 h 212"/>
              <a:gd name="T10" fmla="*/ 0 w 244"/>
              <a:gd name="T11" fmla="*/ 106 h 212"/>
              <a:gd name="T12" fmla="*/ 61 w 244"/>
              <a:gd name="T13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12">
                <a:moveTo>
                  <a:pt x="61" y="212"/>
                </a:moveTo>
                <a:lnTo>
                  <a:pt x="183" y="212"/>
                </a:lnTo>
                <a:lnTo>
                  <a:pt x="244" y="106"/>
                </a:lnTo>
                <a:lnTo>
                  <a:pt x="183" y="0"/>
                </a:lnTo>
                <a:lnTo>
                  <a:pt x="61" y="0"/>
                </a:lnTo>
                <a:lnTo>
                  <a:pt x="0" y="106"/>
                </a:lnTo>
                <a:lnTo>
                  <a:pt x="61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A7FEB77-B3AF-4FE3-A295-91DBB7928B4E}"/>
              </a:ext>
            </a:extLst>
          </p:cNvPr>
          <p:cNvSpPr>
            <a:spLocks/>
          </p:cNvSpPr>
          <p:nvPr/>
        </p:nvSpPr>
        <p:spPr bwMode="auto">
          <a:xfrm>
            <a:off x="4003676" y="2536825"/>
            <a:ext cx="598488" cy="587375"/>
          </a:xfrm>
          <a:custGeom>
            <a:avLst/>
            <a:gdLst>
              <a:gd name="T0" fmla="*/ 138 w 245"/>
              <a:gd name="T1" fmla="*/ 18 h 240"/>
              <a:gd name="T2" fmla="*/ 0 w 245"/>
              <a:gd name="T3" fmla="*/ 188 h 240"/>
              <a:gd name="T4" fmla="*/ 138 w 245"/>
              <a:gd name="T5" fmla="*/ 1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240">
                <a:moveTo>
                  <a:pt x="138" y="18"/>
                </a:moveTo>
                <a:cubicBezTo>
                  <a:pt x="31" y="37"/>
                  <a:pt x="0" y="188"/>
                  <a:pt x="0" y="188"/>
                </a:cubicBezTo>
                <a:cubicBezTo>
                  <a:pt x="240" y="240"/>
                  <a:pt x="245" y="0"/>
                  <a:pt x="138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EC3D6335-A934-4691-A017-CD0AEBBCFA32}"/>
              </a:ext>
            </a:extLst>
          </p:cNvPr>
          <p:cNvSpPr>
            <a:spLocks/>
          </p:cNvSpPr>
          <p:nvPr/>
        </p:nvSpPr>
        <p:spPr bwMode="auto">
          <a:xfrm>
            <a:off x="3930651" y="2389188"/>
            <a:ext cx="398463" cy="563563"/>
          </a:xfrm>
          <a:custGeom>
            <a:avLst/>
            <a:gdLst>
              <a:gd name="T0" fmla="*/ 156 w 163"/>
              <a:gd name="T1" fmla="*/ 61 h 231"/>
              <a:gd name="T2" fmla="*/ 86 w 163"/>
              <a:gd name="T3" fmla="*/ 16 h 231"/>
              <a:gd name="T4" fmla="*/ 16 w 163"/>
              <a:gd name="T5" fmla="*/ 231 h 231"/>
              <a:gd name="T6" fmla="*/ 156 w 163"/>
              <a:gd name="T7" fmla="*/ 6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31">
                <a:moveTo>
                  <a:pt x="156" y="61"/>
                </a:moveTo>
                <a:cubicBezTo>
                  <a:pt x="156" y="61"/>
                  <a:pt x="163" y="0"/>
                  <a:pt x="86" y="16"/>
                </a:cubicBezTo>
                <a:cubicBezTo>
                  <a:pt x="10" y="33"/>
                  <a:pt x="0" y="168"/>
                  <a:pt x="16" y="231"/>
                </a:cubicBezTo>
                <a:cubicBezTo>
                  <a:pt x="16" y="231"/>
                  <a:pt x="56" y="93"/>
                  <a:pt x="156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A50B2E8E-66A6-4E75-ABF9-3336F939A177}"/>
              </a:ext>
            </a:extLst>
          </p:cNvPr>
          <p:cNvSpPr>
            <a:spLocks/>
          </p:cNvSpPr>
          <p:nvPr/>
        </p:nvSpPr>
        <p:spPr bwMode="auto">
          <a:xfrm>
            <a:off x="3303588" y="2563813"/>
            <a:ext cx="444500" cy="639763"/>
          </a:xfrm>
          <a:custGeom>
            <a:avLst/>
            <a:gdLst>
              <a:gd name="T0" fmla="*/ 126 w 182"/>
              <a:gd name="T1" fmla="*/ 90 h 262"/>
              <a:gd name="T2" fmla="*/ 47 w 182"/>
              <a:gd name="T3" fmla="*/ 13 h 262"/>
              <a:gd name="T4" fmla="*/ 31 w 182"/>
              <a:gd name="T5" fmla="*/ 0 h 262"/>
              <a:gd name="T6" fmla="*/ 16 w 182"/>
              <a:gd name="T7" fmla="*/ 15 h 262"/>
              <a:gd name="T8" fmla="*/ 31 w 182"/>
              <a:gd name="T9" fmla="*/ 31 h 262"/>
              <a:gd name="T10" fmla="*/ 46 w 182"/>
              <a:gd name="T11" fmla="*/ 18 h 262"/>
              <a:gd name="T12" fmla="*/ 112 w 182"/>
              <a:gd name="T13" fmla="*/ 86 h 262"/>
              <a:gd name="T14" fmla="*/ 97 w 182"/>
              <a:gd name="T15" fmla="*/ 87 h 262"/>
              <a:gd name="T16" fmla="*/ 27 w 182"/>
              <a:gd name="T17" fmla="*/ 76 h 262"/>
              <a:gd name="T18" fmla="*/ 16 w 182"/>
              <a:gd name="T19" fmla="*/ 70 h 262"/>
              <a:gd name="T20" fmla="*/ 0 w 182"/>
              <a:gd name="T21" fmla="*/ 86 h 262"/>
              <a:gd name="T22" fmla="*/ 16 w 182"/>
              <a:gd name="T23" fmla="*/ 101 h 262"/>
              <a:gd name="T24" fmla="*/ 31 w 182"/>
              <a:gd name="T25" fmla="*/ 86 h 262"/>
              <a:gd name="T26" fmla="*/ 30 w 182"/>
              <a:gd name="T27" fmla="*/ 79 h 262"/>
              <a:gd name="T28" fmla="*/ 88 w 182"/>
              <a:gd name="T29" fmla="*/ 91 h 262"/>
              <a:gd name="T30" fmla="*/ 80 w 182"/>
              <a:gd name="T31" fmla="*/ 95 h 262"/>
              <a:gd name="T32" fmla="*/ 157 w 182"/>
              <a:gd name="T33" fmla="*/ 184 h 262"/>
              <a:gd name="T34" fmla="*/ 126 w 182"/>
              <a:gd name="T35" fmla="*/ 9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262">
                <a:moveTo>
                  <a:pt x="126" y="90"/>
                </a:moveTo>
                <a:cubicBezTo>
                  <a:pt x="122" y="65"/>
                  <a:pt x="106" y="9"/>
                  <a:pt x="47" y="13"/>
                </a:cubicBezTo>
                <a:cubicBezTo>
                  <a:pt x="46" y="5"/>
                  <a:pt x="39" y="0"/>
                  <a:pt x="31" y="0"/>
                </a:cubicBezTo>
                <a:cubicBezTo>
                  <a:pt x="23" y="0"/>
                  <a:pt x="16" y="6"/>
                  <a:pt x="16" y="15"/>
                </a:cubicBezTo>
                <a:cubicBezTo>
                  <a:pt x="16" y="24"/>
                  <a:pt x="23" y="31"/>
                  <a:pt x="31" y="31"/>
                </a:cubicBezTo>
                <a:cubicBezTo>
                  <a:pt x="39" y="31"/>
                  <a:pt x="45" y="25"/>
                  <a:pt x="46" y="18"/>
                </a:cubicBezTo>
                <a:cubicBezTo>
                  <a:pt x="69" y="25"/>
                  <a:pt x="110" y="43"/>
                  <a:pt x="112" y="86"/>
                </a:cubicBezTo>
                <a:cubicBezTo>
                  <a:pt x="107" y="86"/>
                  <a:pt x="102" y="86"/>
                  <a:pt x="97" y="87"/>
                </a:cubicBezTo>
                <a:cubicBezTo>
                  <a:pt x="86" y="74"/>
                  <a:pt x="61" y="51"/>
                  <a:pt x="27" y="76"/>
                </a:cubicBezTo>
                <a:cubicBezTo>
                  <a:pt x="25" y="72"/>
                  <a:pt x="20" y="70"/>
                  <a:pt x="16" y="70"/>
                </a:cubicBezTo>
                <a:cubicBezTo>
                  <a:pt x="7" y="70"/>
                  <a:pt x="0" y="77"/>
                  <a:pt x="0" y="86"/>
                </a:cubicBezTo>
                <a:cubicBezTo>
                  <a:pt x="0" y="95"/>
                  <a:pt x="7" y="101"/>
                  <a:pt x="16" y="101"/>
                </a:cubicBezTo>
                <a:cubicBezTo>
                  <a:pt x="24" y="101"/>
                  <a:pt x="31" y="95"/>
                  <a:pt x="31" y="86"/>
                </a:cubicBezTo>
                <a:cubicBezTo>
                  <a:pt x="31" y="83"/>
                  <a:pt x="31" y="81"/>
                  <a:pt x="30" y="79"/>
                </a:cubicBezTo>
                <a:cubicBezTo>
                  <a:pt x="46" y="73"/>
                  <a:pt x="72" y="67"/>
                  <a:pt x="88" y="91"/>
                </a:cubicBezTo>
                <a:cubicBezTo>
                  <a:pt x="85" y="92"/>
                  <a:pt x="83" y="94"/>
                  <a:pt x="80" y="95"/>
                </a:cubicBezTo>
                <a:cubicBezTo>
                  <a:pt x="22" y="135"/>
                  <a:pt x="69" y="262"/>
                  <a:pt x="157" y="184"/>
                </a:cubicBezTo>
                <a:cubicBezTo>
                  <a:pt x="182" y="163"/>
                  <a:pt x="162" y="105"/>
                  <a:pt x="126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74ACDB03-A480-42DB-B6F7-30F2D734F68D}"/>
              </a:ext>
            </a:extLst>
          </p:cNvPr>
          <p:cNvSpPr>
            <a:spLocks/>
          </p:cNvSpPr>
          <p:nvPr/>
        </p:nvSpPr>
        <p:spPr bwMode="auto">
          <a:xfrm>
            <a:off x="3667126" y="2935288"/>
            <a:ext cx="758825" cy="623888"/>
          </a:xfrm>
          <a:custGeom>
            <a:avLst/>
            <a:gdLst>
              <a:gd name="T0" fmla="*/ 287 w 311"/>
              <a:gd name="T1" fmla="*/ 192 h 255"/>
              <a:gd name="T2" fmla="*/ 264 w 311"/>
              <a:gd name="T3" fmla="*/ 114 h 255"/>
              <a:gd name="T4" fmla="*/ 19 w 311"/>
              <a:gd name="T5" fmla="*/ 44 h 255"/>
              <a:gd name="T6" fmla="*/ 180 w 311"/>
              <a:gd name="T7" fmla="*/ 246 h 255"/>
              <a:gd name="T8" fmla="*/ 259 w 311"/>
              <a:gd name="T9" fmla="*/ 235 h 255"/>
              <a:gd name="T10" fmla="*/ 259 w 311"/>
              <a:gd name="T11" fmla="*/ 235 h 255"/>
              <a:gd name="T12" fmla="*/ 311 w 311"/>
              <a:gd name="T13" fmla="*/ 240 h 255"/>
              <a:gd name="T14" fmla="*/ 288 w 311"/>
              <a:gd name="T15" fmla="*/ 191 h 255"/>
              <a:gd name="T16" fmla="*/ 287 w 311"/>
              <a:gd name="T17" fmla="*/ 19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255">
                <a:moveTo>
                  <a:pt x="287" y="192"/>
                </a:moveTo>
                <a:cubicBezTo>
                  <a:pt x="293" y="166"/>
                  <a:pt x="287" y="137"/>
                  <a:pt x="264" y="114"/>
                </a:cubicBezTo>
                <a:cubicBezTo>
                  <a:pt x="206" y="53"/>
                  <a:pt x="63" y="0"/>
                  <a:pt x="19" y="44"/>
                </a:cubicBezTo>
                <a:cubicBezTo>
                  <a:pt x="0" y="63"/>
                  <a:pt x="87" y="221"/>
                  <a:pt x="180" y="246"/>
                </a:cubicBezTo>
                <a:cubicBezTo>
                  <a:pt x="213" y="255"/>
                  <a:pt x="240" y="249"/>
                  <a:pt x="259" y="235"/>
                </a:cubicBezTo>
                <a:cubicBezTo>
                  <a:pt x="259" y="235"/>
                  <a:pt x="259" y="235"/>
                  <a:pt x="259" y="235"/>
                </a:cubicBezTo>
                <a:cubicBezTo>
                  <a:pt x="311" y="240"/>
                  <a:pt x="311" y="240"/>
                  <a:pt x="311" y="240"/>
                </a:cubicBezTo>
                <a:cubicBezTo>
                  <a:pt x="288" y="191"/>
                  <a:pt x="288" y="191"/>
                  <a:pt x="288" y="191"/>
                </a:cubicBezTo>
                <a:lnTo>
                  <a:pt x="287" y="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B19D61E-B72D-4C7F-BE4C-7C2DF55A79AE}"/>
              </a:ext>
            </a:extLst>
          </p:cNvPr>
          <p:cNvSpPr>
            <a:spLocks/>
          </p:cNvSpPr>
          <p:nvPr/>
        </p:nvSpPr>
        <p:spPr bwMode="auto">
          <a:xfrm>
            <a:off x="5627688" y="530225"/>
            <a:ext cx="739775" cy="165100"/>
          </a:xfrm>
          <a:custGeom>
            <a:avLst/>
            <a:gdLst>
              <a:gd name="T0" fmla="*/ 34 w 303"/>
              <a:gd name="T1" fmla="*/ 68 h 68"/>
              <a:gd name="T2" fmla="*/ 269 w 303"/>
              <a:gd name="T3" fmla="*/ 68 h 68"/>
              <a:gd name="T4" fmla="*/ 303 w 303"/>
              <a:gd name="T5" fmla="*/ 34 h 68"/>
              <a:gd name="T6" fmla="*/ 269 w 303"/>
              <a:gd name="T7" fmla="*/ 0 h 68"/>
              <a:gd name="T8" fmla="*/ 34 w 303"/>
              <a:gd name="T9" fmla="*/ 0 h 68"/>
              <a:gd name="T10" fmla="*/ 0 w 303"/>
              <a:gd name="T11" fmla="*/ 34 h 68"/>
              <a:gd name="T12" fmla="*/ 34 w 303"/>
              <a:gd name="T1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68">
                <a:moveTo>
                  <a:pt x="34" y="68"/>
                </a:moveTo>
                <a:cubicBezTo>
                  <a:pt x="269" y="68"/>
                  <a:pt x="269" y="68"/>
                  <a:pt x="269" y="68"/>
                </a:cubicBezTo>
                <a:cubicBezTo>
                  <a:pt x="287" y="68"/>
                  <a:pt x="303" y="52"/>
                  <a:pt x="303" y="34"/>
                </a:cubicBezTo>
                <a:cubicBezTo>
                  <a:pt x="303" y="15"/>
                  <a:pt x="287" y="0"/>
                  <a:pt x="26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8"/>
                  <a:pt x="3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C613C15F-D8D6-47C7-8052-62DC0F33E4BB}"/>
              </a:ext>
            </a:extLst>
          </p:cNvPr>
          <p:cNvSpPr>
            <a:spLocks/>
          </p:cNvSpPr>
          <p:nvPr/>
        </p:nvSpPr>
        <p:spPr bwMode="auto">
          <a:xfrm>
            <a:off x="5561013" y="744538"/>
            <a:ext cx="896938" cy="158750"/>
          </a:xfrm>
          <a:custGeom>
            <a:avLst/>
            <a:gdLst>
              <a:gd name="T0" fmla="*/ 335 w 367"/>
              <a:gd name="T1" fmla="*/ 0 h 65"/>
              <a:gd name="T2" fmla="*/ 33 w 367"/>
              <a:gd name="T3" fmla="*/ 0 h 65"/>
              <a:gd name="T4" fmla="*/ 0 w 367"/>
              <a:gd name="T5" fmla="*/ 33 h 65"/>
              <a:gd name="T6" fmla="*/ 33 w 367"/>
              <a:gd name="T7" fmla="*/ 65 h 65"/>
              <a:gd name="T8" fmla="*/ 335 w 367"/>
              <a:gd name="T9" fmla="*/ 65 h 65"/>
              <a:gd name="T10" fmla="*/ 367 w 367"/>
              <a:gd name="T11" fmla="*/ 33 h 65"/>
              <a:gd name="T12" fmla="*/ 335 w 367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" h="65">
                <a:moveTo>
                  <a:pt x="335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0"/>
                  <a:pt x="15" y="65"/>
                  <a:pt x="33" y="65"/>
                </a:cubicBezTo>
                <a:cubicBezTo>
                  <a:pt x="335" y="65"/>
                  <a:pt x="335" y="65"/>
                  <a:pt x="335" y="65"/>
                </a:cubicBezTo>
                <a:cubicBezTo>
                  <a:pt x="353" y="65"/>
                  <a:pt x="367" y="50"/>
                  <a:pt x="367" y="33"/>
                </a:cubicBezTo>
                <a:cubicBezTo>
                  <a:pt x="367" y="15"/>
                  <a:pt x="353" y="0"/>
                  <a:pt x="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223D6E0D-A075-4E67-9D70-C99D72102E06}"/>
              </a:ext>
            </a:extLst>
          </p:cNvPr>
          <p:cNvSpPr>
            <a:spLocks/>
          </p:cNvSpPr>
          <p:nvPr/>
        </p:nvSpPr>
        <p:spPr bwMode="auto">
          <a:xfrm>
            <a:off x="5581651" y="920750"/>
            <a:ext cx="849313" cy="166688"/>
          </a:xfrm>
          <a:custGeom>
            <a:avLst/>
            <a:gdLst>
              <a:gd name="T0" fmla="*/ 314 w 348"/>
              <a:gd name="T1" fmla="*/ 0 h 68"/>
              <a:gd name="T2" fmla="*/ 34 w 348"/>
              <a:gd name="T3" fmla="*/ 0 h 68"/>
              <a:gd name="T4" fmla="*/ 0 w 348"/>
              <a:gd name="T5" fmla="*/ 34 h 68"/>
              <a:gd name="T6" fmla="*/ 34 w 348"/>
              <a:gd name="T7" fmla="*/ 68 h 68"/>
              <a:gd name="T8" fmla="*/ 314 w 348"/>
              <a:gd name="T9" fmla="*/ 68 h 68"/>
              <a:gd name="T10" fmla="*/ 348 w 348"/>
              <a:gd name="T11" fmla="*/ 34 h 68"/>
              <a:gd name="T12" fmla="*/ 314 w 348"/>
              <a:gd name="T1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68">
                <a:moveTo>
                  <a:pt x="314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4"/>
                </a:cubicBezTo>
                <a:cubicBezTo>
                  <a:pt x="0" y="53"/>
                  <a:pt x="15" y="68"/>
                  <a:pt x="34" y="68"/>
                </a:cubicBezTo>
                <a:cubicBezTo>
                  <a:pt x="314" y="68"/>
                  <a:pt x="314" y="68"/>
                  <a:pt x="314" y="68"/>
                </a:cubicBezTo>
                <a:cubicBezTo>
                  <a:pt x="333" y="68"/>
                  <a:pt x="348" y="53"/>
                  <a:pt x="348" y="34"/>
                </a:cubicBezTo>
                <a:cubicBezTo>
                  <a:pt x="348" y="16"/>
                  <a:pt x="333" y="0"/>
                  <a:pt x="3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4ACCAEEC-263B-4FF7-9297-4FFBF6436772}"/>
              </a:ext>
            </a:extLst>
          </p:cNvPr>
          <p:cNvSpPr>
            <a:spLocks/>
          </p:cNvSpPr>
          <p:nvPr/>
        </p:nvSpPr>
        <p:spPr bwMode="auto">
          <a:xfrm>
            <a:off x="5659438" y="1143000"/>
            <a:ext cx="703263" cy="176213"/>
          </a:xfrm>
          <a:custGeom>
            <a:avLst/>
            <a:gdLst>
              <a:gd name="T0" fmla="*/ 252 w 288"/>
              <a:gd name="T1" fmla="*/ 0 h 72"/>
              <a:gd name="T2" fmla="*/ 36 w 288"/>
              <a:gd name="T3" fmla="*/ 0 h 72"/>
              <a:gd name="T4" fmla="*/ 0 w 288"/>
              <a:gd name="T5" fmla="*/ 36 h 72"/>
              <a:gd name="T6" fmla="*/ 36 w 288"/>
              <a:gd name="T7" fmla="*/ 72 h 72"/>
              <a:gd name="T8" fmla="*/ 252 w 288"/>
              <a:gd name="T9" fmla="*/ 72 h 72"/>
              <a:gd name="T10" fmla="*/ 288 w 288"/>
              <a:gd name="T11" fmla="*/ 36 h 72"/>
              <a:gd name="T12" fmla="*/ 252 w 288"/>
              <a:gd name="T1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72">
                <a:moveTo>
                  <a:pt x="25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252" y="72"/>
                  <a:pt x="252" y="72"/>
                  <a:pt x="252" y="72"/>
                </a:cubicBezTo>
                <a:cubicBezTo>
                  <a:pt x="272" y="72"/>
                  <a:pt x="288" y="56"/>
                  <a:pt x="288" y="36"/>
                </a:cubicBezTo>
                <a:cubicBezTo>
                  <a:pt x="288" y="16"/>
                  <a:pt x="272" y="0"/>
                  <a:pt x="2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4D07936-F5E1-4FAB-A726-D5073D2AE9E4}"/>
              </a:ext>
            </a:extLst>
          </p:cNvPr>
          <p:cNvSpPr>
            <a:spLocks/>
          </p:cNvSpPr>
          <p:nvPr/>
        </p:nvSpPr>
        <p:spPr bwMode="auto">
          <a:xfrm>
            <a:off x="5746751" y="390525"/>
            <a:ext cx="498475" cy="109538"/>
          </a:xfrm>
          <a:custGeom>
            <a:avLst/>
            <a:gdLst>
              <a:gd name="T0" fmla="*/ 23 w 204"/>
              <a:gd name="T1" fmla="*/ 45 h 45"/>
              <a:gd name="T2" fmla="*/ 182 w 204"/>
              <a:gd name="T3" fmla="*/ 45 h 45"/>
              <a:gd name="T4" fmla="*/ 204 w 204"/>
              <a:gd name="T5" fmla="*/ 22 h 45"/>
              <a:gd name="T6" fmla="*/ 182 w 204"/>
              <a:gd name="T7" fmla="*/ 0 h 45"/>
              <a:gd name="T8" fmla="*/ 23 w 204"/>
              <a:gd name="T9" fmla="*/ 0 h 45"/>
              <a:gd name="T10" fmla="*/ 0 w 204"/>
              <a:gd name="T11" fmla="*/ 22 h 45"/>
              <a:gd name="T12" fmla="*/ 23 w 204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45">
                <a:moveTo>
                  <a:pt x="23" y="45"/>
                </a:moveTo>
                <a:cubicBezTo>
                  <a:pt x="182" y="45"/>
                  <a:pt x="182" y="45"/>
                  <a:pt x="182" y="45"/>
                </a:cubicBezTo>
                <a:cubicBezTo>
                  <a:pt x="194" y="45"/>
                  <a:pt x="204" y="35"/>
                  <a:pt x="204" y="22"/>
                </a:cubicBezTo>
                <a:cubicBezTo>
                  <a:pt x="204" y="10"/>
                  <a:pt x="194" y="0"/>
                  <a:pt x="18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3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0237559-D255-422F-B927-51322EABA3E6}"/>
              </a:ext>
            </a:extLst>
          </p:cNvPr>
          <p:cNvSpPr>
            <a:spLocks/>
          </p:cNvSpPr>
          <p:nvPr/>
        </p:nvSpPr>
        <p:spPr bwMode="auto">
          <a:xfrm>
            <a:off x="5773738" y="1343025"/>
            <a:ext cx="463550" cy="130175"/>
          </a:xfrm>
          <a:custGeom>
            <a:avLst/>
            <a:gdLst>
              <a:gd name="T0" fmla="*/ 163 w 190"/>
              <a:gd name="T1" fmla="*/ 0 h 53"/>
              <a:gd name="T2" fmla="*/ 27 w 190"/>
              <a:gd name="T3" fmla="*/ 0 h 53"/>
              <a:gd name="T4" fmla="*/ 0 w 190"/>
              <a:gd name="T5" fmla="*/ 26 h 53"/>
              <a:gd name="T6" fmla="*/ 27 w 190"/>
              <a:gd name="T7" fmla="*/ 53 h 53"/>
              <a:gd name="T8" fmla="*/ 163 w 190"/>
              <a:gd name="T9" fmla="*/ 53 h 53"/>
              <a:gd name="T10" fmla="*/ 190 w 190"/>
              <a:gd name="T11" fmla="*/ 26 h 53"/>
              <a:gd name="T12" fmla="*/ 163 w 190"/>
              <a:gd name="T1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53">
                <a:moveTo>
                  <a:pt x="163" y="0"/>
                </a:moveTo>
                <a:cubicBezTo>
                  <a:pt x="27" y="0"/>
                  <a:pt x="27" y="0"/>
                  <a:pt x="27" y="0"/>
                </a:cubicBezTo>
                <a:cubicBezTo>
                  <a:pt x="12" y="0"/>
                  <a:pt x="0" y="11"/>
                  <a:pt x="0" y="26"/>
                </a:cubicBezTo>
                <a:cubicBezTo>
                  <a:pt x="0" y="41"/>
                  <a:pt x="12" y="53"/>
                  <a:pt x="27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78" y="53"/>
                  <a:pt x="190" y="41"/>
                  <a:pt x="190" y="26"/>
                </a:cubicBezTo>
                <a:cubicBezTo>
                  <a:pt x="190" y="11"/>
                  <a:pt x="178" y="0"/>
                  <a:pt x="1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A6655127-0B8D-48C4-AD70-07DB5A5FDF4F}"/>
              </a:ext>
            </a:extLst>
          </p:cNvPr>
          <p:cNvSpPr>
            <a:spLocks/>
          </p:cNvSpPr>
          <p:nvPr/>
        </p:nvSpPr>
        <p:spPr bwMode="auto">
          <a:xfrm>
            <a:off x="5886451" y="261938"/>
            <a:ext cx="239713" cy="100013"/>
          </a:xfrm>
          <a:custGeom>
            <a:avLst/>
            <a:gdLst>
              <a:gd name="T0" fmla="*/ 21 w 98"/>
              <a:gd name="T1" fmla="*/ 41 h 41"/>
              <a:gd name="T2" fmla="*/ 77 w 98"/>
              <a:gd name="T3" fmla="*/ 41 h 41"/>
              <a:gd name="T4" fmla="*/ 98 w 98"/>
              <a:gd name="T5" fmla="*/ 21 h 41"/>
              <a:gd name="T6" fmla="*/ 77 w 98"/>
              <a:gd name="T7" fmla="*/ 0 h 41"/>
              <a:gd name="T8" fmla="*/ 21 w 98"/>
              <a:gd name="T9" fmla="*/ 0 h 41"/>
              <a:gd name="T10" fmla="*/ 0 w 98"/>
              <a:gd name="T11" fmla="*/ 21 h 41"/>
              <a:gd name="T12" fmla="*/ 21 w 98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41">
                <a:moveTo>
                  <a:pt x="21" y="41"/>
                </a:moveTo>
                <a:cubicBezTo>
                  <a:pt x="77" y="41"/>
                  <a:pt x="77" y="41"/>
                  <a:pt x="77" y="41"/>
                </a:cubicBezTo>
                <a:cubicBezTo>
                  <a:pt x="89" y="41"/>
                  <a:pt x="98" y="32"/>
                  <a:pt x="98" y="21"/>
                </a:cubicBezTo>
                <a:cubicBezTo>
                  <a:pt x="98" y="9"/>
                  <a:pt x="89" y="0"/>
                  <a:pt x="7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32"/>
                  <a:pt x="9" y="41"/>
                  <a:pt x="2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6F587FCB-99CE-44A1-A1CC-C7745AC703AB}"/>
              </a:ext>
            </a:extLst>
          </p:cNvPr>
          <p:cNvSpPr>
            <a:spLocks/>
          </p:cNvSpPr>
          <p:nvPr/>
        </p:nvSpPr>
        <p:spPr bwMode="auto">
          <a:xfrm>
            <a:off x="5903913" y="1489075"/>
            <a:ext cx="222250" cy="103188"/>
          </a:xfrm>
          <a:custGeom>
            <a:avLst/>
            <a:gdLst>
              <a:gd name="T0" fmla="*/ 70 w 91"/>
              <a:gd name="T1" fmla="*/ 0 h 42"/>
              <a:gd name="T2" fmla="*/ 21 w 91"/>
              <a:gd name="T3" fmla="*/ 0 h 42"/>
              <a:gd name="T4" fmla="*/ 0 w 91"/>
              <a:gd name="T5" fmla="*/ 21 h 42"/>
              <a:gd name="T6" fmla="*/ 21 w 91"/>
              <a:gd name="T7" fmla="*/ 42 h 42"/>
              <a:gd name="T8" fmla="*/ 70 w 91"/>
              <a:gd name="T9" fmla="*/ 42 h 42"/>
              <a:gd name="T10" fmla="*/ 91 w 91"/>
              <a:gd name="T11" fmla="*/ 21 h 42"/>
              <a:gd name="T12" fmla="*/ 70 w 91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42">
                <a:moveTo>
                  <a:pt x="70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32"/>
                  <a:pt x="10" y="42"/>
                  <a:pt x="21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82" y="42"/>
                  <a:pt x="91" y="32"/>
                  <a:pt x="91" y="21"/>
                </a:cubicBezTo>
                <a:cubicBezTo>
                  <a:pt x="91" y="9"/>
                  <a:pt x="82" y="0"/>
                  <a:pt x="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DFB139CE-BDF3-42C7-B2CC-C7C7A361CEA4}"/>
              </a:ext>
            </a:extLst>
          </p:cNvPr>
          <p:cNvSpPr>
            <a:spLocks/>
          </p:cNvSpPr>
          <p:nvPr/>
        </p:nvSpPr>
        <p:spPr bwMode="auto">
          <a:xfrm>
            <a:off x="5459413" y="2263775"/>
            <a:ext cx="971550" cy="1387475"/>
          </a:xfrm>
          <a:custGeom>
            <a:avLst/>
            <a:gdLst>
              <a:gd name="T0" fmla="*/ 95 w 398"/>
              <a:gd name="T1" fmla="*/ 130 h 568"/>
              <a:gd name="T2" fmla="*/ 93 w 398"/>
              <a:gd name="T3" fmla="*/ 93 h 568"/>
              <a:gd name="T4" fmla="*/ 69 w 398"/>
              <a:gd name="T5" fmla="*/ 35 h 568"/>
              <a:gd name="T6" fmla="*/ 309 w 398"/>
              <a:gd name="T7" fmla="*/ 35 h 568"/>
              <a:gd name="T8" fmla="*/ 298 w 398"/>
              <a:gd name="T9" fmla="*/ 72 h 568"/>
              <a:gd name="T10" fmla="*/ 298 w 398"/>
              <a:gd name="T11" fmla="*/ 118 h 568"/>
              <a:gd name="T12" fmla="*/ 384 w 398"/>
              <a:gd name="T13" fmla="*/ 246 h 568"/>
              <a:gd name="T14" fmla="*/ 349 w 398"/>
              <a:gd name="T15" fmla="*/ 538 h 568"/>
              <a:gd name="T16" fmla="*/ 76 w 398"/>
              <a:gd name="T17" fmla="*/ 538 h 568"/>
              <a:gd name="T18" fmla="*/ 21 w 398"/>
              <a:gd name="T19" fmla="*/ 256 h 568"/>
              <a:gd name="T20" fmla="*/ 95 w 398"/>
              <a:gd name="T21" fmla="*/ 13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" h="568">
                <a:moveTo>
                  <a:pt x="95" y="130"/>
                </a:moveTo>
                <a:cubicBezTo>
                  <a:pt x="93" y="93"/>
                  <a:pt x="93" y="93"/>
                  <a:pt x="93" y="93"/>
                </a:cubicBezTo>
                <a:cubicBezTo>
                  <a:pt x="93" y="93"/>
                  <a:pt x="74" y="48"/>
                  <a:pt x="69" y="35"/>
                </a:cubicBezTo>
                <a:cubicBezTo>
                  <a:pt x="65" y="21"/>
                  <a:pt x="291" y="0"/>
                  <a:pt x="309" y="35"/>
                </a:cubicBezTo>
                <a:cubicBezTo>
                  <a:pt x="298" y="72"/>
                  <a:pt x="298" y="72"/>
                  <a:pt x="298" y="72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370" y="177"/>
                  <a:pt x="384" y="246"/>
                </a:cubicBezTo>
                <a:cubicBezTo>
                  <a:pt x="398" y="316"/>
                  <a:pt x="349" y="538"/>
                  <a:pt x="349" y="538"/>
                </a:cubicBezTo>
                <a:cubicBezTo>
                  <a:pt x="349" y="538"/>
                  <a:pt x="177" y="568"/>
                  <a:pt x="76" y="538"/>
                </a:cubicBezTo>
                <a:cubicBezTo>
                  <a:pt x="76" y="538"/>
                  <a:pt x="0" y="400"/>
                  <a:pt x="21" y="256"/>
                </a:cubicBezTo>
                <a:cubicBezTo>
                  <a:pt x="29" y="196"/>
                  <a:pt x="95" y="130"/>
                  <a:pt x="95" y="1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937510AB-7A84-4B8A-80C5-BADEB0C1E1CD}"/>
              </a:ext>
            </a:extLst>
          </p:cNvPr>
          <p:cNvSpPr>
            <a:spLocks/>
          </p:cNvSpPr>
          <p:nvPr/>
        </p:nvSpPr>
        <p:spPr bwMode="auto">
          <a:xfrm>
            <a:off x="1614488" y="771525"/>
            <a:ext cx="903288" cy="744538"/>
          </a:xfrm>
          <a:custGeom>
            <a:avLst/>
            <a:gdLst>
              <a:gd name="T0" fmla="*/ 185 w 370"/>
              <a:gd name="T1" fmla="*/ 305 h 305"/>
              <a:gd name="T2" fmla="*/ 185 w 370"/>
              <a:gd name="T3" fmla="*/ 0 h 305"/>
              <a:gd name="T4" fmla="*/ 185 w 370"/>
              <a:gd name="T5" fmla="*/ 30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305">
                <a:moveTo>
                  <a:pt x="185" y="305"/>
                </a:moveTo>
                <a:cubicBezTo>
                  <a:pt x="370" y="305"/>
                  <a:pt x="185" y="0"/>
                  <a:pt x="185" y="0"/>
                </a:cubicBezTo>
                <a:cubicBezTo>
                  <a:pt x="185" y="0"/>
                  <a:pt x="0" y="305"/>
                  <a:pt x="185" y="3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429A439D-9855-40EA-B9B7-E9A2DEC944BE}"/>
              </a:ext>
            </a:extLst>
          </p:cNvPr>
          <p:cNvSpPr>
            <a:spLocks/>
          </p:cNvSpPr>
          <p:nvPr/>
        </p:nvSpPr>
        <p:spPr bwMode="auto">
          <a:xfrm>
            <a:off x="1443038" y="488950"/>
            <a:ext cx="658813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0502CDE9-FBC3-4279-999E-7A8E60F02B92}"/>
              </a:ext>
            </a:extLst>
          </p:cNvPr>
          <p:cNvSpPr>
            <a:spLocks/>
          </p:cNvSpPr>
          <p:nvPr/>
        </p:nvSpPr>
        <p:spPr bwMode="auto">
          <a:xfrm>
            <a:off x="1952626" y="295275"/>
            <a:ext cx="660400" cy="544513"/>
          </a:xfrm>
          <a:custGeom>
            <a:avLst/>
            <a:gdLst>
              <a:gd name="T0" fmla="*/ 135 w 270"/>
              <a:gd name="T1" fmla="*/ 0 h 223"/>
              <a:gd name="T2" fmla="*/ 135 w 270"/>
              <a:gd name="T3" fmla="*/ 223 h 223"/>
              <a:gd name="T4" fmla="*/ 135 w 270"/>
              <a:gd name="T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0" h="223">
                <a:moveTo>
                  <a:pt x="135" y="0"/>
                </a:moveTo>
                <a:cubicBezTo>
                  <a:pt x="135" y="0"/>
                  <a:pt x="0" y="223"/>
                  <a:pt x="135" y="223"/>
                </a:cubicBezTo>
                <a:cubicBezTo>
                  <a:pt x="270" y="223"/>
                  <a:pt x="135" y="0"/>
                  <a:pt x="1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742338A-3803-46C7-B66D-9C64F6E36317}"/>
              </a:ext>
            </a:extLst>
          </p:cNvPr>
          <p:cNvSpPr>
            <a:spLocks/>
          </p:cNvSpPr>
          <p:nvPr/>
        </p:nvSpPr>
        <p:spPr bwMode="auto">
          <a:xfrm>
            <a:off x="1371601" y="2444750"/>
            <a:ext cx="1506538" cy="1152525"/>
          </a:xfrm>
          <a:custGeom>
            <a:avLst/>
            <a:gdLst>
              <a:gd name="T0" fmla="*/ 281 w 617"/>
              <a:gd name="T1" fmla="*/ 205 h 472"/>
              <a:gd name="T2" fmla="*/ 213 w 617"/>
              <a:gd name="T3" fmla="*/ 54 h 472"/>
              <a:gd name="T4" fmla="*/ 58 w 617"/>
              <a:gd name="T5" fmla="*/ 50 h 472"/>
              <a:gd name="T6" fmla="*/ 1 w 617"/>
              <a:gd name="T7" fmla="*/ 158 h 472"/>
              <a:gd name="T8" fmla="*/ 11 w 617"/>
              <a:gd name="T9" fmla="*/ 196 h 472"/>
              <a:gd name="T10" fmla="*/ 23 w 617"/>
              <a:gd name="T11" fmla="*/ 283 h 472"/>
              <a:gd name="T12" fmla="*/ 55 w 617"/>
              <a:gd name="T13" fmla="*/ 283 h 472"/>
              <a:gd name="T14" fmla="*/ 67 w 617"/>
              <a:gd name="T15" fmla="*/ 371 h 472"/>
              <a:gd name="T16" fmla="*/ 90 w 617"/>
              <a:gd name="T17" fmla="*/ 295 h 472"/>
              <a:gd name="T18" fmla="*/ 117 w 617"/>
              <a:gd name="T19" fmla="*/ 338 h 472"/>
              <a:gd name="T20" fmla="*/ 149 w 617"/>
              <a:gd name="T21" fmla="*/ 300 h 472"/>
              <a:gd name="T22" fmla="*/ 167 w 617"/>
              <a:gd name="T23" fmla="*/ 359 h 472"/>
              <a:gd name="T24" fmla="*/ 195 w 617"/>
              <a:gd name="T25" fmla="*/ 285 h 472"/>
              <a:gd name="T26" fmla="*/ 224 w 617"/>
              <a:gd name="T27" fmla="*/ 273 h 472"/>
              <a:gd name="T28" fmla="*/ 554 w 617"/>
              <a:gd name="T29" fmla="*/ 391 h 472"/>
              <a:gd name="T30" fmla="*/ 281 w 617"/>
              <a:gd name="T31" fmla="*/ 20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7" h="472">
                <a:moveTo>
                  <a:pt x="281" y="205"/>
                </a:moveTo>
                <a:cubicBezTo>
                  <a:pt x="281" y="205"/>
                  <a:pt x="298" y="108"/>
                  <a:pt x="213" y="54"/>
                </a:cubicBezTo>
                <a:cubicBezTo>
                  <a:pt x="129" y="0"/>
                  <a:pt x="58" y="50"/>
                  <a:pt x="58" y="50"/>
                </a:cubicBezTo>
                <a:cubicBezTo>
                  <a:pt x="58" y="50"/>
                  <a:pt x="1" y="118"/>
                  <a:pt x="1" y="158"/>
                </a:cubicBezTo>
                <a:cubicBezTo>
                  <a:pt x="1" y="158"/>
                  <a:pt x="3" y="174"/>
                  <a:pt x="11" y="196"/>
                </a:cubicBezTo>
                <a:cubicBezTo>
                  <a:pt x="10" y="202"/>
                  <a:pt x="0" y="294"/>
                  <a:pt x="23" y="283"/>
                </a:cubicBezTo>
                <a:cubicBezTo>
                  <a:pt x="46" y="271"/>
                  <a:pt x="46" y="262"/>
                  <a:pt x="55" y="283"/>
                </a:cubicBezTo>
                <a:cubicBezTo>
                  <a:pt x="64" y="303"/>
                  <a:pt x="37" y="371"/>
                  <a:pt x="67" y="371"/>
                </a:cubicBezTo>
                <a:cubicBezTo>
                  <a:pt x="96" y="371"/>
                  <a:pt x="67" y="274"/>
                  <a:pt x="90" y="295"/>
                </a:cubicBezTo>
                <a:cubicBezTo>
                  <a:pt x="114" y="315"/>
                  <a:pt x="85" y="341"/>
                  <a:pt x="117" y="338"/>
                </a:cubicBezTo>
                <a:cubicBezTo>
                  <a:pt x="149" y="335"/>
                  <a:pt x="129" y="295"/>
                  <a:pt x="149" y="300"/>
                </a:cubicBezTo>
                <a:cubicBezTo>
                  <a:pt x="170" y="306"/>
                  <a:pt x="138" y="362"/>
                  <a:pt x="167" y="359"/>
                </a:cubicBezTo>
                <a:cubicBezTo>
                  <a:pt x="186" y="357"/>
                  <a:pt x="193" y="321"/>
                  <a:pt x="195" y="285"/>
                </a:cubicBezTo>
                <a:cubicBezTo>
                  <a:pt x="204" y="282"/>
                  <a:pt x="214" y="278"/>
                  <a:pt x="224" y="273"/>
                </a:cubicBezTo>
                <a:cubicBezTo>
                  <a:pt x="224" y="273"/>
                  <a:pt x="466" y="472"/>
                  <a:pt x="554" y="391"/>
                </a:cubicBezTo>
                <a:cubicBezTo>
                  <a:pt x="617" y="332"/>
                  <a:pt x="281" y="205"/>
                  <a:pt x="281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072B6670-2C4C-4D6A-B749-AA66714E9E5F}"/>
              </a:ext>
            </a:extLst>
          </p:cNvPr>
          <p:cNvSpPr>
            <a:spLocks/>
          </p:cNvSpPr>
          <p:nvPr/>
        </p:nvSpPr>
        <p:spPr bwMode="auto">
          <a:xfrm>
            <a:off x="6294438" y="3711575"/>
            <a:ext cx="1511300" cy="1512888"/>
          </a:xfrm>
          <a:custGeom>
            <a:avLst/>
            <a:gdLst>
              <a:gd name="T0" fmla="*/ 618 w 619"/>
              <a:gd name="T1" fmla="*/ 291 h 619"/>
              <a:gd name="T2" fmla="*/ 617 w 619"/>
              <a:gd name="T3" fmla="*/ 278 h 619"/>
              <a:gd name="T4" fmla="*/ 616 w 619"/>
              <a:gd name="T5" fmla="*/ 267 h 619"/>
              <a:gd name="T6" fmla="*/ 614 w 619"/>
              <a:gd name="T7" fmla="*/ 255 h 619"/>
              <a:gd name="T8" fmla="*/ 612 w 619"/>
              <a:gd name="T9" fmla="*/ 243 h 619"/>
              <a:gd name="T10" fmla="*/ 609 w 619"/>
              <a:gd name="T11" fmla="*/ 233 h 619"/>
              <a:gd name="T12" fmla="*/ 606 w 619"/>
              <a:gd name="T13" fmla="*/ 221 h 619"/>
              <a:gd name="T14" fmla="*/ 603 w 619"/>
              <a:gd name="T15" fmla="*/ 211 h 619"/>
              <a:gd name="T16" fmla="*/ 598 w 619"/>
              <a:gd name="T17" fmla="*/ 199 h 619"/>
              <a:gd name="T18" fmla="*/ 595 w 619"/>
              <a:gd name="T19" fmla="*/ 190 h 619"/>
              <a:gd name="T20" fmla="*/ 589 w 619"/>
              <a:gd name="T21" fmla="*/ 178 h 619"/>
              <a:gd name="T22" fmla="*/ 585 w 619"/>
              <a:gd name="T23" fmla="*/ 169 h 619"/>
              <a:gd name="T24" fmla="*/ 579 w 619"/>
              <a:gd name="T25" fmla="*/ 158 h 619"/>
              <a:gd name="T26" fmla="*/ 574 w 619"/>
              <a:gd name="T27" fmla="*/ 150 h 619"/>
              <a:gd name="T28" fmla="*/ 567 w 619"/>
              <a:gd name="T29" fmla="*/ 138 h 619"/>
              <a:gd name="T30" fmla="*/ 562 w 619"/>
              <a:gd name="T31" fmla="*/ 131 h 619"/>
              <a:gd name="T32" fmla="*/ 554 w 619"/>
              <a:gd name="T33" fmla="*/ 120 h 619"/>
              <a:gd name="T34" fmla="*/ 549 w 619"/>
              <a:gd name="T35" fmla="*/ 113 h 619"/>
              <a:gd name="T36" fmla="*/ 539 w 619"/>
              <a:gd name="T37" fmla="*/ 103 h 619"/>
              <a:gd name="T38" fmla="*/ 534 w 619"/>
              <a:gd name="T39" fmla="*/ 97 h 619"/>
              <a:gd name="T40" fmla="*/ 524 w 619"/>
              <a:gd name="T41" fmla="*/ 87 h 619"/>
              <a:gd name="T42" fmla="*/ 518 w 619"/>
              <a:gd name="T43" fmla="*/ 81 h 619"/>
              <a:gd name="T44" fmla="*/ 507 w 619"/>
              <a:gd name="T45" fmla="*/ 72 h 619"/>
              <a:gd name="T46" fmla="*/ 501 w 619"/>
              <a:gd name="T47" fmla="*/ 67 h 619"/>
              <a:gd name="T48" fmla="*/ 309 w 619"/>
              <a:gd name="T49" fmla="*/ 0 h 619"/>
              <a:gd name="T50" fmla="*/ 311 w 619"/>
              <a:gd name="T51" fmla="*/ 619 h 619"/>
              <a:gd name="T52" fmla="*/ 501 w 619"/>
              <a:gd name="T53" fmla="*/ 553 h 619"/>
              <a:gd name="T54" fmla="*/ 513 w 619"/>
              <a:gd name="T55" fmla="*/ 543 h 619"/>
              <a:gd name="T56" fmla="*/ 518 w 619"/>
              <a:gd name="T57" fmla="*/ 538 h 619"/>
              <a:gd name="T58" fmla="*/ 529 w 619"/>
              <a:gd name="T59" fmla="*/ 528 h 619"/>
              <a:gd name="T60" fmla="*/ 534 w 619"/>
              <a:gd name="T61" fmla="*/ 522 h 619"/>
              <a:gd name="T62" fmla="*/ 544 w 619"/>
              <a:gd name="T63" fmla="*/ 512 h 619"/>
              <a:gd name="T64" fmla="*/ 549 w 619"/>
              <a:gd name="T65" fmla="*/ 505 h 619"/>
              <a:gd name="T66" fmla="*/ 558 w 619"/>
              <a:gd name="T67" fmla="*/ 495 h 619"/>
              <a:gd name="T68" fmla="*/ 563 w 619"/>
              <a:gd name="T69" fmla="*/ 487 h 619"/>
              <a:gd name="T70" fmla="*/ 570 w 619"/>
              <a:gd name="T71" fmla="*/ 476 h 619"/>
              <a:gd name="T72" fmla="*/ 575 w 619"/>
              <a:gd name="T73" fmla="*/ 468 h 619"/>
              <a:gd name="T74" fmla="*/ 582 w 619"/>
              <a:gd name="T75" fmla="*/ 457 h 619"/>
              <a:gd name="T76" fmla="*/ 586 w 619"/>
              <a:gd name="T77" fmla="*/ 448 h 619"/>
              <a:gd name="T78" fmla="*/ 592 w 619"/>
              <a:gd name="T79" fmla="*/ 437 h 619"/>
              <a:gd name="T80" fmla="*/ 596 w 619"/>
              <a:gd name="T81" fmla="*/ 428 h 619"/>
              <a:gd name="T82" fmla="*/ 600 w 619"/>
              <a:gd name="T83" fmla="*/ 416 h 619"/>
              <a:gd name="T84" fmla="*/ 604 w 619"/>
              <a:gd name="T85" fmla="*/ 406 h 619"/>
              <a:gd name="T86" fmla="*/ 607 w 619"/>
              <a:gd name="T87" fmla="*/ 394 h 619"/>
              <a:gd name="T88" fmla="*/ 610 w 619"/>
              <a:gd name="T89" fmla="*/ 384 h 619"/>
              <a:gd name="T90" fmla="*/ 613 w 619"/>
              <a:gd name="T91" fmla="*/ 372 h 619"/>
              <a:gd name="T92" fmla="*/ 615 w 619"/>
              <a:gd name="T93" fmla="*/ 361 h 619"/>
              <a:gd name="T94" fmla="*/ 616 w 619"/>
              <a:gd name="T95" fmla="*/ 349 h 619"/>
              <a:gd name="T96" fmla="*/ 618 w 619"/>
              <a:gd name="T97" fmla="*/ 337 h 619"/>
              <a:gd name="T98" fmla="*/ 618 w 619"/>
              <a:gd name="T99" fmla="*/ 326 h 619"/>
              <a:gd name="T100" fmla="*/ 619 w 619"/>
              <a:gd name="T101" fmla="*/ 31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9" h="619">
                <a:moveTo>
                  <a:pt x="619" y="299"/>
                </a:moveTo>
                <a:cubicBezTo>
                  <a:pt x="619" y="297"/>
                  <a:pt x="618" y="296"/>
                  <a:pt x="618" y="294"/>
                </a:cubicBezTo>
                <a:cubicBezTo>
                  <a:pt x="618" y="293"/>
                  <a:pt x="618" y="292"/>
                  <a:pt x="618" y="291"/>
                </a:cubicBezTo>
                <a:cubicBezTo>
                  <a:pt x="618" y="289"/>
                  <a:pt x="618" y="288"/>
                  <a:pt x="618" y="286"/>
                </a:cubicBezTo>
                <a:cubicBezTo>
                  <a:pt x="618" y="285"/>
                  <a:pt x="618" y="284"/>
                  <a:pt x="618" y="283"/>
                </a:cubicBezTo>
                <a:cubicBezTo>
                  <a:pt x="617" y="281"/>
                  <a:pt x="617" y="280"/>
                  <a:pt x="617" y="278"/>
                </a:cubicBezTo>
                <a:cubicBezTo>
                  <a:pt x="617" y="277"/>
                  <a:pt x="617" y="276"/>
                  <a:pt x="617" y="275"/>
                </a:cubicBezTo>
                <a:cubicBezTo>
                  <a:pt x="617" y="273"/>
                  <a:pt x="616" y="272"/>
                  <a:pt x="616" y="270"/>
                </a:cubicBezTo>
                <a:cubicBezTo>
                  <a:pt x="616" y="269"/>
                  <a:pt x="616" y="268"/>
                  <a:pt x="616" y="267"/>
                </a:cubicBezTo>
                <a:cubicBezTo>
                  <a:pt x="616" y="265"/>
                  <a:pt x="615" y="264"/>
                  <a:pt x="615" y="263"/>
                </a:cubicBezTo>
                <a:cubicBezTo>
                  <a:pt x="615" y="261"/>
                  <a:pt x="615" y="260"/>
                  <a:pt x="615" y="259"/>
                </a:cubicBezTo>
                <a:cubicBezTo>
                  <a:pt x="614" y="258"/>
                  <a:pt x="614" y="256"/>
                  <a:pt x="614" y="255"/>
                </a:cubicBezTo>
                <a:cubicBezTo>
                  <a:pt x="614" y="254"/>
                  <a:pt x="613" y="253"/>
                  <a:pt x="613" y="251"/>
                </a:cubicBezTo>
                <a:cubicBezTo>
                  <a:pt x="613" y="250"/>
                  <a:pt x="613" y="249"/>
                  <a:pt x="613" y="248"/>
                </a:cubicBezTo>
                <a:cubicBezTo>
                  <a:pt x="612" y="246"/>
                  <a:pt x="612" y="245"/>
                  <a:pt x="612" y="243"/>
                </a:cubicBezTo>
                <a:cubicBezTo>
                  <a:pt x="611" y="242"/>
                  <a:pt x="611" y="241"/>
                  <a:pt x="611" y="240"/>
                </a:cubicBezTo>
                <a:cubicBezTo>
                  <a:pt x="611" y="239"/>
                  <a:pt x="610" y="237"/>
                  <a:pt x="610" y="236"/>
                </a:cubicBezTo>
                <a:cubicBezTo>
                  <a:pt x="610" y="235"/>
                  <a:pt x="609" y="234"/>
                  <a:pt x="609" y="233"/>
                </a:cubicBezTo>
                <a:cubicBezTo>
                  <a:pt x="609" y="231"/>
                  <a:pt x="608" y="230"/>
                  <a:pt x="608" y="228"/>
                </a:cubicBezTo>
                <a:cubicBezTo>
                  <a:pt x="608" y="227"/>
                  <a:pt x="607" y="226"/>
                  <a:pt x="607" y="225"/>
                </a:cubicBezTo>
                <a:cubicBezTo>
                  <a:pt x="607" y="224"/>
                  <a:pt x="606" y="222"/>
                  <a:pt x="606" y="221"/>
                </a:cubicBezTo>
                <a:cubicBezTo>
                  <a:pt x="606" y="220"/>
                  <a:pt x="605" y="219"/>
                  <a:pt x="605" y="218"/>
                </a:cubicBezTo>
                <a:cubicBezTo>
                  <a:pt x="604" y="216"/>
                  <a:pt x="604" y="215"/>
                  <a:pt x="604" y="214"/>
                </a:cubicBezTo>
                <a:cubicBezTo>
                  <a:pt x="603" y="213"/>
                  <a:pt x="603" y="212"/>
                  <a:pt x="603" y="211"/>
                </a:cubicBezTo>
                <a:cubicBezTo>
                  <a:pt x="602" y="209"/>
                  <a:pt x="602" y="208"/>
                  <a:pt x="601" y="206"/>
                </a:cubicBezTo>
                <a:cubicBezTo>
                  <a:pt x="601" y="205"/>
                  <a:pt x="600" y="205"/>
                  <a:pt x="600" y="204"/>
                </a:cubicBezTo>
                <a:cubicBezTo>
                  <a:pt x="600" y="202"/>
                  <a:pt x="599" y="201"/>
                  <a:pt x="598" y="199"/>
                </a:cubicBezTo>
                <a:cubicBezTo>
                  <a:pt x="598" y="198"/>
                  <a:pt x="598" y="197"/>
                  <a:pt x="597" y="197"/>
                </a:cubicBezTo>
                <a:cubicBezTo>
                  <a:pt x="597" y="195"/>
                  <a:pt x="596" y="194"/>
                  <a:pt x="596" y="192"/>
                </a:cubicBezTo>
                <a:cubicBezTo>
                  <a:pt x="595" y="191"/>
                  <a:pt x="595" y="190"/>
                  <a:pt x="595" y="190"/>
                </a:cubicBezTo>
                <a:cubicBezTo>
                  <a:pt x="594" y="188"/>
                  <a:pt x="593" y="187"/>
                  <a:pt x="593" y="185"/>
                </a:cubicBezTo>
                <a:cubicBezTo>
                  <a:pt x="592" y="184"/>
                  <a:pt x="592" y="183"/>
                  <a:pt x="592" y="183"/>
                </a:cubicBezTo>
                <a:cubicBezTo>
                  <a:pt x="591" y="181"/>
                  <a:pt x="590" y="180"/>
                  <a:pt x="589" y="178"/>
                </a:cubicBezTo>
                <a:cubicBezTo>
                  <a:pt x="589" y="177"/>
                  <a:pt x="589" y="177"/>
                  <a:pt x="588" y="176"/>
                </a:cubicBezTo>
                <a:cubicBezTo>
                  <a:pt x="588" y="174"/>
                  <a:pt x="587" y="173"/>
                  <a:pt x="586" y="171"/>
                </a:cubicBezTo>
                <a:cubicBezTo>
                  <a:pt x="586" y="171"/>
                  <a:pt x="585" y="170"/>
                  <a:pt x="585" y="169"/>
                </a:cubicBezTo>
                <a:cubicBezTo>
                  <a:pt x="584" y="168"/>
                  <a:pt x="583" y="166"/>
                  <a:pt x="583" y="165"/>
                </a:cubicBezTo>
                <a:cubicBezTo>
                  <a:pt x="582" y="164"/>
                  <a:pt x="582" y="163"/>
                  <a:pt x="582" y="163"/>
                </a:cubicBezTo>
                <a:cubicBezTo>
                  <a:pt x="581" y="161"/>
                  <a:pt x="580" y="159"/>
                  <a:pt x="579" y="158"/>
                </a:cubicBezTo>
                <a:cubicBezTo>
                  <a:pt x="579" y="157"/>
                  <a:pt x="578" y="157"/>
                  <a:pt x="578" y="156"/>
                </a:cubicBezTo>
                <a:cubicBezTo>
                  <a:pt x="577" y="154"/>
                  <a:pt x="576" y="153"/>
                  <a:pt x="575" y="151"/>
                </a:cubicBezTo>
                <a:cubicBezTo>
                  <a:pt x="575" y="151"/>
                  <a:pt x="575" y="150"/>
                  <a:pt x="574" y="150"/>
                </a:cubicBezTo>
                <a:cubicBezTo>
                  <a:pt x="573" y="148"/>
                  <a:pt x="572" y="146"/>
                  <a:pt x="571" y="145"/>
                </a:cubicBezTo>
                <a:cubicBezTo>
                  <a:pt x="571" y="144"/>
                  <a:pt x="571" y="144"/>
                  <a:pt x="570" y="143"/>
                </a:cubicBezTo>
                <a:cubicBezTo>
                  <a:pt x="569" y="142"/>
                  <a:pt x="568" y="140"/>
                  <a:pt x="567" y="138"/>
                </a:cubicBezTo>
                <a:cubicBezTo>
                  <a:pt x="567" y="138"/>
                  <a:pt x="567" y="138"/>
                  <a:pt x="566" y="137"/>
                </a:cubicBezTo>
                <a:cubicBezTo>
                  <a:pt x="565" y="136"/>
                  <a:pt x="564" y="134"/>
                  <a:pt x="563" y="132"/>
                </a:cubicBezTo>
                <a:cubicBezTo>
                  <a:pt x="563" y="132"/>
                  <a:pt x="562" y="131"/>
                  <a:pt x="562" y="131"/>
                </a:cubicBezTo>
                <a:cubicBezTo>
                  <a:pt x="561" y="129"/>
                  <a:pt x="560" y="128"/>
                  <a:pt x="558" y="126"/>
                </a:cubicBezTo>
                <a:cubicBezTo>
                  <a:pt x="558" y="125"/>
                  <a:pt x="558" y="125"/>
                  <a:pt x="558" y="125"/>
                </a:cubicBezTo>
                <a:cubicBezTo>
                  <a:pt x="556" y="123"/>
                  <a:pt x="555" y="122"/>
                  <a:pt x="554" y="120"/>
                </a:cubicBezTo>
                <a:cubicBezTo>
                  <a:pt x="553" y="119"/>
                  <a:pt x="553" y="119"/>
                  <a:pt x="553" y="119"/>
                </a:cubicBezTo>
                <a:cubicBezTo>
                  <a:pt x="552" y="118"/>
                  <a:pt x="551" y="116"/>
                  <a:pt x="549" y="114"/>
                </a:cubicBezTo>
                <a:cubicBezTo>
                  <a:pt x="549" y="113"/>
                  <a:pt x="549" y="113"/>
                  <a:pt x="549" y="113"/>
                </a:cubicBezTo>
                <a:cubicBezTo>
                  <a:pt x="547" y="112"/>
                  <a:pt x="546" y="110"/>
                  <a:pt x="544" y="108"/>
                </a:cubicBezTo>
                <a:cubicBezTo>
                  <a:pt x="544" y="108"/>
                  <a:pt x="544" y="108"/>
                  <a:pt x="544" y="108"/>
                </a:cubicBezTo>
                <a:cubicBezTo>
                  <a:pt x="542" y="106"/>
                  <a:pt x="541" y="104"/>
                  <a:pt x="539" y="103"/>
                </a:cubicBezTo>
                <a:cubicBezTo>
                  <a:pt x="539" y="102"/>
                  <a:pt x="539" y="102"/>
                  <a:pt x="539" y="102"/>
                </a:cubicBezTo>
                <a:cubicBezTo>
                  <a:pt x="537" y="101"/>
                  <a:pt x="536" y="99"/>
                  <a:pt x="534" y="97"/>
                </a:cubicBezTo>
                <a:cubicBezTo>
                  <a:pt x="534" y="97"/>
                  <a:pt x="534" y="97"/>
                  <a:pt x="534" y="97"/>
                </a:cubicBezTo>
                <a:cubicBezTo>
                  <a:pt x="532" y="95"/>
                  <a:pt x="531" y="94"/>
                  <a:pt x="529" y="92"/>
                </a:cubicBezTo>
                <a:cubicBezTo>
                  <a:pt x="529" y="92"/>
                  <a:pt x="529" y="92"/>
                  <a:pt x="529" y="92"/>
                </a:cubicBezTo>
                <a:cubicBezTo>
                  <a:pt x="527" y="90"/>
                  <a:pt x="525" y="88"/>
                  <a:pt x="524" y="87"/>
                </a:cubicBezTo>
                <a:cubicBezTo>
                  <a:pt x="523" y="86"/>
                  <a:pt x="523" y="86"/>
                  <a:pt x="523" y="86"/>
                </a:cubicBezTo>
                <a:cubicBezTo>
                  <a:pt x="522" y="85"/>
                  <a:pt x="520" y="83"/>
                  <a:pt x="518" y="82"/>
                </a:cubicBezTo>
                <a:cubicBezTo>
                  <a:pt x="518" y="81"/>
                  <a:pt x="518" y="81"/>
                  <a:pt x="518" y="81"/>
                </a:cubicBezTo>
                <a:cubicBezTo>
                  <a:pt x="516" y="80"/>
                  <a:pt x="515" y="78"/>
                  <a:pt x="513" y="77"/>
                </a:cubicBezTo>
                <a:cubicBezTo>
                  <a:pt x="513" y="76"/>
                  <a:pt x="513" y="76"/>
                  <a:pt x="513" y="76"/>
                </a:cubicBezTo>
                <a:cubicBezTo>
                  <a:pt x="511" y="75"/>
                  <a:pt x="509" y="73"/>
                  <a:pt x="507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505" y="70"/>
                  <a:pt x="503" y="68"/>
                  <a:pt x="501" y="67"/>
                </a:cubicBezTo>
                <a:cubicBezTo>
                  <a:pt x="501" y="67"/>
                  <a:pt x="501" y="67"/>
                  <a:pt x="501" y="67"/>
                </a:cubicBezTo>
                <a:cubicBezTo>
                  <a:pt x="449" y="26"/>
                  <a:pt x="383" y="1"/>
                  <a:pt x="311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1" y="0"/>
                  <a:pt x="310" y="0"/>
                  <a:pt x="309" y="0"/>
                </a:cubicBezTo>
                <a:cubicBezTo>
                  <a:pt x="138" y="0"/>
                  <a:pt x="0" y="139"/>
                  <a:pt x="0" y="310"/>
                </a:cubicBezTo>
                <a:cubicBezTo>
                  <a:pt x="0" y="481"/>
                  <a:pt x="138" y="619"/>
                  <a:pt x="309" y="619"/>
                </a:cubicBezTo>
                <a:cubicBezTo>
                  <a:pt x="310" y="619"/>
                  <a:pt x="311" y="619"/>
                  <a:pt x="311" y="619"/>
                </a:cubicBezTo>
                <a:cubicBezTo>
                  <a:pt x="311" y="619"/>
                  <a:pt x="311" y="619"/>
                  <a:pt x="311" y="619"/>
                </a:cubicBezTo>
                <a:cubicBezTo>
                  <a:pt x="383" y="619"/>
                  <a:pt x="449" y="594"/>
                  <a:pt x="501" y="553"/>
                </a:cubicBezTo>
                <a:cubicBezTo>
                  <a:pt x="501" y="553"/>
                  <a:pt x="501" y="553"/>
                  <a:pt x="501" y="553"/>
                </a:cubicBezTo>
                <a:cubicBezTo>
                  <a:pt x="503" y="551"/>
                  <a:pt x="505" y="550"/>
                  <a:pt x="507" y="548"/>
                </a:cubicBezTo>
                <a:cubicBezTo>
                  <a:pt x="507" y="548"/>
                  <a:pt x="507" y="548"/>
                  <a:pt x="507" y="548"/>
                </a:cubicBezTo>
                <a:cubicBezTo>
                  <a:pt x="509" y="546"/>
                  <a:pt x="511" y="545"/>
                  <a:pt x="513" y="543"/>
                </a:cubicBezTo>
                <a:cubicBezTo>
                  <a:pt x="513" y="543"/>
                  <a:pt x="513" y="543"/>
                  <a:pt x="513" y="543"/>
                </a:cubicBezTo>
                <a:cubicBezTo>
                  <a:pt x="515" y="542"/>
                  <a:pt x="516" y="540"/>
                  <a:pt x="518" y="538"/>
                </a:cubicBezTo>
                <a:cubicBezTo>
                  <a:pt x="518" y="538"/>
                  <a:pt x="518" y="538"/>
                  <a:pt x="518" y="538"/>
                </a:cubicBezTo>
                <a:cubicBezTo>
                  <a:pt x="520" y="536"/>
                  <a:pt x="522" y="535"/>
                  <a:pt x="523" y="533"/>
                </a:cubicBezTo>
                <a:cubicBezTo>
                  <a:pt x="524" y="533"/>
                  <a:pt x="524" y="533"/>
                  <a:pt x="524" y="533"/>
                </a:cubicBezTo>
                <a:cubicBezTo>
                  <a:pt x="525" y="531"/>
                  <a:pt x="527" y="530"/>
                  <a:pt x="529" y="528"/>
                </a:cubicBezTo>
                <a:cubicBezTo>
                  <a:pt x="529" y="528"/>
                  <a:pt x="529" y="528"/>
                  <a:pt x="529" y="528"/>
                </a:cubicBezTo>
                <a:cubicBezTo>
                  <a:pt x="531" y="526"/>
                  <a:pt x="532" y="524"/>
                  <a:pt x="534" y="523"/>
                </a:cubicBezTo>
                <a:cubicBezTo>
                  <a:pt x="534" y="522"/>
                  <a:pt x="534" y="522"/>
                  <a:pt x="534" y="522"/>
                </a:cubicBezTo>
                <a:cubicBezTo>
                  <a:pt x="536" y="521"/>
                  <a:pt x="537" y="519"/>
                  <a:pt x="539" y="517"/>
                </a:cubicBezTo>
                <a:cubicBezTo>
                  <a:pt x="539" y="517"/>
                  <a:pt x="539" y="517"/>
                  <a:pt x="539" y="517"/>
                </a:cubicBezTo>
                <a:cubicBezTo>
                  <a:pt x="541" y="515"/>
                  <a:pt x="542" y="514"/>
                  <a:pt x="544" y="512"/>
                </a:cubicBezTo>
                <a:cubicBezTo>
                  <a:pt x="544" y="511"/>
                  <a:pt x="544" y="511"/>
                  <a:pt x="544" y="511"/>
                </a:cubicBezTo>
                <a:cubicBezTo>
                  <a:pt x="546" y="509"/>
                  <a:pt x="547" y="508"/>
                  <a:pt x="549" y="506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51" y="504"/>
                  <a:pt x="552" y="502"/>
                  <a:pt x="553" y="500"/>
                </a:cubicBezTo>
                <a:cubicBezTo>
                  <a:pt x="554" y="499"/>
                  <a:pt x="554" y="499"/>
                  <a:pt x="554" y="499"/>
                </a:cubicBezTo>
                <a:cubicBezTo>
                  <a:pt x="555" y="498"/>
                  <a:pt x="556" y="496"/>
                  <a:pt x="558" y="495"/>
                </a:cubicBezTo>
                <a:cubicBezTo>
                  <a:pt x="558" y="494"/>
                  <a:pt x="558" y="494"/>
                  <a:pt x="558" y="493"/>
                </a:cubicBezTo>
                <a:cubicBezTo>
                  <a:pt x="560" y="492"/>
                  <a:pt x="561" y="490"/>
                  <a:pt x="562" y="489"/>
                </a:cubicBezTo>
                <a:cubicBezTo>
                  <a:pt x="562" y="488"/>
                  <a:pt x="563" y="488"/>
                  <a:pt x="563" y="487"/>
                </a:cubicBezTo>
                <a:cubicBezTo>
                  <a:pt x="564" y="486"/>
                  <a:pt x="565" y="484"/>
                  <a:pt x="566" y="482"/>
                </a:cubicBezTo>
                <a:cubicBezTo>
                  <a:pt x="567" y="482"/>
                  <a:pt x="567" y="482"/>
                  <a:pt x="567" y="481"/>
                </a:cubicBezTo>
                <a:cubicBezTo>
                  <a:pt x="568" y="479"/>
                  <a:pt x="569" y="478"/>
                  <a:pt x="570" y="476"/>
                </a:cubicBezTo>
                <a:cubicBezTo>
                  <a:pt x="571" y="476"/>
                  <a:pt x="571" y="475"/>
                  <a:pt x="571" y="475"/>
                </a:cubicBezTo>
                <a:cubicBezTo>
                  <a:pt x="572" y="473"/>
                  <a:pt x="573" y="472"/>
                  <a:pt x="574" y="470"/>
                </a:cubicBezTo>
                <a:cubicBezTo>
                  <a:pt x="575" y="469"/>
                  <a:pt x="575" y="469"/>
                  <a:pt x="575" y="468"/>
                </a:cubicBezTo>
                <a:cubicBezTo>
                  <a:pt x="576" y="467"/>
                  <a:pt x="577" y="465"/>
                  <a:pt x="578" y="464"/>
                </a:cubicBezTo>
                <a:cubicBezTo>
                  <a:pt x="578" y="463"/>
                  <a:pt x="579" y="462"/>
                  <a:pt x="579" y="462"/>
                </a:cubicBezTo>
                <a:cubicBezTo>
                  <a:pt x="580" y="460"/>
                  <a:pt x="581" y="459"/>
                  <a:pt x="582" y="457"/>
                </a:cubicBezTo>
                <a:cubicBezTo>
                  <a:pt x="582" y="456"/>
                  <a:pt x="582" y="456"/>
                  <a:pt x="583" y="455"/>
                </a:cubicBezTo>
                <a:cubicBezTo>
                  <a:pt x="583" y="454"/>
                  <a:pt x="584" y="452"/>
                  <a:pt x="585" y="450"/>
                </a:cubicBezTo>
                <a:cubicBezTo>
                  <a:pt x="585" y="450"/>
                  <a:pt x="586" y="449"/>
                  <a:pt x="586" y="448"/>
                </a:cubicBezTo>
                <a:cubicBezTo>
                  <a:pt x="587" y="447"/>
                  <a:pt x="588" y="445"/>
                  <a:pt x="588" y="444"/>
                </a:cubicBezTo>
                <a:cubicBezTo>
                  <a:pt x="589" y="443"/>
                  <a:pt x="589" y="442"/>
                  <a:pt x="589" y="442"/>
                </a:cubicBezTo>
                <a:cubicBezTo>
                  <a:pt x="590" y="440"/>
                  <a:pt x="591" y="438"/>
                  <a:pt x="592" y="437"/>
                </a:cubicBezTo>
                <a:cubicBezTo>
                  <a:pt x="592" y="436"/>
                  <a:pt x="592" y="435"/>
                  <a:pt x="593" y="435"/>
                </a:cubicBezTo>
                <a:cubicBezTo>
                  <a:pt x="593" y="433"/>
                  <a:pt x="594" y="432"/>
                  <a:pt x="595" y="430"/>
                </a:cubicBezTo>
                <a:cubicBezTo>
                  <a:pt x="595" y="429"/>
                  <a:pt x="595" y="428"/>
                  <a:pt x="596" y="428"/>
                </a:cubicBezTo>
                <a:cubicBezTo>
                  <a:pt x="596" y="426"/>
                  <a:pt x="597" y="425"/>
                  <a:pt x="597" y="423"/>
                </a:cubicBezTo>
                <a:cubicBezTo>
                  <a:pt x="598" y="422"/>
                  <a:pt x="598" y="421"/>
                  <a:pt x="598" y="420"/>
                </a:cubicBezTo>
                <a:cubicBezTo>
                  <a:pt x="599" y="419"/>
                  <a:pt x="600" y="417"/>
                  <a:pt x="600" y="416"/>
                </a:cubicBezTo>
                <a:cubicBezTo>
                  <a:pt x="600" y="415"/>
                  <a:pt x="601" y="414"/>
                  <a:pt x="601" y="413"/>
                </a:cubicBezTo>
                <a:cubicBezTo>
                  <a:pt x="602" y="412"/>
                  <a:pt x="602" y="410"/>
                  <a:pt x="603" y="409"/>
                </a:cubicBezTo>
                <a:cubicBezTo>
                  <a:pt x="603" y="408"/>
                  <a:pt x="603" y="407"/>
                  <a:pt x="604" y="406"/>
                </a:cubicBezTo>
                <a:cubicBezTo>
                  <a:pt x="604" y="405"/>
                  <a:pt x="604" y="403"/>
                  <a:pt x="605" y="402"/>
                </a:cubicBezTo>
                <a:cubicBezTo>
                  <a:pt x="605" y="401"/>
                  <a:pt x="606" y="400"/>
                  <a:pt x="606" y="399"/>
                </a:cubicBezTo>
                <a:cubicBezTo>
                  <a:pt x="606" y="397"/>
                  <a:pt x="607" y="396"/>
                  <a:pt x="607" y="394"/>
                </a:cubicBezTo>
                <a:cubicBezTo>
                  <a:pt x="607" y="393"/>
                  <a:pt x="608" y="392"/>
                  <a:pt x="608" y="391"/>
                </a:cubicBezTo>
                <a:cubicBezTo>
                  <a:pt x="608" y="390"/>
                  <a:pt x="609" y="388"/>
                  <a:pt x="609" y="387"/>
                </a:cubicBezTo>
                <a:cubicBezTo>
                  <a:pt x="609" y="386"/>
                  <a:pt x="610" y="385"/>
                  <a:pt x="610" y="384"/>
                </a:cubicBezTo>
                <a:cubicBezTo>
                  <a:pt x="610" y="382"/>
                  <a:pt x="611" y="381"/>
                  <a:pt x="611" y="380"/>
                </a:cubicBezTo>
                <a:cubicBezTo>
                  <a:pt x="611" y="378"/>
                  <a:pt x="611" y="377"/>
                  <a:pt x="612" y="376"/>
                </a:cubicBezTo>
                <a:cubicBezTo>
                  <a:pt x="612" y="375"/>
                  <a:pt x="612" y="373"/>
                  <a:pt x="613" y="372"/>
                </a:cubicBezTo>
                <a:cubicBezTo>
                  <a:pt x="613" y="371"/>
                  <a:pt x="613" y="370"/>
                  <a:pt x="613" y="368"/>
                </a:cubicBezTo>
                <a:cubicBezTo>
                  <a:pt x="613" y="367"/>
                  <a:pt x="614" y="366"/>
                  <a:pt x="614" y="365"/>
                </a:cubicBezTo>
                <a:cubicBezTo>
                  <a:pt x="614" y="363"/>
                  <a:pt x="614" y="362"/>
                  <a:pt x="615" y="361"/>
                </a:cubicBezTo>
                <a:cubicBezTo>
                  <a:pt x="615" y="359"/>
                  <a:pt x="615" y="358"/>
                  <a:pt x="615" y="357"/>
                </a:cubicBezTo>
                <a:cubicBezTo>
                  <a:pt x="615" y="356"/>
                  <a:pt x="616" y="354"/>
                  <a:pt x="616" y="353"/>
                </a:cubicBezTo>
                <a:cubicBezTo>
                  <a:pt x="616" y="352"/>
                  <a:pt x="616" y="350"/>
                  <a:pt x="616" y="349"/>
                </a:cubicBezTo>
                <a:cubicBezTo>
                  <a:pt x="616" y="348"/>
                  <a:pt x="617" y="346"/>
                  <a:pt x="617" y="345"/>
                </a:cubicBezTo>
                <a:cubicBezTo>
                  <a:pt x="617" y="344"/>
                  <a:pt x="617" y="343"/>
                  <a:pt x="617" y="341"/>
                </a:cubicBezTo>
                <a:cubicBezTo>
                  <a:pt x="617" y="340"/>
                  <a:pt x="617" y="338"/>
                  <a:pt x="618" y="337"/>
                </a:cubicBezTo>
                <a:cubicBezTo>
                  <a:pt x="618" y="336"/>
                  <a:pt x="618" y="335"/>
                  <a:pt x="618" y="334"/>
                </a:cubicBezTo>
                <a:cubicBezTo>
                  <a:pt x="618" y="332"/>
                  <a:pt x="618" y="331"/>
                  <a:pt x="618" y="329"/>
                </a:cubicBezTo>
                <a:cubicBezTo>
                  <a:pt x="618" y="328"/>
                  <a:pt x="618" y="327"/>
                  <a:pt x="618" y="326"/>
                </a:cubicBezTo>
                <a:cubicBezTo>
                  <a:pt x="618" y="324"/>
                  <a:pt x="619" y="322"/>
                  <a:pt x="619" y="320"/>
                </a:cubicBezTo>
                <a:cubicBezTo>
                  <a:pt x="619" y="320"/>
                  <a:pt x="619" y="319"/>
                  <a:pt x="619" y="318"/>
                </a:cubicBezTo>
                <a:cubicBezTo>
                  <a:pt x="619" y="315"/>
                  <a:pt x="619" y="312"/>
                  <a:pt x="619" y="310"/>
                </a:cubicBezTo>
                <a:cubicBezTo>
                  <a:pt x="619" y="307"/>
                  <a:pt x="619" y="304"/>
                  <a:pt x="619" y="302"/>
                </a:cubicBezTo>
                <a:cubicBezTo>
                  <a:pt x="619" y="301"/>
                  <a:pt x="619" y="300"/>
                  <a:pt x="619" y="299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31897799-A151-4CBA-8DE7-76429C7F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6" y="3711575"/>
            <a:ext cx="1511300" cy="1512888"/>
          </a:xfrm>
          <a:prstGeom prst="ellipse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Oval 43">
            <a:extLst>
              <a:ext uri="{FF2B5EF4-FFF2-40B4-BE49-F238E27FC236}">
                <a16:creationId xmlns:a16="http://schemas.microsoft.com/office/drawing/2014/main" id="{13BFC15A-7079-42EF-8C12-9948D2C0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6" y="5343525"/>
            <a:ext cx="1511300" cy="1514475"/>
          </a:xfrm>
          <a:prstGeom prst="ellipse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46CDA00-E4F9-45D8-829C-A41A142F38F2}"/>
              </a:ext>
            </a:extLst>
          </p:cNvPr>
          <p:cNvSpPr>
            <a:spLocks/>
          </p:cNvSpPr>
          <p:nvPr/>
        </p:nvSpPr>
        <p:spPr bwMode="auto">
          <a:xfrm>
            <a:off x="7889876" y="3711575"/>
            <a:ext cx="1519238" cy="1512888"/>
          </a:xfrm>
          <a:custGeom>
            <a:avLst/>
            <a:gdLst>
              <a:gd name="T0" fmla="*/ 314 w 622"/>
              <a:gd name="T1" fmla="*/ 0 h 619"/>
              <a:gd name="T2" fmla="*/ 314 w 622"/>
              <a:gd name="T3" fmla="*/ 0 h 619"/>
              <a:gd name="T4" fmla="*/ 310 w 622"/>
              <a:gd name="T5" fmla="*/ 0 h 619"/>
              <a:gd name="T6" fmla="*/ 0 w 622"/>
              <a:gd name="T7" fmla="*/ 310 h 619"/>
              <a:gd name="T8" fmla="*/ 310 w 622"/>
              <a:gd name="T9" fmla="*/ 619 h 619"/>
              <a:gd name="T10" fmla="*/ 314 w 622"/>
              <a:gd name="T11" fmla="*/ 619 h 619"/>
              <a:gd name="T12" fmla="*/ 314 w 622"/>
              <a:gd name="T13" fmla="*/ 619 h 619"/>
              <a:gd name="T14" fmla="*/ 622 w 622"/>
              <a:gd name="T15" fmla="*/ 310 h 619"/>
              <a:gd name="T16" fmla="*/ 314 w 622"/>
              <a:gd name="T17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19">
                <a:moveTo>
                  <a:pt x="314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13" y="0"/>
                  <a:pt x="311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19"/>
                  <a:pt x="310" y="619"/>
                </a:cubicBezTo>
                <a:cubicBezTo>
                  <a:pt x="311" y="619"/>
                  <a:pt x="313" y="619"/>
                  <a:pt x="314" y="619"/>
                </a:cubicBezTo>
                <a:cubicBezTo>
                  <a:pt x="314" y="619"/>
                  <a:pt x="314" y="619"/>
                  <a:pt x="314" y="619"/>
                </a:cubicBezTo>
                <a:cubicBezTo>
                  <a:pt x="485" y="618"/>
                  <a:pt x="622" y="480"/>
                  <a:pt x="622" y="310"/>
                </a:cubicBezTo>
                <a:cubicBezTo>
                  <a:pt x="622" y="139"/>
                  <a:pt x="485" y="1"/>
                  <a:pt x="314" y="0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C3489512-077B-4C2F-95D6-F7E02063F5BA}"/>
              </a:ext>
            </a:extLst>
          </p:cNvPr>
          <p:cNvSpPr>
            <a:spLocks/>
          </p:cNvSpPr>
          <p:nvPr/>
        </p:nvSpPr>
        <p:spPr bwMode="auto">
          <a:xfrm>
            <a:off x="7889876" y="5343525"/>
            <a:ext cx="1519238" cy="1514475"/>
          </a:xfrm>
          <a:custGeom>
            <a:avLst/>
            <a:gdLst>
              <a:gd name="T0" fmla="*/ 314 w 622"/>
              <a:gd name="T1" fmla="*/ 1 h 620"/>
              <a:gd name="T2" fmla="*/ 314 w 622"/>
              <a:gd name="T3" fmla="*/ 1 h 620"/>
              <a:gd name="T4" fmla="*/ 310 w 622"/>
              <a:gd name="T5" fmla="*/ 0 h 620"/>
              <a:gd name="T6" fmla="*/ 0 w 622"/>
              <a:gd name="T7" fmla="*/ 310 h 620"/>
              <a:gd name="T8" fmla="*/ 310 w 622"/>
              <a:gd name="T9" fmla="*/ 620 h 620"/>
              <a:gd name="T10" fmla="*/ 314 w 622"/>
              <a:gd name="T11" fmla="*/ 620 h 620"/>
              <a:gd name="T12" fmla="*/ 314 w 622"/>
              <a:gd name="T13" fmla="*/ 620 h 620"/>
              <a:gd name="T14" fmla="*/ 622 w 622"/>
              <a:gd name="T15" fmla="*/ 310 h 620"/>
              <a:gd name="T16" fmla="*/ 314 w 622"/>
              <a:gd name="T17" fmla="*/ 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620">
                <a:moveTo>
                  <a:pt x="314" y="1"/>
                </a:moveTo>
                <a:cubicBezTo>
                  <a:pt x="314" y="1"/>
                  <a:pt x="314" y="1"/>
                  <a:pt x="314" y="1"/>
                </a:cubicBezTo>
                <a:cubicBezTo>
                  <a:pt x="313" y="1"/>
                  <a:pt x="311" y="0"/>
                  <a:pt x="310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0" y="620"/>
                </a:cubicBezTo>
                <a:cubicBezTo>
                  <a:pt x="311" y="620"/>
                  <a:pt x="313" y="620"/>
                  <a:pt x="314" y="620"/>
                </a:cubicBezTo>
                <a:cubicBezTo>
                  <a:pt x="314" y="620"/>
                  <a:pt x="314" y="620"/>
                  <a:pt x="314" y="620"/>
                </a:cubicBezTo>
                <a:cubicBezTo>
                  <a:pt x="485" y="619"/>
                  <a:pt x="622" y="480"/>
                  <a:pt x="622" y="310"/>
                </a:cubicBezTo>
                <a:cubicBezTo>
                  <a:pt x="622" y="140"/>
                  <a:pt x="485" y="2"/>
                  <a:pt x="314" y="1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99FD4898-E66D-4C2A-888C-5265800A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3654425"/>
            <a:ext cx="1512888" cy="1511300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482D240E-1EC3-450A-987C-49552A65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654425"/>
            <a:ext cx="1511300" cy="1511300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AE893F5D-70D7-4C43-8FA2-16281738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1" y="3654425"/>
            <a:ext cx="1511300" cy="1511300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Oval 51">
            <a:extLst>
              <a:ext uri="{FF2B5EF4-FFF2-40B4-BE49-F238E27FC236}">
                <a16:creationId xmlns:a16="http://schemas.microsoft.com/office/drawing/2014/main" id="{0D97D137-F1F8-460F-A297-A213EB04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5284788"/>
            <a:ext cx="1511300" cy="1512888"/>
          </a:xfrm>
          <a:prstGeom prst="ellipse">
            <a:avLst/>
          </a:prstGeom>
          <a:solidFill>
            <a:srgbClr val="FFCF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Oval 52">
            <a:extLst>
              <a:ext uri="{FF2B5EF4-FFF2-40B4-BE49-F238E27FC236}">
                <a16:creationId xmlns:a16="http://schemas.microsoft.com/office/drawing/2014/main" id="{874C0023-7C2B-44C4-AC8C-11D37F86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451" y="5284788"/>
            <a:ext cx="1511300" cy="1512888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2BB39488-3E13-46FC-A16D-D58CD65C7B1F}"/>
              </a:ext>
            </a:extLst>
          </p:cNvPr>
          <p:cNvSpPr>
            <a:spLocks/>
          </p:cNvSpPr>
          <p:nvPr/>
        </p:nvSpPr>
        <p:spPr bwMode="auto">
          <a:xfrm>
            <a:off x="9972676" y="5532438"/>
            <a:ext cx="457200" cy="92075"/>
          </a:xfrm>
          <a:custGeom>
            <a:avLst/>
            <a:gdLst>
              <a:gd name="T0" fmla="*/ 168 w 187"/>
              <a:gd name="T1" fmla="*/ 38 h 38"/>
              <a:gd name="T2" fmla="*/ 19 w 187"/>
              <a:gd name="T3" fmla="*/ 38 h 38"/>
              <a:gd name="T4" fmla="*/ 0 w 187"/>
              <a:gd name="T5" fmla="*/ 19 h 38"/>
              <a:gd name="T6" fmla="*/ 19 w 187"/>
              <a:gd name="T7" fmla="*/ 0 h 38"/>
              <a:gd name="T8" fmla="*/ 168 w 187"/>
              <a:gd name="T9" fmla="*/ 0 h 38"/>
              <a:gd name="T10" fmla="*/ 187 w 187"/>
              <a:gd name="T11" fmla="*/ 19 h 38"/>
              <a:gd name="T12" fmla="*/ 168 w 187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38">
                <a:moveTo>
                  <a:pt x="168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78" y="0"/>
                  <a:pt x="187" y="9"/>
                  <a:pt x="187" y="19"/>
                </a:cubicBezTo>
                <a:cubicBezTo>
                  <a:pt x="187" y="30"/>
                  <a:pt x="178" y="38"/>
                  <a:pt x="168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C1A0B360-5135-41D2-9190-29291635F8BB}"/>
              </a:ext>
            </a:extLst>
          </p:cNvPr>
          <p:cNvSpPr>
            <a:spLocks/>
          </p:cNvSpPr>
          <p:nvPr/>
        </p:nvSpPr>
        <p:spPr bwMode="auto">
          <a:xfrm>
            <a:off x="9894888" y="5651500"/>
            <a:ext cx="612775" cy="92075"/>
          </a:xfrm>
          <a:custGeom>
            <a:avLst/>
            <a:gdLst>
              <a:gd name="T0" fmla="*/ 232 w 251"/>
              <a:gd name="T1" fmla="*/ 38 h 38"/>
              <a:gd name="T2" fmla="*/ 19 w 251"/>
              <a:gd name="T3" fmla="*/ 38 h 38"/>
              <a:gd name="T4" fmla="*/ 0 w 251"/>
              <a:gd name="T5" fmla="*/ 19 h 38"/>
              <a:gd name="T6" fmla="*/ 19 w 251"/>
              <a:gd name="T7" fmla="*/ 0 h 38"/>
              <a:gd name="T8" fmla="*/ 232 w 251"/>
              <a:gd name="T9" fmla="*/ 0 h 38"/>
              <a:gd name="T10" fmla="*/ 251 w 251"/>
              <a:gd name="T11" fmla="*/ 19 h 38"/>
              <a:gd name="T12" fmla="*/ 232 w 251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8">
                <a:moveTo>
                  <a:pt x="23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42" y="0"/>
                  <a:pt x="251" y="9"/>
                  <a:pt x="251" y="19"/>
                </a:cubicBezTo>
                <a:cubicBezTo>
                  <a:pt x="251" y="29"/>
                  <a:pt x="242" y="38"/>
                  <a:pt x="23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F765839D-73E9-41E9-A379-F5DC6FCED26C}"/>
              </a:ext>
            </a:extLst>
          </p:cNvPr>
          <p:cNvSpPr>
            <a:spLocks/>
          </p:cNvSpPr>
          <p:nvPr/>
        </p:nvSpPr>
        <p:spPr bwMode="auto">
          <a:xfrm>
            <a:off x="9796463" y="5761038"/>
            <a:ext cx="808038" cy="93663"/>
          </a:xfrm>
          <a:custGeom>
            <a:avLst/>
            <a:gdLst>
              <a:gd name="T0" fmla="*/ 312 w 331"/>
              <a:gd name="T1" fmla="*/ 38 h 38"/>
              <a:gd name="T2" fmla="*/ 19 w 331"/>
              <a:gd name="T3" fmla="*/ 38 h 38"/>
              <a:gd name="T4" fmla="*/ 0 w 331"/>
              <a:gd name="T5" fmla="*/ 19 h 38"/>
              <a:gd name="T6" fmla="*/ 19 w 331"/>
              <a:gd name="T7" fmla="*/ 0 h 38"/>
              <a:gd name="T8" fmla="*/ 312 w 331"/>
              <a:gd name="T9" fmla="*/ 0 h 38"/>
              <a:gd name="T10" fmla="*/ 331 w 331"/>
              <a:gd name="T11" fmla="*/ 19 h 38"/>
              <a:gd name="T12" fmla="*/ 312 w 331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38">
                <a:moveTo>
                  <a:pt x="31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322" y="0"/>
                  <a:pt x="331" y="8"/>
                  <a:pt x="331" y="19"/>
                </a:cubicBezTo>
                <a:cubicBezTo>
                  <a:pt x="331" y="29"/>
                  <a:pt x="322" y="38"/>
                  <a:pt x="31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446719FB-9BB3-4C0D-BC10-1874458844F3}"/>
              </a:ext>
            </a:extLst>
          </p:cNvPr>
          <p:cNvSpPr>
            <a:spLocks/>
          </p:cNvSpPr>
          <p:nvPr/>
        </p:nvSpPr>
        <p:spPr bwMode="auto">
          <a:xfrm>
            <a:off x="9694863" y="5883275"/>
            <a:ext cx="1012825" cy="93663"/>
          </a:xfrm>
          <a:custGeom>
            <a:avLst/>
            <a:gdLst>
              <a:gd name="T0" fmla="*/ 396 w 415"/>
              <a:gd name="T1" fmla="*/ 38 h 38"/>
              <a:gd name="T2" fmla="*/ 19 w 415"/>
              <a:gd name="T3" fmla="*/ 38 h 38"/>
              <a:gd name="T4" fmla="*/ 0 w 415"/>
              <a:gd name="T5" fmla="*/ 19 h 38"/>
              <a:gd name="T6" fmla="*/ 19 w 415"/>
              <a:gd name="T7" fmla="*/ 0 h 38"/>
              <a:gd name="T8" fmla="*/ 396 w 415"/>
              <a:gd name="T9" fmla="*/ 0 h 38"/>
              <a:gd name="T10" fmla="*/ 415 w 415"/>
              <a:gd name="T11" fmla="*/ 19 h 38"/>
              <a:gd name="T12" fmla="*/ 396 w 415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38">
                <a:moveTo>
                  <a:pt x="396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06" y="0"/>
                  <a:pt x="415" y="9"/>
                  <a:pt x="415" y="19"/>
                </a:cubicBezTo>
                <a:cubicBezTo>
                  <a:pt x="415" y="29"/>
                  <a:pt x="406" y="38"/>
                  <a:pt x="396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C0AF11B8-D73E-4E1E-880C-7A8153C939D4}"/>
              </a:ext>
            </a:extLst>
          </p:cNvPr>
          <p:cNvSpPr>
            <a:spLocks/>
          </p:cNvSpPr>
          <p:nvPr/>
        </p:nvSpPr>
        <p:spPr bwMode="auto">
          <a:xfrm>
            <a:off x="9972676" y="6477000"/>
            <a:ext cx="457200" cy="92075"/>
          </a:xfrm>
          <a:custGeom>
            <a:avLst/>
            <a:gdLst>
              <a:gd name="T0" fmla="*/ 19 w 187"/>
              <a:gd name="T1" fmla="*/ 0 h 38"/>
              <a:gd name="T2" fmla="*/ 168 w 187"/>
              <a:gd name="T3" fmla="*/ 0 h 38"/>
              <a:gd name="T4" fmla="*/ 187 w 187"/>
              <a:gd name="T5" fmla="*/ 19 h 38"/>
              <a:gd name="T6" fmla="*/ 168 w 187"/>
              <a:gd name="T7" fmla="*/ 38 h 38"/>
              <a:gd name="T8" fmla="*/ 19 w 187"/>
              <a:gd name="T9" fmla="*/ 38 h 38"/>
              <a:gd name="T10" fmla="*/ 0 w 187"/>
              <a:gd name="T11" fmla="*/ 19 h 38"/>
              <a:gd name="T12" fmla="*/ 19 w 187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" h="38">
                <a:moveTo>
                  <a:pt x="19" y="0"/>
                </a:moveTo>
                <a:cubicBezTo>
                  <a:pt x="168" y="0"/>
                  <a:pt x="168" y="0"/>
                  <a:pt x="168" y="0"/>
                </a:cubicBezTo>
                <a:cubicBezTo>
                  <a:pt x="178" y="0"/>
                  <a:pt x="187" y="9"/>
                  <a:pt x="187" y="19"/>
                </a:cubicBezTo>
                <a:cubicBezTo>
                  <a:pt x="187" y="29"/>
                  <a:pt x="178" y="38"/>
                  <a:pt x="16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29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5D2C29AD-164F-45BA-90A5-60FF678F0120}"/>
              </a:ext>
            </a:extLst>
          </p:cNvPr>
          <p:cNvSpPr>
            <a:spLocks/>
          </p:cNvSpPr>
          <p:nvPr/>
        </p:nvSpPr>
        <p:spPr bwMode="auto">
          <a:xfrm>
            <a:off x="9894888" y="6357938"/>
            <a:ext cx="612775" cy="92075"/>
          </a:xfrm>
          <a:custGeom>
            <a:avLst/>
            <a:gdLst>
              <a:gd name="T0" fmla="*/ 19 w 251"/>
              <a:gd name="T1" fmla="*/ 0 h 38"/>
              <a:gd name="T2" fmla="*/ 232 w 251"/>
              <a:gd name="T3" fmla="*/ 0 h 38"/>
              <a:gd name="T4" fmla="*/ 251 w 251"/>
              <a:gd name="T5" fmla="*/ 19 h 38"/>
              <a:gd name="T6" fmla="*/ 232 w 251"/>
              <a:gd name="T7" fmla="*/ 38 h 38"/>
              <a:gd name="T8" fmla="*/ 19 w 251"/>
              <a:gd name="T9" fmla="*/ 38 h 38"/>
              <a:gd name="T10" fmla="*/ 0 w 251"/>
              <a:gd name="T11" fmla="*/ 19 h 38"/>
              <a:gd name="T12" fmla="*/ 19 w 251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8">
                <a:moveTo>
                  <a:pt x="19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42" y="0"/>
                  <a:pt x="251" y="9"/>
                  <a:pt x="251" y="19"/>
                </a:cubicBezTo>
                <a:cubicBezTo>
                  <a:pt x="251" y="30"/>
                  <a:pt x="242" y="38"/>
                  <a:pt x="232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97588CFD-78CF-432F-B481-6848DE8C1572}"/>
              </a:ext>
            </a:extLst>
          </p:cNvPr>
          <p:cNvSpPr>
            <a:spLocks/>
          </p:cNvSpPr>
          <p:nvPr/>
        </p:nvSpPr>
        <p:spPr bwMode="auto">
          <a:xfrm>
            <a:off x="9796463" y="6249988"/>
            <a:ext cx="808038" cy="90488"/>
          </a:xfrm>
          <a:custGeom>
            <a:avLst/>
            <a:gdLst>
              <a:gd name="T0" fmla="*/ 19 w 331"/>
              <a:gd name="T1" fmla="*/ 0 h 37"/>
              <a:gd name="T2" fmla="*/ 312 w 331"/>
              <a:gd name="T3" fmla="*/ 0 h 37"/>
              <a:gd name="T4" fmla="*/ 331 w 331"/>
              <a:gd name="T5" fmla="*/ 18 h 37"/>
              <a:gd name="T6" fmla="*/ 312 w 331"/>
              <a:gd name="T7" fmla="*/ 37 h 37"/>
              <a:gd name="T8" fmla="*/ 19 w 331"/>
              <a:gd name="T9" fmla="*/ 37 h 37"/>
              <a:gd name="T10" fmla="*/ 0 w 331"/>
              <a:gd name="T11" fmla="*/ 18 h 37"/>
              <a:gd name="T12" fmla="*/ 19 w 331"/>
              <a:gd name="T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37">
                <a:moveTo>
                  <a:pt x="19" y="0"/>
                </a:moveTo>
                <a:cubicBezTo>
                  <a:pt x="312" y="0"/>
                  <a:pt x="312" y="0"/>
                  <a:pt x="312" y="0"/>
                </a:cubicBezTo>
                <a:cubicBezTo>
                  <a:pt x="322" y="0"/>
                  <a:pt x="331" y="8"/>
                  <a:pt x="331" y="18"/>
                </a:cubicBezTo>
                <a:cubicBezTo>
                  <a:pt x="331" y="29"/>
                  <a:pt x="322" y="37"/>
                  <a:pt x="31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8"/>
                </a:cubicBezTo>
                <a:cubicBezTo>
                  <a:pt x="0" y="8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D64431BA-D37E-405C-B428-4411BA45C698}"/>
              </a:ext>
            </a:extLst>
          </p:cNvPr>
          <p:cNvSpPr>
            <a:spLocks/>
          </p:cNvSpPr>
          <p:nvPr/>
        </p:nvSpPr>
        <p:spPr bwMode="auto">
          <a:xfrm>
            <a:off x="9694863" y="6124575"/>
            <a:ext cx="1012825" cy="93663"/>
          </a:xfrm>
          <a:custGeom>
            <a:avLst/>
            <a:gdLst>
              <a:gd name="T0" fmla="*/ 19 w 415"/>
              <a:gd name="T1" fmla="*/ 0 h 38"/>
              <a:gd name="T2" fmla="*/ 396 w 415"/>
              <a:gd name="T3" fmla="*/ 0 h 38"/>
              <a:gd name="T4" fmla="*/ 415 w 415"/>
              <a:gd name="T5" fmla="*/ 19 h 38"/>
              <a:gd name="T6" fmla="*/ 396 w 415"/>
              <a:gd name="T7" fmla="*/ 38 h 38"/>
              <a:gd name="T8" fmla="*/ 19 w 415"/>
              <a:gd name="T9" fmla="*/ 38 h 38"/>
              <a:gd name="T10" fmla="*/ 0 w 415"/>
              <a:gd name="T11" fmla="*/ 19 h 38"/>
              <a:gd name="T12" fmla="*/ 19 w 415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5" h="38">
                <a:moveTo>
                  <a:pt x="19" y="0"/>
                </a:moveTo>
                <a:cubicBezTo>
                  <a:pt x="396" y="0"/>
                  <a:pt x="396" y="0"/>
                  <a:pt x="396" y="0"/>
                </a:cubicBezTo>
                <a:cubicBezTo>
                  <a:pt x="406" y="0"/>
                  <a:pt x="415" y="9"/>
                  <a:pt x="415" y="19"/>
                </a:cubicBezTo>
                <a:cubicBezTo>
                  <a:pt x="415" y="30"/>
                  <a:pt x="406" y="38"/>
                  <a:pt x="396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8" y="38"/>
                  <a:pt x="0" y="30"/>
                  <a:pt x="0" y="19"/>
                </a:cubicBezTo>
                <a:cubicBezTo>
                  <a:pt x="0" y="9"/>
                  <a:pt x="8" y="0"/>
                  <a:pt x="19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7F3ED53F-8026-4C32-B0A0-DCC9D28D865A}"/>
              </a:ext>
            </a:extLst>
          </p:cNvPr>
          <p:cNvSpPr>
            <a:spLocks/>
          </p:cNvSpPr>
          <p:nvPr/>
        </p:nvSpPr>
        <p:spPr bwMode="auto">
          <a:xfrm>
            <a:off x="9637713" y="6008688"/>
            <a:ext cx="1123950" cy="92075"/>
          </a:xfrm>
          <a:custGeom>
            <a:avLst/>
            <a:gdLst>
              <a:gd name="T0" fmla="*/ 442 w 460"/>
              <a:gd name="T1" fmla="*/ 38 h 38"/>
              <a:gd name="T2" fmla="*/ 19 w 460"/>
              <a:gd name="T3" fmla="*/ 38 h 38"/>
              <a:gd name="T4" fmla="*/ 0 w 460"/>
              <a:gd name="T5" fmla="*/ 19 h 38"/>
              <a:gd name="T6" fmla="*/ 19 w 460"/>
              <a:gd name="T7" fmla="*/ 0 h 38"/>
              <a:gd name="T8" fmla="*/ 442 w 460"/>
              <a:gd name="T9" fmla="*/ 0 h 38"/>
              <a:gd name="T10" fmla="*/ 460 w 460"/>
              <a:gd name="T11" fmla="*/ 19 h 38"/>
              <a:gd name="T12" fmla="*/ 442 w 46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38">
                <a:moveTo>
                  <a:pt x="442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9" y="38"/>
                  <a:pt x="0" y="2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52" y="0"/>
                  <a:pt x="460" y="9"/>
                  <a:pt x="460" y="19"/>
                </a:cubicBezTo>
                <a:cubicBezTo>
                  <a:pt x="460" y="29"/>
                  <a:pt x="452" y="38"/>
                  <a:pt x="442" y="3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3C47712D-9E97-4F44-BA69-F92616D22972}"/>
              </a:ext>
            </a:extLst>
          </p:cNvPr>
          <p:cNvSpPr>
            <a:spLocks/>
          </p:cNvSpPr>
          <p:nvPr/>
        </p:nvSpPr>
        <p:spPr bwMode="auto">
          <a:xfrm>
            <a:off x="8237538" y="5548313"/>
            <a:ext cx="744538" cy="158750"/>
          </a:xfrm>
          <a:custGeom>
            <a:avLst/>
            <a:gdLst>
              <a:gd name="T0" fmla="*/ 273 w 305"/>
              <a:gd name="T1" fmla="*/ 65 h 65"/>
              <a:gd name="T2" fmla="*/ 33 w 305"/>
              <a:gd name="T3" fmla="*/ 65 h 65"/>
              <a:gd name="T4" fmla="*/ 0 w 305"/>
              <a:gd name="T5" fmla="*/ 32 h 65"/>
              <a:gd name="T6" fmla="*/ 33 w 305"/>
              <a:gd name="T7" fmla="*/ 0 h 65"/>
              <a:gd name="T8" fmla="*/ 273 w 305"/>
              <a:gd name="T9" fmla="*/ 0 h 65"/>
              <a:gd name="T10" fmla="*/ 305 w 305"/>
              <a:gd name="T11" fmla="*/ 32 h 65"/>
              <a:gd name="T12" fmla="*/ 273 w 30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">
                <a:moveTo>
                  <a:pt x="273" y="65"/>
                </a:moveTo>
                <a:cubicBezTo>
                  <a:pt x="33" y="65"/>
                  <a:pt x="33" y="65"/>
                  <a:pt x="33" y="65"/>
                </a:cubicBezTo>
                <a:cubicBezTo>
                  <a:pt x="15" y="65"/>
                  <a:pt x="0" y="50"/>
                  <a:pt x="0" y="32"/>
                </a:cubicBezTo>
                <a:cubicBezTo>
                  <a:pt x="0" y="15"/>
                  <a:pt x="15" y="0"/>
                  <a:pt x="3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91" y="0"/>
                  <a:pt x="305" y="15"/>
                  <a:pt x="305" y="32"/>
                </a:cubicBezTo>
                <a:cubicBezTo>
                  <a:pt x="305" y="50"/>
                  <a:pt x="291" y="65"/>
                  <a:pt x="273" y="65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257AF9D5-422F-4899-ABFD-A7B97AE771E8}"/>
              </a:ext>
            </a:extLst>
          </p:cNvPr>
          <p:cNvSpPr>
            <a:spLocks/>
          </p:cNvSpPr>
          <p:nvPr/>
        </p:nvSpPr>
        <p:spPr bwMode="auto">
          <a:xfrm>
            <a:off x="8207376" y="5729288"/>
            <a:ext cx="811213" cy="130175"/>
          </a:xfrm>
          <a:custGeom>
            <a:avLst/>
            <a:gdLst>
              <a:gd name="T0" fmla="*/ 27 w 332"/>
              <a:gd name="T1" fmla="*/ 0 h 53"/>
              <a:gd name="T2" fmla="*/ 301 w 332"/>
              <a:gd name="T3" fmla="*/ 0 h 53"/>
              <a:gd name="T4" fmla="*/ 332 w 332"/>
              <a:gd name="T5" fmla="*/ 35 h 53"/>
              <a:gd name="T6" fmla="*/ 294 w 332"/>
              <a:gd name="T7" fmla="*/ 38 h 53"/>
              <a:gd name="T8" fmla="*/ 259 w 332"/>
              <a:gd name="T9" fmla="*/ 18 h 53"/>
              <a:gd name="T10" fmla="*/ 222 w 332"/>
              <a:gd name="T11" fmla="*/ 30 h 53"/>
              <a:gd name="T12" fmla="*/ 171 w 332"/>
              <a:gd name="T13" fmla="*/ 9 h 53"/>
              <a:gd name="T14" fmla="*/ 115 w 332"/>
              <a:gd name="T15" fmla="*/ 29 h 53"/>
              <a:gd name="T16" fmla="*/ 68 w 332"/>
              <a:gd name="T17" fmla="*/ 10 h 53"/>
              <a:gd name="T18" fmla="*/ 46 w 332"/>
              <a:gd name="T19" fmla="*/ 24 h 53"/>
              <a:gd name="T20" fmla="*/ 0 w 332"/>
              <a:gd name="T21" fmla="*/ 35 h 53"/>
              <a:gd name="T22" fmla="*/ 27 w 332"/>
              <a:gd name="T2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2" h="53">
                <a:moveTo>
                  <a:pt x="27" y="0"/>
                </a:moveTo>
                <a:cubicBezTo>
                  <a:pt x="301" y="0"/>
                  <a:pt x="301" y="0"/>
                  <a:pt x="301" y="0"/>
                </a:cubicBezTo>
                <a:cubicBezTo>
                  <a:pt x="301" y="0"/>
                  <a:pt x="312" y="32"/>
                  <a:pt x="332" y="35"/>
                </a:cubicBezTo>
                <a:cubicBezTo>
                  <a:pt x="332" y="35"/>
                  <a:pt x="313" y="53"/>
                  <a:pt x="294" y="38"/>
                </a:cubicBezTo>
                <a:cubicBezTo>
                  <a:pt x="274" y="22"/>
                  <a:pt x="272" y="11"/>
                  <a:pt x="259" y="18"/>
                </a:cubicBezTo>
                <a:cubicBezTo>
                  <a:pt x="246" y="26"/>
                  <a:pt x="239" y="33"/>
                  <a:pt x="222" y="30"/>
                </a:cubicBezTo>
                <a:cubicBezTo>
                  <a:pt x="205" y="27"/>
                  <a:pt x="196" y="9"/>
                  <a:pt x="171" y="9"/>
                </a:cubicBezTo>
                <a:cubicBezTo>
                  <a:pt x="145" y="10"/>
                  <a:pt x="136" y="30"/>
                  <a:pt x="115" y="29"/>
                </a:cubicBezTo>
                <a:cubicBezTo>
                  <a:pt x="93" y="29"/>
                  <a:pt x="84" y="11"/>
                  <a:pt x="68" y="10"/>
                </a:cubicBezTo>
                <a:cubicBezTo>
                  <a:pt x="62" y="10"/>
                  <a:pt x="55" y="17"/>
                  <a:pt x="46" y="24"/>
                </a:cubicBezTo>
                <a:cubicBezTo>
                  <a:pt x="35" y="33"/>
                  <a:pt x="20" y="42"/>
                  <a:pt x="0" y="35"/>
                </a:cubicBezTo>
                <a:cubicBezTo>
                  <a:pt x="0" y="35"/>
                  <a:pt x="21" y="15"/>
                  <a:pt x="27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812EFA95-7FB7-45FF-9B35-935DDD3CF7D2}"/>
              </a:ext>
            </a:extLst>
          </p:cNvPr>
          <p:cNvSpPr>
            <a:spLocks/>
          </p:cNvSpPr>
          <p:nvPr/>
        </p:nvSpPr>
        <p:spPr bwMode="auto">
          <a:xfrm>
            <a:off x="8121651" y="5754688"/>
            <a:ext cx="977900" cy="858838"/>
          </a:xfrm>
          <a:custGeom>
            <a:avLst/>
            <a:gdLst>
              <a:gd name="T0" fmla="*/ 103 w 400"/>
              <a:gd name="T1" fmla="*/ 10 h 352"/>
              <a:gd name="T2" fmla="*/ 64 w 400"/>
              <a:gd name="T3" fmla="*/ 35 h 352"/>
              <a:gd name="T4" fmla="*/ 4 w 400"/>
              <a:gd name="T5" fmla="*/ 198 h 352"/>
              <a:gd name="T6" fmla="*/ 126 w 400"/>
              <a:gd name="T7" fmla="*/ 346 h 352"/>
              <a:gd name="T8" fmla="*/ 279 w 400"/>
              <a:gd name="T9" fmla="*/ 347 h 352"/>
              <a:gd name="T10" fmla="*/ 396 w 400"/>
              <a:gd name="T11" fmla="*/ 195 h 352"/>
              <a:gd name="T12" fmla="*/ 341 w 400"/>
              <a:gd name="T13" fmla="*/ 50 h 352"/>
              <a:gd name="T14" fmla="*/ 316 w 400"/>
              <a:gd name="T15" fmla="*/ 39 h 352"/>
              <a:gd name="T16" fmla="*/ 292 w 400"/>
              <a:gd name="T17" fmla="*/ 25 h 352"/>
              <a:gd name="T18" fmla="*/ 247 w 400"/>
              <a:gd name="T19" fmla="*/ 34 h 352"/>
              <a:gd name="T20" fmla="*/ 208 w 400"/>
              <a:gd name="T21" fmla="*/ 14 h 352"/>
              <a:gd name="T22" fmla="*/ 103 w 400"/>
              <a:gd name="T23" fmla="*/ 1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0" h="352">
                <a:moveTo>
                  <a:pt x="103" y="10"/>
                </a:moveTo>
                <a:cubicBezTo>
                  <a:pt x="97" y="0"/>
                  <a:pt x="80" y="26"/>
                  <a:pt x="64" y="35"/>
                </a:cubicBezTo>
                <a:cubicBezTo>
                  <a:pt x="64" y="35"/>
                  <a:pt x="0" y="111"/>
                  <a:pt x="4" y="198"/>
                </a:cubicBezTo>
                <a:cubicBezTo>
                  <a:pt x="8" y="285"/>
                  <a:pt x="94" y="343"/>
                  <a:pt x="126" y="346"/>
                </a:cubicBezTo>
                <a:cubicBezTo>
                  <a:pt x="158" y="350"/>
                  <a:pt x="253" y="352"/>
                  <a:pt x="279" y="347"/>
                </a:cubicBezTo>
                <a:cubicBezTo>
                  <a:pt x="305" y="341"/>
                  <a:pt x="400" y="295"/>
                  <a:pt x="396" y="195"/>
                </a:cubicBezTo>
                <a:cubicBezTo>
                  <a:pt x="392" y="95"/>
                  <a:pt x="341" y="50"/>
                  <a:pt x="341" y="50"/>
                </a:cubicBezTo>
                <a:cubicBezTo>
                  <a:pt x="341" y="50"/>
                  <a:pt x="327" y="50"/>
                  <a:pt x="316" y="39"/>
                </a:cubicBezTo>
                <a:cubicBezTo>
                  <a:pt x="305" y="27"/>
                  <a:pt x="302" y="18"/>
                  <a:pt x="292" y="25"/>
                </a:cubicBezTo>
                <a:cubicBezTo>
                  <a:pt x="282" y="33"/>
                  <a:pt x="262" y="44"/>
                  <a:pt x="247" y="34"/>
                </a:cubicBezTo>
                <a:cubicBezTo>
                  <a:pt x="232" y="25"/>
                  <a:pt x="219" y="8"/>
                  <a:pt x="208" y="14"/>
                </a:cubicBezTo>
                <a:cubicBezTo>
                  <a:pt x="197" y="21"/>
                  <a:pt x="138" y="64"/>
                  <a:pt x="103" y="1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63AB5511-DDEB-47C9-BDFE-72DF505A5ED5}"/>
              </a:ext>
            </a:extLst>
          </p:cNvPr>
          <p:cNvSpPr>
            <a:spLocks/>
          </p:cNvSpPr>
          <p:nvPr/>
        </p:nvSpPr>
        <p:spPr bwMode="auto">
          <a:xfrm>
            <a:off x="6859588" y="4364038"/>
            <a:ext cx="206375" cy="204788"/>
          </a:xfrm>
          <a:custGeom>
            <a:avLst/>
            <a:gdLst>
              <a:gd name="T0" fmla="*/ 50 w 84"/>
              <a:gd name="T1" fmla="*/ 76 h 84"/>
              <a:gd name="T2" fmla="*/ 8 w 84"/>
              <a:gd name="T3" fmla="*/ 34 h 84"/>
              <a:gd name="T4" fmla="*/ 8 w 84"/>
              <a:gd name="T5" fmla="*/ 8 h 84"/>
              <a:gd name="T6" fmla="*/ 34 w 84"/>
              <a:gd name="T7" fmla="*/ 8 h 84"/>
              <a:gd name="T8" fmla="*/ 76 w 84"/>
              <a:gd name="T9" fmla="*/ 50 h 84"/>
              <a:gd name="T10" fmla="*/ 76 w 84"/>
              <a:gd name="T11" fmla="*/ 76 h 84"/>
              <a:gd name="T12" fmla="*/ 50 w 84"/>
              <a:gd name="T13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84">
                <a:moveTo>
                  <a:pt x="50" y="76"/>
                </a:moveTo>
                <a:cubicBezTo>
                  <a:pt x="8" y="34"/>
                  <a:pt x="8" y="34"/>
                  <a:pt x="8" y="34"/>
                </a:cubicBezTo>
                <a:cubicBezTo>
                  <a:pt x="0" y="27"/>
                  <a:pt x="0" y="15"/>
                  <a:pt x="8" y="8"/>
                </a:cubicBezTo>
                <a:cubicBezTo>
                  <a:pt x="15" y="0"/>
                  <a:pt x="27" y="0"/>
                  <a:pt x="34" y="8"/>
                </a:cubicBezTo>
                <a:cubicBezTo>
                  <a:pt x="76" y="50"/>
                  <a:pt x="76" y="50"/>
                  <a:pt x="76" y="50"/>
                </a:cubicBezTo>
                <a:cubicBezTo>
                  <a:pt x="84" y="57"/>
                  <a:pt x="84" y="69"/>
                  <a:pt x="76" y="76"/>
                </a:cubicBezTo>
                <a:cubicBezTo>
                  <a:pt x="69" y="84"/>
                  <a:pt x="57" y="84"/>
                  <a:pt x="50" y="76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46A108F9-2DAA-46CD-9B0B-AB0E99E82943}"/>
              </a:ext>
            </a:extLst>
          </p:cNvPr>
          <p:cNvSpPr>
            <a:spLocks/>
          </p:cNvSpPr>
          <p:nvPr/>
        </p:nvSpPr>
        <p:spPr bwMode="auto">
          <a:xfrm>
            <a:off x="6748463" y="4421188"/>
            <a:ext cx="260350" cy="260350"/>
          </a:xfrm>
          <a:custGeom>
            <a:avLst/>
            <a:gdLst>
              <a:gd name="T0" fmla="*/ 73 w 107"/>
              <a:gd name="T1" fmla="*/ 99 h 107"/>
              <a:gd name="T2" fmla="*/ 7 w 107"/>
              <a:gd name="T3" fmla="*/ 34 h 107"/>
              <a:gd name="T4" fmla="*/ 7 w 107"/>
              <a:gd name="T5" fmla="*/ 7 h 107"/>
              <a:gd name="T6" fmla="*/ 34 w 107"/>
              <a:gd name="T7" fmla="*/ 7 h 107"/>
              <a:gd name="T8" fmla="*/ 100 w 107"/>
              <a:gd name="T9" fmla="*/ 73 h 107"/>
              <a:gd name="T10" fmla="*/ 100 w 107"/>
              <a:gd name="T11" fmla="*/ 99 h 107"/>
              <a:gd name="T12" fmla="*/ 73 w 107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07">
                <a:moveTo>
                  <a:pt x="73" y="99"/>
                </a:moveTo>
                <a:cubicBezTo>
                  <a:pt x="7" y="34"/>
                  <a:pt x="7" y="34"/>
                  <a:pt x="7" y="34"/>
                </a:cubicBezTo>
                <a:cubicBezTo>
                  <a:pt x="0" y="27"/>
                  <a:pt x="0" y="15"/>
                  <a:pt x="7" y="7"/>
                </a:cubicBezTo>
                <a:cubicBezTo>
                  <a:pt x="15" y="0"/>
                  <a:pt x="27" y="0"/>
                  <a:pt x="34" y="7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7" y="80"/>
                  <a:pt x="107" y="92"/>
                  <a:pt x="100" y="99"/>
                </a:cubicBezTo>
                <a:cubicBezTo>
                  <a:pt x="92" y="107"/>
                  <a:pt x="80" y="107"/>
                  <a:pt x="73" y="99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D10D3F82-9C8B-4436-A05D-A7516D67EE59}"/>
              </a:ext>
            </a:extLst>
          </p:cNvPr>
          <p:cNvSpPr>
            <a:spLocks/>
          </p:cNvSpPr>
          <p:nvPr/>
        </p:nvSpPr>
        <p:spPr bwMode="auto">
          <a:xfrm>
            <a:off x="6530976" y="4694238"/>
            <a:ext cx="204788" cy="204788"/>
          </a:xfrm>
          <a:custGeom>
            <a:avLst/>
            <a:gdLst>
              <a:gd name="T0" fmla="*/ 77 w 84"/>
              <a:gd name="T1" fmla="*/ 50 h 84"/>
              <a:gd name="T2" fmla="*/ 34 w 84"/>
              <a:gd name="T3" fmla="*/ 7 h 84"/>
              <a:gd name="T4" fmla="*/ 8 w 84"/>
              <a:gd name="T5" fmla="*/ 7 h 84"/>
              <a:gd name="T6" fmla="*/ 8 w 84"/>
              <a:gd name="T7" fmla="*/ 34 h 84"/>
              <a:gd name="T8" fmla="*/ 50 w 84"/>
              <a:gd name="T9" fmla="*/ 76 h 84"/>
              <a:gd name="T10" fmla="*/ 77 w 84"/>
              <a:gd name="T11" fmla="*/ 76 h 84"/>
              <a:gd name="T12" fmla="*/ 77 w 84"/>
              <a:gd name="T13" fmla="*/ 76 h 84"/>
              <a:gd name="T14" fmla="*/ 77 w 84"/>
              <a:gd name="T15" fmla="*/ 5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84">
                <a:moveTo>
                  <a:pt x="77" y="50"/>
                </a:moveTo>
                <a:cubicBezTo>
                  <a:pt x="34" y="7"/>
                  <a:pt x="34" y="7"/>
                  <a:pt x="34" y="7"/>
                </a:cubicBezTo>
                <a:cubicBezTo>
                  <a:pt x="27" y="0"/>
                  <a:pt x="15" y="0"/>
                  <a:pt x="8" y="7"/>
                </a:cubicBezTo>
                <a:cubicBezTo>
                  <a:pt x="0" y="15"/>
                  <a:pt x="0" y="27"/>
                  <a:pt x="8" y="34"/>
                </a:cubicBezTo>
                <a:cubicBezTo>
                  <a:pt x="50" y="76"/>
                  <a:pt x="50" y="76"/>
                  <a:pt x="50" y="76"/>
                </a:cubicBezTo>
                <a:cubicBezTo>
                  <a:pt x="57" y="84"/>
                  <a:pt x="69" y="84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84" y="69"/>
                  <a:pt x="84" y="57"/>
                  <a:pt x="77" y="50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D111ED6E-A944-4FEF-B8A9-36A0AAEEE70E}"/>
              </a:ext>
            </a:extLst>
          </p:cNvPr>
          <p:cNvSpPr>
            <a:spLocks/>
          </p:cNvSpPr>
          <p:nvPr/>
        </p:nvSpPr>
        <p:spPr bwMode="auto">
          <a:xfrm>
            <a:off x="6586538" y="4581525"/>
            <a:ext cx="261938" cy="261938"/>
          </a:xfrm>
          <a:custGeom>
            <a:avLst/>
            <a:gdLst>
              <a:gd name="T0" fmla="*/ 100 w 107"/>
              <a:gd name="T1" fmla="*/ 73 h 107"/>
              <a:gd name="T2" fmla="*/ 34 w 107"/>
              <a:gd name="T3" fmla="*/ 7 h 107"/>
              <a:gd name="T4" fmla="*/ 7 w 107"/>
              <a:gd name="T5" fmla="*/ 7 h 107"/>
              <a:gd name="T6" fmla="*/ 7 w 107"/>
              <a:gd name="T7" fmla="*/ 34 h 107"/>
              <a:gd name="T8" fmla="*/ 73 w 107"/>
              <a:gd name="T9" fmla="*/ 99 h 107"/>
              <a:gd name="T10" fmla="*/ 100 w 107"/>
              <a:gd name="T11" fmla="*/ 99 h 107"/>
              <a:gd name="T12" fmla="*/ 100 w 107"/>
              <a:gd name="T13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107">
                <a:moveTo>
                  <a:pt x="100" y="73"/>
                </a:moveTo>
                <a:cubicBezTo>
                  <a:pt x="34" y="7"/>
                  <a:pt x="34" y="7"/>
                  <a:pt x="34" y="7"/>
                </a:cubicBezTo>
                <a:cubicBezTo>
                  <a:pt x="27" y="0"/>
                  <a:pt x="15" y="0"/>
                  <a:pt x="7" y="7"/>
                </a:cubicBezTo>
                <a:cubicBezTo>
                  <a:pt x="0" y="15"/>
                  <a:pt x="0" y="27"/>
                  <a:pt x="7" y="34"/>
                </a:cubicBezTo>
                <a:cubicBezTo>
                  <a:pt x="73" y="99"/>
                  <a:pt x="73" y="99"/>
                  <a:pt x="73" y="99"/>
                </a:cubicBezTo>
                <a:cubicBezTo>
                  <a:pt x="80" y="107"/>
                  <a:pt x="92" y="107"/>
                  <a:pt x="100" y="99"/>
                </a:cubicBezTo>
                <a:cubicBezTo>
                  <a:pt x="107" y="92"/>
                  <a:pt x="107" y="80"/>
                  <a:pt x="100" y="73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C5A108B0-AE9B-4CFD-9F50-DB5D2390332F}"/>
              </a:ext>
            </a:extLst>
          </p:cNvPr>
          <p:cNvSpPr>
            <a:spLocks/>
          </p:cNvSpPr>
          <p:nvPr/>
        </p:nvSpPr>
        <p:spPr bwMode="auto">
          <a:xfrm>
            <a:off x="6635751" y="4462463"/>
            <a:ext cx="331788" cy="331788"/>
          </a:xfrm>
          <a:custGeom>
            <a:avLst/>
            <a:gdLst>
              <a:gd name="T0" fmla="*/ 102 w 136"/>
              <a:gd name="T1" fmla="*/ 129 h 136"/>
              <a:gd name="T2" fmla="*/ 7 w 136"/>
              <a:gd name="T3" fmla="*/ 34 h 136"/>
              <a:gd name="T4" fmla="*/ 7 w 136"/>
              <a:gd name="T5" fmla="*/ 7 h 136"/>
              <a:gd name="T6" fmla="*/ 34 w 136"/>
              <a:gd name="T7" fmla="*/ 7 h 136"/>
              <a:gd name="T8" fmla="*/ 129 w 136"/>
              <a:gd name="T9" fmla="*/ 102 h 136"/>
              <a:gd name="T10" fmla="*/ 129 w 136"/>
              <a:gd name="T11" fmla="*/ 129 h 136"/>
              <a:gd name="T12" fmla="*/ 102 w 136"/>
              <a:gd name="T13" fmla="*/ 12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36">
                <a:moveTo>
                  <a:pt x="102" y="129"/>
                </a:moveTo>
                <a:cubicBezTo>
                  <a:pt x="7" y="34"/>
                  <a:pt x="7" y="34"/>
                  <a:pt x="7" y="34"/>
                </a:cubicBezTo>
                <a:cubicBezTo>
                  <a:pt x="0" y="26"/>
                  <a:pt x="0" y="14"/>
                  <a:pt x="7" y="7"/>
                </a:cubicBezTo>
                <a:cubicBezTo>
                  <a:pt x="14" y="0"/>
                  <a:pt x="26" y="0"/>
                  <a:pt x="34" y="7"/>
                </a:cubicBezTo>
                <a:cubicBezTo>
                  <a:pt x="129" y="102"/>
                  <a:pt x="129" y="102"/>
                  <a:pt x="129" y="102"/>
                </a:cubicBezTo>
                <a:cubicBezTo>
                  <a:pt x="136" y="110"/>
                  <a:pt x="136" y="122"/>
                  <a:pt x="129" y="129"/>
                </a:cubicBezTo>
                <a:cubicBezTo>
                  <a:pt x="121" y="136"/>
                  <a:pt x="109" y="136"/>
                  <a:pt x="102" y="129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1E115E4C-4262-4349-BA98-3B3C0D4C08EE}"/>
              </a:ext>
            </a:extLst>
          </p:cNvPr>
          <p:cNvSpPr>
            <a:spLocks/>
          </p:cNvSpPr>
          <p:nvPr/>
        </p:nvSpPr>
        <p:spPr bwMode="auto">
          <a:xfrm>
            <a:off x="7002463" y="3997325"/>
            <a:ext cx="442913" cy="442913"/>
          </a:xfrm>
          <a:custGeom>
            <a:avLst/>
            <a:gdLst>
              <a:gd name="T0" fmla="*/ 173 w 182"/>
              <a:gd name="T1" fmla="*/ 8 h 181"/>
              <a:gd name="T2" fmla="*/ 173 w 182"/>
              <a:gd name="T3" fmla="*/ 38 h 181"/>
              <a:gd name="T4" fmla="*/ 39 w 182"/>
              <a:gd name="T5" fmla="*/ 173 h 181"/>
              <a:gd name="T6" fmla="*/ 9 w 182"/>
              <a:gd name="T7" fmla="*/ 173 h 181"/>
              <a:gd name="T8" fmla="*/ 9 w 182"/>
              <a:gd name="T9" fmla="*/ 142 h 181"/>
              <a:gd name="T10" fmla="*/ 143 w 182"/>
              <a:gd name="T11" fmla="*/ 8 h 181"/>
              <a:gd name="T12" fmla="*/ 173 w 182"/>
              <a:gd name="T13" fmla="*/ 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181">
                <a:moveTo>
                  <a:pt x="173" y="8"/>
                </a:moveTo>
                <a:cubicBezTo>
                  <a:pt x="182" y="16"/>
                  <a:pt x="182" y="30"/>
                  <a:pt x="173" y="38"/>
                </a:cubicBezTo>
                <a:cubicBezTo>
                  <a:pt x="39" y="173"/>
                  <a:pt x="39" y="173"/>
                  <a:pt x="39" y="173"/>
                </a:cubicBezTo>
                <a:cubicBezTo>
                  <a:pt x="31" y="181"/>
                  <a:pt x="17" y="181"/>
                  <a:pt x="9" y="173"/>
                </a:cubicBezTo>
                <a:cubicBezTo>
                  <a:pt x="0" y="164"/>
                  <a:pt x="0" y="151"/>
                  <a:pt x="9" y="142"/>
                </a:cubicBezTo>
                <a:cubicBezTo>
                  <a:pt x="143" y="8"/>
                  <a:pt x="143" y="8"/>
                  <a:pt x="143" y="8"/>
                </a:cubicBezTo>
                <a:cubicBezTo>
                  <a:pt x="151" y="0"/>
                  <a:pt x="165" y="0"/>
                  <a:pt x="173" y="8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C49480A0-1EE9-4B5D-B49F-08D9F7545A78}"/>
              </a:ext>
            </a:extLst>
          </p:cNvPr>
          <p:cNvSpPr>
            <a:spLocks/>
          </p:cNvSpPr>
          <p:nvPr/>
        </p:nvSpPr>
        <p:spPr bwMode="auto">
          <a:xfrm>
            <a:off x="8178801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AC711D3B-11F7-47F6-9DBE-218AD8F252FE}"/>
              </a:ext>
            </a:extLst>
          </p:cNvPr>
          <p:cNvSpPr>
            <a:spLocks/>
          </p:cNvSpPr>
          <p:nvPr/>
        </p:nvSpPr>
        <p:spPr bwMode="auto">
          <a:xfrm>
            <a:off x="8393113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B1B896EF-3553-4BA0-A9C5-5BF8B7D18E0B}"/>
              </a:ext>
            </a:extLst>
          </p:cNvPr>
          <p:cNvSpPr>
            <a:spLocks/>
          </p:cNvSpPr>
          <p:nvPr/>
        </p:nvSpPr>
        <p:spPr bwMode="auto">
          <a:xfrm>
            <a:off x="8605838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C1DD2B3C-A1F6-4294-AAE6-BFF9BFE001AD}"/>
              </a:ext>
            </a:extLst>
          </p:cNvPr>
          <p:cNvSpPr>
            <a:spLocks/>
          </p:cNvSpPr>
          <p:nvPr/>
        </p:nvSpPr>
        <p:spPr bwMode="auto">
          <a:xfrm>
            <a:off x="8605838" y="4068763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AB3A641C-19A1-4259-8D54-6AB603D0F434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601CA1B3-2638-4C6B-95A9-9B30A9F025A6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E13E5622-62EA-4926-8ADE-F16B347DCE1F}"/>
              </a:ext>
            </a:extLst>
          </p:cNvPr>
          <p:cNvSpPr>
            <a:spLocks/>
          </p:cNvSpPr>
          <p:nvPr/>
        </p:nvSpPr>
        <p:spPr bwMode="auto">
          <a:xfrm>
            <a:off x="8178801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987A0DE9-B643-4CA5-80D6-416B33ABCB34}"/>
              </a:ext>
            </a:extLst>
          </p:cNvPr>
          <p:cNvSpPr>
            <a:spLocks/>
          </p:cNvSpPr>
          <p:nvPr/>
        </p:nvSpPr>
        <p:spPr bwMode="auto">
          <a:xfrm>
            <a:off x="8393113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5FA971DA-A669-4D1D-91B4-49AE4C083EDB}"/>
              </a:ext>
            </a:extLst>
          </p:cNvPr>
          <p:cNvSpPr>
            <a:spLocks/>
          </p:cNvSpPr>
          <p:nvPr/>
        </p:nvSpPr>
        <p:spPr bwMode="auto">
          <a:xfrm>
            <a:off x="8605838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F061BC66-D8BA-4D8E-802D-4370937BD564}"/>
              </a:ext>
            </a:extLst>
          </p:cNvPr>
          <p:cNvSpPr>
            <a:spLocks/>
          </p:cNvSpPr>
          <p:nvPr/>
        </p:nvSpPr>
        <p:spPr bwMode="auto">
          <a:xfrm>
            <a:off x="8605838" y="4440238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C5D15A40-7675-4C0E-9FB7-CD79C4266129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80D1F357-A892-4A82-9DF2-13AF29B2B672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186C75A0-3571-404A-80E0-EF66F5432389}"/>
              </a:ext>
            </a:extLst>
          </p:cNvPr>
          <p:cNvSpPr>
            <a:spLocks/>
          </p:cNvSpPr>
          <p:nvPr/>
        </p:nvSpPr>
        <p:spPr bwMode="auto">
          <a:xfrm>
            <a:off x="8288338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B8044347-B2E5-4C1C-98DC-24CB947D52CF}"/>
              </a:ext>
            </a:extLst>
          </p:cNvPr>
          <p:cNvSpPr>
            <a:spLocks/>
          </p:cNvSpPr>
          <p:nvPr/>
        </p:nvSpPr>
        <p:spPr bwMode="auto">
          <a:xfrm>
            <a:off x="8501063" y="4251325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5872FC61-6EF9-4F97-BAE1-B8A3038B039E}"/>
              </a:ext>
            </a:extLst>
          </p:cNvPr>
          <p:cNvSpPr>
            <a:spLocks/>
          </p:cNvSpPr>
          <p:nvPr/>
        </p:nvSpPr>
        <p:spPr bwMode="auto">
          <a:xfrm>
            <a:off x="8501063" y="4251325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9FF3AA46-1D0D-43D9-BF01-D10D963CFD9B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2491A144-8839-40A2-9BEF-73E6A388A858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65E402C7-7493-421E-B18B-FB78A868DE4F}"/>
              </a:ext>
            </a:extLst>
          </p:cNvPr>
          <p:cNvSpPr>
            <a:spLocks/>
          </p:cNvSpPr>
          <p:nvPr/>
        </p:nvSpPr>
        <p:spPr bwMode="auto">
          <a:xfrm>
            <a:off x="8288338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C046F57C-1D3A-4F5C-9894-5D78B0827CEA}"/>
              </a:ext>
            </a:extLst>
          </p:cNvPr>
          <p:cNvSpPr>
            <a:spLocks/>
          </p:cNvSpPr>
          <p:nvPr/>
        </p:nvSpPr>
        <p:spPr bwMode="auto">
          <a:xfrm>
            <a:off x="8501063" y="3887788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D3399C30-BAED-4342-8EEB-43B64B0F0AF1}"/>
              </a:ext>
            </a:extLst>
          </p:cNvPr>
          <p:cNvSpPr>
            <a:spLocks/>
          </p:cNvSpPr>
          <p:nvPr/>
        </p:nvSpPr>
        <p:spPr bwMode="auto">
          <a:xfrm>
            <a:off x="8501063" y="3887788"/>
            <a:ext cx="192088" cy="222250"/>
          </a:xfrm>
          <a:custGeom>
            <a:avLst/>
            <a:gdLst>
              <a:gd name="T0" fmla="*/ 0 w 121"/>
              <a:gd name="T1" fmla="*/ 36 h 140"/>
              <a:gd name="T2" fmla="*/ 60 w 121"/>
              <a:gd name="T3" fmla="*/ 0 h 140"/>
              <a:gd name="T4" fmla="*/ 121 w 121"/>
              <a:gd name="T5" fmla="*/ 36 h 140"/>
              <a:gd name="T6" fmla="*/ 121 w 121"/>
              <a:gd name="T7" fmla="*/ 105 h 140"/>
              <a:gd name="T8" fmla="*/ 60 w 121"/>
              <a:gd name="T9" fmla="*/ 140 h 140"/>
              <a:gd name="T10" fmla="*/ 0 w 121"/>
              <a:gd name="T11" fmla="*/ 105 h 140"/>
              <a:gd name="T12" fmla="*/ 0 w 121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6"/>
                </a:moveTo>
                <a:lnTo>
                  <a:pt x="60" y="0"/>
                </a:lnTo>
                <a:lnTo>
                  <a:pt x="121" y="36"/>
                </a:lnTo>
                <a:lnTo>
                  <a:pt x="121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93">
            <a:extLst>
              <a:ext uri="{FF2B5EF4-FFF2-40B4-BE49-F238E27FC236}">
                <a16:creationId xmlns:a16="http://schemas.microsoft.com/office/drawing/2014/main" id="{8B6952FA-27E6-4D06-BD14-8CB1AE676A70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94">
            <a:extLst>
              <a:ext uri="{FF2B5EF4-FFF2-40B4-BE49-F238E27FC236}">
                <a16:creationId xmlns:a16="http://schemas.microsoft.com/office/drawing/2014/main" id="{F29DF877-E08E-4A33-A346-32437E0E9204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0 w 120"/>
              <a:gd name="T1" fmla="*/ 36 h 140"/>
              <a:gd name="T2" fmla="*/ 60 w 120"/>
              <a:gd name="T3" fmla="*/ 0 h 140"/>
              <a:gd name="T4" fmla="*/ 120 w 120"/>
              <a:gd name="T5" fmla="*/ 36 h 140"/>
              <a:gd name="T6" fmla="*/ 120 w 120"/>
              <a:gd name="T7" fmla="*/ 105 h 140"/>
              <a:gd name="T8" fmla="*/ 60 w 120"/>
              <a:gd name="T9" fmla="*/ 140 h 140"/>
              <a:gd name="T10" fmla="*/ 0 w 120"/>
              <a:gd name="T11" fmla="*/ 105 h 140"/>
              <a:gd name="T12" fmla="*/ 0 w 120"/>
              <a:gd name="T13" fmla="*/ 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6"/>
                </a:moveTo>
                <a:lnTo>
                  <a:pt x="60" y="0"/>
                </a:lnTo>
                <a:lnTo>
                  <a:pt x="120" y="36"/>
                </a:lnTo>
                <a:lnTo>
                  <a:pt x="120" y="105"/>
                </a:lnTo>
                <a:lnTo>
                  <a:pt x="60" y="140"/>
                </a:lnTo>
                <a:lnTo>
                  <a:pt x="0" y="105"/>
                </a:lnTo>
                <a:lnTo>
                  <a:pt x="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2679702D-A8E3-48D7-9611-A8B3A4D36E3A}"/>
              </a:ext>
            </a:extLst>
          </p:cNvPr>
          <p:cNvSpPr>
            <a:spLocks/>
          </p:cNvSpPr>
          <p:nvPr/>
        </p:nvSpPr>
        <p:spPr bwMode="auto">
          <a:xfrm>
            <a:off x="8288338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96">
            <a:extLst>
              <a:ext uri="{FF2B5EF4-FFF2-40B4-BE49-F238E27FC236}">
                <a16:creationId xmlns:a16="http://schemas.microsoft.com/office/drawing/2014/main" id="{2FEE94FF-BBD6-459D-9F5D-0172A0FFE8B6}"/>
              </a:ext>
            </a:extLst>
          </p:cNvPr>
          <p:cNvSpPr>
            <a:spLocks/>
          </p:cNvSpPr>
          <p:nvPr/>
        </p:nvSpPr>
        <p:spPr bwMode="auto">
          <a:xfrm>
            <a:off x="8501063" y="4625975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4 h 140"/>
              <a:gd name="T8" fmla="*/ 60 w 121"/>
              <a:gd name="T9" fmla="*/ 140 h 140"/>
              <a:gd name="T10" fmla="*/ 0 w 121"/>
              <a:gd name="T11" fmla="*/ 104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97">
            <a:extLst>
              <a:ext uri="{FF2B5EF4-FFF2-40B4-BE49-F238E27FC236}">
                <a16:creationId xmlns:a16="http://schemas.microsoft.com/office/drawing/2014/main" id="{2B55AFAF-029D-4B41-A848-8F2A2204A7A4}"/>
              </a:ext>
            </a:extLst>
          </p:cNvPr>
          <p:cNvSpPr>
            <a:spLocks/>
          </p:cNvSpPr>
          <p:nvPr/>
        </p:nvSpPr>
        <p:spPr bwMode="auto">
          <a:xfrm>
            <a:off x="8501063" y="4625975"/>
            <a:ext cx="192088" cy="222250"/>
          </a:xfrm>
          <a:custGeom>
            <a:avLst/>
            <a:gdLst>
              <a:gd name="T0" fmla="*/ 0 w 121"/>
              <a:gd name="T1" fmla="*/ 35 h 140"/>
              <a:gd name="T2" fmla="*/ 60 w 121"/>
              <a:gd name="T3" fmla="*/ 0 h 140"/>
              <a:gd name="T4" fmla="*/ 121 w 121"/>
              <a:gd name="T5" fmla="*/ 35 h 140"/>
              <a:gd name="T6" fmla="*/ 121 w 121"/>
              <a:gd name="T7" fmla="*/ 104 h 140"/>
              <a:gd name="T8" fmla="*/ 60 w 121"/>
              <a:gd name="T9" fmla="*/ 140 h 140"/>
              <a:gd name="T10" fmla="*/ 0 w 121"/>
              <a:gd name="T11" fmla="*/ 104 h 140"/>
              <a:gd name="T12" fmla="*/ 0 w 121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40">
                <a:moveTo>
                  <a:pt x="0" y="35"/>
                </a:moveTo>
                <a:lnTo>
                  <a:pt x="60" y="0"/>
                </a:lnTo>
                <a:lnTo>
                  <a:pt x="121" y="35"/>
                </a:lnTo>
                <a:lnTo>
                  <a:pt x="121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B761B5D2-CB60-49FD-AC4C-A1E6FCD99C98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3C700FBD-9AC9-4CBA-9E15-CDA62CDD721B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0 w 120"/>
              <a:gd name="T1" fmla="*/ 35 h 140"/>
              <a:gd name="T2" fmla="*/ 60 w 120"/>
              <a:gd name="T3" fmla="*/ 0 h 140"/>
              <a:gd name="T4" fmla="*/ 120 w 120"/>
              <a:gd name="T5" fmla="*/ 35 h 140"/>
              <a:gd name="T6" fmla="*/ 120 w 120"/>
              <a:gd name="T7" fmla="*/ 104 h 140"/>
              <a:gd name="T8" fmla="*/ 60 w 120"/>
              <a:gd name="T9" fmla="*/ 140 h 140"/>
              <a:gd name="T10" fmla="*/ 0 w 120"/>
              <a:gd name="T11" fmla="*/ 104 h 140"/>
              <a:gd name="T12" fmla="*/ 0 w 120"/>
              <a:gd name="T13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0" y="35"/>
                </a:moveTo>
                <a:lnTo>
                  <a:pt x="60" y="0"/>
                </a:lnTo>
                <a:lnTo>
                  <a:pt x="120" y="35"/>
                </a:lnTo>
                <a:lnTo>
                  <a:pt x="120" y="104"/>
                </a:lnTo>
                <a:lnTo>
                  <a:pt x="60" y="140"/>
                </a:lnTo>
                <a:lnTo>
                  <a:pt x="0" y="104"/>
                </a:lnTo>
                <a:lnTo>
                  <a:pt x="0" y="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747526CB-90CA-437A-88B0-E772E96417B3}"/>
              </a:ext>
            </a:extLst>
          </p:cNvPr>
          <p:cNvSpPr>
            <a:spLocks/>
          </p:cNvSpPr>
          <p:nvPr/>
        </p:nvSpPr>
        <p:spPr bwMode="auto">
          <a:xfrm>
            <a:off x="10039351" y="3981450"/>
            <a:ext cx="739775" cy="317500"/>
          </a:xfrm>
          <a:custGeom>
            <a:avLst/>
            <a:gdLst>
              <a:gd name="T0" fmla="*/ 4 w 303"/>
              <a:gd name="T1" fmla="*/ 99 h 130"/>
              <a:gd name="T2" fmla="*/ 255 w 303"/>
              <a:gd name="T3" fmla="*/ 13 h 130"/>
              <a:gd name="T4" fmla="*/ 277 w 303"/>
              <a:gd name="T5" fmla="*/ 106 h 130"/>
              <a:gd name="T6" fmla="*/ 4 w 303"/>
              <a:gd name="T7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130">
                <a:moveTo>
                  <a:pt x="4" y="99"/>
                </a:moveTo>
                <a:cubicBezTo>
                  <a:pt x="0" y="87"/>
                  <a:pt x="211" y="0"/>
                  <a:pt x="255" y="13"/>
                </a:cubicBezTo>
                <a:cubicBezTo>
                  <a:pt x="299" y="25"/>
                  <a:pt x="303" y="85"/>
                  <a:pt x="277" y="106"/>
                </a:cubicBezTo>
                <a:cubicBezTo>
                  <a:pt x="252" y="126"/>
                  <a:pt x="16" y="130"/>
                  <a:pt x="4" y="99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BAB878B1-180A-4A66-944D-7D4D53F23456}"/>
              </a:ext>
            </a:extLst>
          </p:cNvPr>
          <p:cNvSpPr>
            <a:spLocks/>
          </p:cNvSpPr>
          <p:nvPr/>
        </p:nvSpPr>
        <p:spPr bwMode="auto">
          <a:xfrm>
            <a:off x="9955213" y="4173538"/>
            <a:ext cx="307975" cy="338138"/>
          </a:xfrm>
          <a:custGeom>
            <a:avLst/>
            <a:gdLst>
              <a:gd name="T0" fmla="*/ 43 w 126"/>
              <a:gd name="T1" fmla="*/ 0 h 138"/>
              <a:gd name="T2" fmla="*/ 27 w 126"/>
              <a:gd name="T3" fmla="*/ 32 h 138"/>
              <a:gd name="T4" fmla="*/ 115 w 126"/>
              <a:gd name="T5" fmla="*/ 52 h 138"/>
              <a:gd name="T6" fmla="*/ 76 w 126"/>
              <a:gd name="T7" fmla="*/ 117 h 138"/>
              <a:gd name="T8" fmla="*/ 5 w 126"/>
              <a:gd name="T9" fmla="*/ 54 h 138"/>
              <a:gd name="T10" fmla="*/ 43 w 126"/>
              <a:gd name="T11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138">
                <a:moveTo>
                  <a:pt x="43" y="0"/>
                </a:moveTo>
                <a:cubicBezTo>
                  <a:pt x="43" y="0"/>
                  <a:pt x="13" y="11"/>
                  <a:pt x="27" y="32"/>
                </a:cubicBezTo>
                <a:cubicBezTo>
                  <a:pt x="41" y="53"/>
                  <a:pt x="110" y="53"/>
                  <a:pt x="115" y="52"/>
                </a:cubicBezTo>
                <a:cubicBezTo>
                  <a:pt x="115" y="52"/>
                  <a:pt x="126" y="96"/>
                  <a:pt x="76" y="117"/>
                </a:cubicBezTo>
                <a:cubicBezTo>
                  <a:pt x="26" y="138"/>
                  <a:pt x="9" y="83"/>
                  <a:pt x="5" y="54"/>
                </a:cubicBezTo>
                <a:cubicBezTo>
                  <a:pt x="0" y="25"/>
                  <a:pt x="14" y="3"/>
                  <a:pt x="43" y="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102">
            <a:extLst>
              <a:ext uri="{FF2B5EF4-FFF2-40B4-BE49-F238E27FC236}">
                <a16:creationId xmlns:a16="http://schemas.microsoft.com/office/drawing/2014/main" id="{68E58012-498A-4165-BC43-8110050E15BE}"/>
              </a:ext>
            </a:extLst>
          </p:cNvPr>
          <p:cNvSpPr>
            <a:spLocks/>
          </p:cNvSpPr>
          <p:nvPr/>
        </p:nvSpPr>
        <p:spPr bwMode="auto">
          <a:xfrm>
            <a:off x="9723438" y="4124325"/>
            <a:ext cx="285750" cy="312738"/>
          </a:xfrm>
          <a:custGeom>
            <a:avLst/>
            <a:gdLst>
              <a:gd name="T0" fmla="*/ 71 w 117"/>
              <a:gd name="T1" fmla="*/ 2 h 128"/>
              <a:gd name="T2" fmla="*/ 13 w 117"/>
              <a:gd name="T3" fmla="*/ 73 h 128"/>
              <a:gd name="T4" fmla="*/ 57 w 117"/>
              <a:gd name="T5" fmla="*/ 122 h 128"/>
              <a:gd name="T6" fmla="*/ 71 w 117"/>
              <a:gd name="T7" fmla="*/ 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28">
                <a:moveTo>
                  <a:pt x="71" y="2"/>
                </a:moveTo>
                <a:cubicBezTo>
                  <a:pt x="29" y="0"/>
                  <a:pt x="0" y="27"/>
                  <a:pt x="13" y="73"/>
                </a:cubicBezTo>
                <a:cubicBezTo>
                  <a:pt x="25" y="120"/>
                  <a:pt x="37" y="128"/>
                  <a:pt x="57" y="122"/>
                </a:cubicBezTo>
                <a:cubicBezTo>
                  <a:pt x="77" y="116"/>
                  <a:pt x="117" y="5"/>
                  <a:pt x="71" y="2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103">
            <a:extLst>
              <a:ext uri="{FF2B5EF4-FFF2-40B4-BE49-F238E27FC236}">
                <a16:creationId xmlns:a16="http://schemas.microsoft.com/office/drawing/2014/main" id="{B39D6340-FB81-4112-8136-8195F85FF567}"/>
              </a:ext>
            </a:extLst>
          </p:cNvPr>
          <p:cNvSpPr>
            <a:spLocks/>
          </p:cNvSpPr>
          <p:nvPr/>
        </p:nvSpPr>
        <p:spPr bwMode="auto">
          <a:xfrm>
            <a:off x="9580563" y="4187825"/>
            <a:ext cx="146050" cy="239713"/>
          </a:xfrm>
          <a:custGeom>
            <a:avLst/>
            <a:gdLst>
              <a:gd name="T0" fmla="*/ 59 w 60"/>
              <a:gd name="T1" fmla="*/ 1 h 98"/>
              <a:gd name="T2" fmla="*/ 34 w 60"/>
              <a:gd name="T3" fmla="*/ 7 h 98"/>
              <a:gd name="T4" fmla="*/ 2 w 60"/>
              <a:gd name="T5" fmla="*/ 88 h 98"/>
              <a:gd name="T6" fmla="*/ 22 w 60"/>
              <a:gd name="T7" fmla="*/ 93 h 98"/>
              <a:gd name="T8" fmla="*/ 40 w 60"/>
              <a:gd name="T9" fmla="*/ 21 h 98"/>
              <a:gd name="T10" fmla="*/ 60 w 60"/>
              <a:gd name="T11" fmla="*/ 15 h 98"/>
              <a:gd name="T12" fmla="*/ 59 w 60"/>
              <a:gd name="T13" fmla="*/ 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98">
                <a:moveTo>
                  <a:pt x="59" y="1"/>
                </a:moveTo>
                <a:cubicBezTo>
                  <a:pt x="59" y="1"/>
                  <a:pt x="45" y="0"/>
                  <a:pt x="34" y="7"/>
                </a:cubicBezTo>
                <a:cubicBezTo>
                  <a:pt x="24" y="14"/>
                  <a:pt x="0" y="79"/>
                  <a:pt x="2" y="88"/>
                </a:cubicBezTo>
                <a:cubicBezTo>
                  <a:pt x="4" y="97"/>
                  <a:pt x="16" y="98"/>
                  <a:pt x="22" y="93"/>
                </a:cubicBezTo>
                <a:cubicBezTo>
                  <a:pt x="28" y="87"/>
                  <a:pt x="36" y="25"/>
                  <a:pt x="40" y="21"/>
                </a:cubicBezTo>
                <a:cubicBezTo>
                  <a:pt x="45" y="16"/>
                  <a:pt x="60" y="15"/>
                  <a:pt x="60" y="15"/>
                </a:cubicBezTo>
                <a:lnTo>
                  <a:pt x="59" y="1"/>
                </a:ln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104">
            <a:extLst>
              <a:ext uri="{FF2B5EF4-FFF2-40B4-BE49-F238E27FC236}">
                <a16:creationId xmlns:a16="http://schemas.microsoft.com/office/drawing/2014/main" id="{46EDC5B5-87E7-4BD5-A287-BC175AF03478}"/>
              </a:ext>
            </a:extLst>
          </p:cNvPr>
          <p:cNvSpPr>
            <a:spLocks/>
          </p:cNvSpPr>
          <p:nvPr/>
        </p:nvSpPr>
        <p:spPr bwMode="auto">
          <a:xfrm>
            <a:off x="10193338" y="4283075"/>
            <a:ext cx="511175" cy="479425"/>
          </a:xfrm>
          <a:custGeom>
            <a:avLst/>
            <a:gdLst>
              <a:gd name="T0" fmla="*/ 31 w 210"/>
              <a:gd name="T1" fmla="*/ 20 h 196"/>
              <a:gd name="T2" fmla="*/ 11 w 210"/>
              <a:gd name="T3" fmla="*/ 70 h 196"/>
              <a:gd name="T4" fmla="*/ 63 w 210"/>
              <a:gd name="T5" fmla="*/ 146 h 196"/>
              <a:gd name="T6" fmla="*/ 196 w 210"/>
              <a:gd name="T7" fmla="*/ 180 h 196"/>
              <a:gd name="T8" fmla="*/ 31 w 210"/>
              <a:gd name="T9" fmla="*/ 2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196">
                <a:moveTo>
                  <a:pt x="31" y="20"/>
                </a:moveTo>
                <a:cubicBezTo>
                  <a:pt x="31" y="20"/>
                  <a:pt x="32" y="48"/>
                  <a:pt x="11" y="70"/>
                </a:cubicBezTo>
                <a:cubicBezTo>
                  <a:pt x="11" y="70"/>
                  <a:pt x="0" y="114"/>
                  <a:pt x="63" y="146"/>
                </a:cubicBezTo>
                <a:cubicBezTo>
                  <a:pt x="127" y="179"/>
                  <a:pt x="182" y="196"/>
                  <a:pt x="196" y="180"/>
                </a:cubicBezTo>
                <a:cubicBezTo>
                  <a:pt x="210" y="164"/>
                  <a:pt x="157" y="0"/>
                  <a:pt x="31" y="20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453578CA-7E5F-4C0C-9CF4-C4D6D64F4005}"/>
              </a:ext>
            </a:extLst>
          </p:cNvPr>
          <p:cNvSpPr>
            <a:spLocks/>
          </p:cNvSpPr>
          <p:nvPr/>
        </p:nvSpPr>
        <p:spPr bwMode="auto">
          <a:xfrm>
            <a:off x="9799638" y="4408488"/>
            <a:ext cx="176213" cy="280988"/>
          </a:xfrm>
          <a:custGeom>
            <a:avLst/>
            <a:gdLst>
              <a:gd name="T0" fmla="*/ 62 w 72"/>
              <a:gd name="T1" fmla="*/ 1 h 115"/>
              <a:gd name="T2" fmla="*/ 25 w 72"/>
              <a:gd name="T3" fmla="*/ 39 h 115"/>
              <a:gd name="T4" fmla="*/ 5 w 72"/>
              <a:gd name="T5" fmla="*/ 87 h 115"/>
              <a:gd name="T6" fmla="*/ 32 w 72"/>
              <a:gd name="T7" fmla="*/ 109 h 115"/>
              <a:gd name="T8" fmla="*/ 18 w 72"/>
              <a:gd name="T9" fmla="*/ 81 h 115"/>
              <a:gd name="T10" fmla="*/ 70 w 72"/>
              <a:gd name="T11" fmla="*/ 15 h 115"/>
              <a:gd name="T12" fmla="*/ 62 w 72"/>
              <a:gd name="T1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115">
                <a:moveTo>
                  <a:pt x="62" y="1"/>
                </a:moveTo>
                <a:cubicBezTo>
                  <a:pt x="62" y="1"/>
                  <a:pt x="46" y="17"/>
                  <a:pt x="25" y="39"/>
                </a:cubicBezTo>
                <a:cubicBezTo>
                  <a:pt x="4" y="62"/>
                  <a:pt x="0" y="77"/>
                  <a:pt x="5" y="87"/>
                </a:cubicBezTo>
                <a:cubicBezTo>
                  <a:pt x="11" y="96"/>
                  <a:pt x="27" y="115"/>
                  <a:pt x="32" y="109"/>
                </a:cubicBezTo>
                <a:cubicBezTo>
                  <a:pt x="36" y="104"/>
                  <a:pt x="17" y="92"/>
                  <a:pt x="18" y="81"/>
                </a:cubicBezTo>
                <a:cubicBezTo>
                  <a:pt x="20" y="71"/>
                  <a:pt x="67" y="18"/>
                  <a:pt x="70" y="15"/>
                </a:cubicBezTo>
                <a:cubicBezTo>
                  <a:pt x="72" y="11"/>
                  <a:pt x="69" y="0"/>
                  <a:pt x="62" y="1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106">
            <a:extLst>
              <a:ext uri="{FF2B5EF4-FFF2-40B4-BE49-F238E27FC236}">
                <a16:creationId xmlns:a16="http://schemas.microsoft.com/office/drawing/2014/main" id="{0B019D27-09BC-4E52-BBD9-CC6CEBDD0306}"/>
              </a:ext>
            </a:extLst>
          </p:cNvPr>
          <p:cNvSpPr>
            <a:spLocks/>
          </p:cNvSpPr>
          <p:nvPr/>
        </p:nvSpPr>
        <p:spPr bwMode="auto">
          <a:xfrm>
            <a:off x="9931401" y="4459288"/>
            <a:ext cx="95250" cy="307975"/>
          </a:xfrm>
          <a:custGeom>
            <a:avLst/>
            <a:gdLst>
              <a:gd name="T0" fmla="*/ 29 w 39"/>
              <a:gd name="T1" fmla="*/ 6 h 126"/>
              <a:gd name="T2" fmla="*/ 0 w 39"/>
              <a:gd name="T3" fmla="*/ 97 h 126"/>
              <a:gd name="T4" fmla="*/ 37 w 39"/>
              <a:gd name="T5" fmla="*/ 121 h 126"/>
              <a:gd name="T6" fmla="*/ 15 w 39"/>
              <a:gd name="T7" fmla="*/ 102 h 126"/>
              <a:gd name="T8" fmla="*/ 38 w 39"/>
              <a:gd name="T9" fmla="*/ 14 h 126"/>
              <a:gd name="T10" fmla="*/ 29 w 39"/>
              <a:gd name="T11" fmla="*/ 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126">
                <a:moveTo>
                  <a:pt x="29" y="6"/>
                </a:moveTo>
                <a:cubicBezTo>
                  <a:pt x="26" y="8"/>
                  <a:pt x="0" y="80"/>
                  <a:pt x="0" y="97"/>
                </a:cubicBezTo>
                <a:cubicBezTo>
                  <a:pt x="0" y="113"/>
                  <a:pt x="35" y="126"/>
                  <a:pt x="37" y="121"/>
                </a:cubicBezTo>
                <a:cubicBezTo>
                  <a:pt x="39" y="116"/>
                  <a:pt x="18" y="110"/>
                  <a:pt x="15" y="102"/>
                </a:cubicBezTo>
                <a:cubicBezTo>
                  <a:pt x="11" y="94"/>
                  <a:pt x="37" y="19"/>
                  <a:pt x="38" y="14"/>
                </a:cubicBezTo>
                <a:cubicBezTo>
                  <a:pt x="39" y="9"/>
                  <a:pt x="38" y="0"/>
                  <a:pt x="29" y="6"/>
                </a:cubicBezTo>
                <a:close/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107">
            <a:extLst>
              <a:ext uri="{FF2B5EF4-FFF2-40B4-BE49-F238E27FC236}">
                <a16:creationId xmlns:a16="http://schemas.microsoft.com/office/drawing/2014/main" id="{5626378E-11A4-48BD-88A0-03B39BEE5BAC}"/>
              </a:ext>
            </a:extLst>
          </p:cNvPr>
          <p:cNvSpPr>
            <a:spLocks/>
          </p:cNvSpPr>
          <p:nvPr/>
        </p:nvSpPr>
        <p:spPr bwMode="auto">
          <a:xfrm>
            <a:off x="10129838" y="4476750"/>
            <a:ext cx="204788" cy="361950"/>
          </a:xfrm>
          <a:custGeom>
            <a:avLst/>
            <a:gdLst>
              <a:gd name="T0" fmla="*/ 0 w 84"/>
              <a:gd name="T1" fmla="*/ 9 h 148"/>
              <a:gd name="T2" fmla="*/ 36 w 84"/>
              <a:gd name="T3" fmla="*/ 136 h 148"/>
              <a:gd name="T4" fmla="*/ 82 w 84"/>
              <a:gd name="T5" fmla="*/ 142 h 148"/>
              <a:gd name="T6" fmla="*/ 73 w 84"/>
              <a:gd name="T7" fmla="*/ 140 h 148"/>
              <a:gd name="T8" fmla="*/ 49 w 84"/>
              <a:gd name="T9" fmla="*/ 134 h 148"/>
              <a:gd name="T10" fmla="*/ 16 w 84"/>
              <a:gd name="T11" fmla="*/ 7 h 148"/>
              <a:gd name="T12" fmla="*/ 0 w 84"/>
              <a:gd name="T13" fmla="*/ 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148">
                <a:moveTo>
                  <a:pt x="0" y="9"/>
                </a:moveTo>
                <a:cubicBezTo>
                  <a:pt x="0" y="9"/>
                  <a:pt x="29" y="124"/>
                  <a:pt x="36" y="136"/>
                </a:cubicBezTo>
                <a:cubicBezTo>
                  <a:pt x="43" y="148"/>
                  <a:pt x="79" y="146"/>
                  <a:pt x="82" y="142"/>
                </a:cubicBezTo>
                <a:cubicBezTo>
                  <a:pt x="84" y="140"/>
                  <a:pt x="79" y="140"/>
                  <a:pt x="73" y="140"/>
                </a:cubicBezTo>
                <a:cubicBezTo>
                  <a:pt x="64" y="140"/>
                  <a:pt x="51" y="140"/>
                  <a:pt x="49" y="134"/>
                </a:cubicBezTo>
                <a:cubicBezTo>
                  <a:pt x="45" y="123"/>
                  <a:pt x="21" y="11"/>
                  <a:pt x="16" y="7"/>
                </a:cubicBezTo>
                <a:cubicBezTo>
                  <a:pt x="12" y="4"/>
                  <a:pt x="0" y="0"/>
                  <a:pt x="0" y="9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id="{72E03742-69F0-4053-8883-29CA1D6DE50F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4241800"/>
            <a:ext cx="19050" cy="333375"/>
          </a:xfrm>
          <a:custGeom>
            <a:avLst/>
            <a:gdLst>
              <a:gd name="T0" fmla="*/ 1 w 8"/>
              <a:gd name="T1" fmla="*/ 134 h 136"/>
              <a:gd name="T2" fmla="*/ 1 w 8"/>
              <a:gd name="T3" fmla="*/ 132 h 136"/>
              <a:gd name="T4" fmla="*/ 1 w 8"/>
              <a:gd name="T5" fmla="*/ 130 h 136"/>
              <a:gd name="T6" fmla="*/ 2 w 8"/>
              <a:gd name="T7" fmla="*/ 128 h 136"/>
              <a:gd name="T8" fmla="*/ 2 w 8"/>
              <a:gd name="T9" fmla="*/ 126 h 136"/>
              <a:gd name="T10" fmla="*/ 3 w 8"/>
              <a:gd name="T11" fmla="*/ 124 h 136"/>
              <a:gd name="T12" fmla="*/ 3 w 8"/>
              <a:gd name="T13" fmla="*/ 122 h 136"/>
              <a:gd name="T14" fmla="*/ 3 w 8"/>
              <a:gd name="T15" fmla="*/ 120 h 136"/>
              <a:gd name="T16" fmla="*/ 4 w 8"/>
              <a:gd name="T17" fmla="*/ 118 h 136"/>
              <a:gd name="T18" fmla="*/ 4 w 8"/>
              <a:gd name="T19" fmla="*/ 116 h 136"/>
              <a:gd name="T20" fmla="*/ 4 w 8"/>
              <a:gd name="T21" fmla="*/ 114 h 136"/>
              <a:gd name="T22" fmla="*/ 5 w 8"/>
              <a:gd name="T23" fmla="*/ 112 h 136"/>
              <a:gd name="T24" fmla="*/ 5 w 8"/>
              <a:gd name="T25" fmla="*/ 109 h 136"/>
              <a:gd name="T26" fmla="*/ 5 w 8"/>
              <a:gd name="T27" fmla="*/ 108 h 136"/>
              <a:gd name="T28" fmla="*/ 5 w 8"/>
              <a:gd name="T29" fmla="*/ 105 h 136"/>
              <a:gd name="T30" fmla="*/ 6 w 8"/>
              <a:gd name="T31" fmla="*/ 103 h 136"/>
              <a:gd name="T32" fmla="*/ 6 w 8"/>
              <a:gd name="T33" fmla="*/ 101 h 136"/>
              <a:gd name="T34" fmla="*/ 6 w 8"/>
              <a:gd name="T35" fmla="*/ 99 h 136"/>
              <a:gd name="T36" fmla="*/ 6 w 8"/>
              <a:gd name="T37" fmla="*/ 97 h 136"/>
              <a:gd name="T38" fmla="*/ 6 w 8"/>
              <a:gd name="T39" fmla="*/ 95 h 136"/>
              <a:gd name="T40" fmla="*/ 7 w 8"/>
              <a:gd name="T41" fmla="*/ 93 h 136"/>
              <a:gd name="T42" fmla="*/ 7 w 8"/>
              <a:gd name="T43" fmla="*/ 90 h 136"/>
              <a:gd name="T44" fmla="*/ 7 w 8"/>
              <a:gd name="T45" fmla="*/ 89 h 136"/>
              <a:gd name="T46" fmla="*/ 7 w 8"/>
              <a:gd name="T47" fmla="*/ 86 h 136"/>
              <a:gd name="T48" fmla="*/ 7 w 8"/>
              <a:gd name="T49" fmla="*/ 84 h 136"/>
              <a:gd name="T50" fmla="*/ 7 w 8"/>
              <a:gd name="T51" fmla="*/ 82 h 136"/>
              <a:gd name="T52" fmla="*/ 7 w 8"/>
              <a:gd name="T53" fmla="*/ 80 h 136"/>
              <a:gd name="T54" fmla="*/ 7 w 8"/>
              <a:gd name="T55" fmla="*/ 77 h 136"/>
              <a:gd name="T56" fmla="*/ 7 w 8"/>
              <a:gd name="T57" fmla="*/ 76 h 136"/>
              <a:gd name="T58" fmla="*/ 8 w 8"/>
              <a:gd name="T59" fmla="*/ 73 h 136"/>
              <a:gd name="T60" fmla="*/ 8 w 8"/>
              <a:gd name="T61" fmla="*/ 71 h 136"/>
              <a:gd name="T62" fmla="*/ 8 w 8"/>
              <a:gd name="T63" fmla="*/ 65 h 136"/>
              <a:gd name="T64" fmla="*/ 8 w 8"/>
              <a:gd name="T65" fmla="*/ 63 h 136"/>
              <a:gd name="T66" fmla="*/ 7 w 8"/>
              <a:gd name="T67" fmla="*/ 60 h 136"/>
              <a:gd name="T68" fmla="*/ 7 w 8"/>
              <a:gd name="T69" fmla="*/ 59 h 136"/>
              <a:gd name="T70" fmla="*/ 7 w 8"/>
              <a:gd name="T71" fmla="*/ 56 h 136"/>
              <a:gd name="T72" fmla="*/ 7 w 8"/>
              <a:gd name="T73" fmla="*/ 54 h 136"/>
              <a:gd name="T74" fmla="*/ 7 w 8"/>
              <a:gd name="T75" fmla="*/ 52 h 136"/>
              <a:gd name="T76" fmla="*/ 7 w 8"/>
              <a:gd name="T77" fmla="*/ 50 h 136"/>
              <a:gd name="T78" fmla="*/ 7 w 8"/>
              <a:gd name="T79" fmla="*/ 47 h 136"/>
              <a:gd name="T80" fmla="*/ 7 w 8"/>
              <a:gd name="T81" fmla="*/ 46 h 136"/>
              <a:gd name="T82" fmla="*/ 7 w 8"/>
              <a:gd name="T83" fmla="*/ 43 h 136"/>
              <a:gd name="T84" fmla="*/ 6 w 8"/>
              <a:gd name="T85" fmla="*/ 41 h 136"/>
              <a:gd name="T86" fmla="*/ 6 w 8"/>
              <a:gd name="T87" fmla="*/ 39 h 136"/>
              <a:gd name="T88" fmla="*/ 6 w 8"/>
              <a:gd name="T89" fmla="*/ 37 h 136"/>
              <a:gd name="T90" fmla="*/ 6 w 8"/>
              <a:gd name="T91" fmla="*/ 35 h 136"/>
              <a:gd name="T92" fmla="*/ 6 w 8"/>
              <a:gd name="T93" fmla="*/ 33 h 136"/>
              <a:gd name="T94" fmla="*/ 5 w 8"/>
              <a:gd name="T95" fmla="*/ 31 h 136"/>
              <a:gd name="T96" fmla="*/ 5 w 8"/>
              <a:gd name="T97" fmla="*/ 28 h 136"/>
              <a:gd name="T98" fmla="*/ 5 w 8"/>
              <a:gd name="T99" fmla="*/ 27 h 136"/>
              <a:gd name="T100" fmla="*/ 5 w 8"/>
              <a:gd name="T101" fmla="*/ 25 h 136"/>
              <a:gd name="T102" fmla="*/ 4 w 8"/>
              <a:gd name="T103" fmla="*/ 22 h 136"/>
              <a:gd name="T104" fmla="*/ 4 w 8"/>
              <a:gd name="T105" fmla="*/ 20 h 136"/>
              <a:gd name="T106" fmla="*/ 4 w 8"/>
              <a:gd name="T107" fmla="*/ 18 h 136"/>
              <a:gd name="T108" fmla="*/ 3 w 8"/>
              <a:gd name="T109" fmla="*/ 16 h 136"/>
              <a:gd name="T110" fmla="*/ 3 w 8"/>
              <a:gd name="T111" fmla="*/ 14 h 136"/>
              <a:gd name="T112" fmla="*/ 3 w 8"/>
              <a:gd name="T113" fmla="*/ 12 h 136"/>
              <a:gd name="T114" fmla="*/ 2 w 8"/>
              <a:gd name="T115" fmla="*/ 10 h 136"/>
              <a:gd name="T116" fmla="*/ 2 w 8"/>
              <a:gd name="T117" fmla="*/ 8 h 136"/>
              <a:gd name="T118" fmla="*/ 1 w 8"/>
              <a:gd name="T119" fmla="*/ 6 h 136"/>
              <a:gd name="T120" fmla="*/ 1 w 8"/>
              <a:gd name="T121" fmla="*/ 4 h 136"/>
              <a:gd name="T122" fmla="*/ 0 w 8"/>
              <a:gd name="T123" fmla="*/ 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36">
                <a:moveTo>
                  <a:pt x="0" y="136"/>
                </a:move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moveTo>
                  <a:pt x="0" y="136"/>
                </a:move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moveTo>
                  <a:pt x="0" y="135"/>
                </a:move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moveTo>
                  <a:pt x="0" y="135"/>
                </a:move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0" y="135"/>
                  <a:pt x="0" y="135"/>
                </a:cubicBezTo>
                <a:moveTo>
                  <a:pt x="1" y="134"/>
                </a:moveTo>
                <a:cubicBezTo>
                  <a:pt x="1" y="134"/>
                  <a:pt x="1" y="134"/>
                  <a:pt x="1" y="134"/>
                </a:cubicBezTo>
                <a:cubicBezTo>
                  <a:pt x="1" y="134"/>
                  <a:pt x="1" y="134"/>
                  <a:pt x="1" y="134"/>
                </a:cubicBezTo>
                <a:moveTo>
                  <a:pt x="1" y="134"/>
                </a:moveTo>
                <a:cubicBezTo>
                  <a:pt x="1" y="134"/>
                  <a:pt x="1" y="134"/>
                  <a:pt x="1" y="134"/>
                </a:cubicBezTo>
                <a:cubicBezTo>
                  <a:pt x="1" y="134"/>
                  <a:pt x="1" y="134"/>
                  <a:pt x="1" y="134"/>
                </a:cubicBezTo>
                <a:moveTo>
                  <a:pt x="1" y="133"/>
                </a:moveTo>
                <a:cubicBezTo>
                  <a:pt x="1" y="133"/>
                  <a:pt x="1" y="133"/>
                  <a:pt x="1" y="133"/>
                </a:cubicBezTo>
                <a:cubicBezTo>
                  <a:pt x="1" y="133"/>
                  <a:pt x="1" y="133"/>
                  <a:pt x="1" y="133"/>
                </a:cubicBezTo>
                <a:moveTo>
                  <a:pt x="1" y="133"/>
                </a:moveTo>
                <a:cubicBezTo>
                  <a:pt x="1" y="133"/>
                  <a:pt x="1" y="133"/>
                  <a:pt x="1" y="133"/>
                </a:cubicBezTo>
                <a:cubicBezTo>
                  <a:pt x="1" y="133"/>
                  <a:pt x="1" y="133"/>
                  <a:pt x="1" y="133"/>
                </a:cubicBezTo>
                <a:moveTo>
                  <a:pt x="1" y="132"/>
                </a:moveTo>
                <a:cubicBezTo>
                  <a:pt x="1" y="132"/>
                  <a:pt x="1" y="132"/>
                  <a:pt x="1" y="132"/>
                </a:cubicBezTo>
                <a:cubicBezTo>
                  <a:pt x="1" y="132"/>
                  <a:pt x="1" y="132"/>
                  <a:pt x="1" y="132"/>
                </a:cubicBezTo>
                <a:moveTo>
                  <a:pt x="1" y="132"/>
                </a:moveTo>
                <a:cubicBezTo>
                  <a:pt x="1" y="132"/>
                  <a:pt x="1" y="132"/>
                  <a:pt x="1" y="132"/>
                </a:cubicBezTo>
                <a:cubicBezTo>
                  <a:pt x="1" y="132"/>
                  <a:pt x="1" y="132"/>
                  <a:pt x="1" y="132"/>
                </a:cubicBezTo>
                <a:moveTo>
                  <a:pt x="1" y="131"/>
                </a:moveTo>
                <a:cubicBezTo>
                  <a:pt x="1" y="131"/>
                  <a:pt x="1" y="131"/>
                  <a:pt x="1" y="131"/>
                </a:cubicBezTo>
                <a:cubicBezTo>
                  <a:pt x="1" y="131"/>
                  <a:pt x="1" y="131"/>
                  <a:pt x="1" y="131"/>
                </a:cubicBezTo>
                <a:moveTo>
                  <a:pt x="1" y="131"/>
                </a:moveTo>
                <a:cubicBezTo>
                  <a:pt x="1" y="131"/>
                  <a:pt x="1" y="131"/>
                  <a:pt x="1" y="131"/>
                </a:cubicBezTo>
                <a:cubicBezTo>
                  <a:pt x="1" y="131"/>
                  <a:pt x="1" y="131"/>
                  <a:pt x="1" y="131"/>
                </a:cubicBezTo>
                <a:moveTo>
                  <a:pt x="1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0"/>
                  <a:pt x="1" y="130"/>
                  <a:pt x="1" y="130"/>
                </a:cubicBezTo>
                <a:moveTo>
                  <a:pt x="1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0"/>
                  <a:pt x="1" y="130"/>
                  <a:pt x="1" y="130"/>
                </a:cubicBezTo>
                <a:moveTo>
                  <a:pt x="2" y="129"/>
                </a:moveTo>
                <a:cubicBezTo>
                  <a:pt x="2" y="129"/>
                  <a:pt x="2" y="129"/>
                  <a:pt x="2" y="130"/>
                </a:cubicBezTo>
                <a:cubicBezTo>
                  <a:pt x="2" y="129"/>
                  <a:pt x="2" y="129"/>
                  <a:pt x="2" y="129"/>
                </a:cubicBezTo>
                <a:moveTo>
                  <a:pt x="2" y="129"/>
                </a:moveTo>
                <a:cubicBezTo>
                  <a:pt x="2" y="129"/>
                  <a:pt x="2" y="129"/>
                  <a:pt x="2" y="129"/>
                </a:cubicBezTo>
                <a:cubicBezTo>
                  <a:pt x="2" y="129"/>
                  <a:pt x="2" y="129"/>
                  <a:pt x="2" y="129"/>
                </a:cubicBezTo>
                <a:moveTo>
                  <a:pt x="2" y="128"/>
                </a:moveTo>
                <a:cubicBezTo>
                  <a:pt x="2" y="128"/>
                  <a:pt x="2" y="129"/>
                  <a:pt x="2" y="129"/>
                </a:cubicBezTo>
                <a:cubicBezTo>
                  <a:pt x="2" y="129"/>
                  <a:pt x="2" y="128"/>
                  <a:pt x="2" y="128"/>
                </a:cubicBezTo>
                <a:moveTo>
                  <a:pt x="2" y="128"/>
                </a:moveTo>
                <a:cubicBezTo>
                  <a:pt x="2" y="128"/>
                  <a:pt x="2" y="128"/>
                  <a:pt x="2" y="128"/>
                </a:cubicBezTo>
                <a:cubicBezTo>
                  <a:pt x="2" y="128"/>
                  <a:pt x="2" y="128"/>
                  <a:pt x="2" y="128"/>
                </a:cubicBezTo>
                <a:moveTo>
                  <a:pt x="2" y="128"/>
                </a:moveTo>
                <a:cubicBezTo>
                  <a:pt x="2" y="128"/>
                  <a:pt x="2" y="128"/>
                  <a:pt x="2" y="128"/>
                </a:cubicBezTo>
                <a:cubicBezTo>
                  <a:pt x="2" y="128"/>
                  <a:pt x="2" y="128"/>
                  <a:pt x="2" y="128"/>
                </a:cubicBezTo>
                <a:moveTo>
                  <a:pt x="2" y="127"/>
                </a:moveTo>
                <a:cubicBezTo>
                  <a:pt x="2" y="127"/>
                  <a:pt x="2" y="127"/>
                  <a:pt x="2" y="127"/>
                </a:cubicBezTo>
                <a:cubicBezTo>
                  <a:pt x="2" y="127"/>
                  <a:pt x="2" y="127"/>
                  <a:pt x="2" y="127"/>
                </a:cubicBezTo>
                <a:moveTo>
                  <a:pt x="2" y="127"/>
                </a:moveTo>
                <a:cubicBezTo>
                  <a:pt x="2" y="127"/>
                  <a:pt x="2" y="127"/>
                  <a:pt x="2" y="127"/>
                </a:cubicBezTo>
                <a:cubicBezTo>
                  <a:pt x="2" y="127"/>
                  <a:pt x="2" y="127"/>
                  <a:pt x="2" y="127"/>
                </a:cubicBezTo>
                <a:moveTo>
                  <a:pt x="2" y="126"/>
                </a:move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moveTo>
                  <a:pt x="2" y="126"/>
                </a:moveTo>
                <a:cubicBezTo>
                  <a:pt x="2" y="126"/>
                  <a:pt x="2" y="126"/>
                  <a:pt x="2" y="126"/>
                </a:cubicBezTo>
                <a:cubicBezTo>
                  <a:pt x="2" y="126"/>
                  <a:pt x="2" y="126"/>
                  <a:pt x="2" y="126"/>
                </a:cubicBezTo>
                <a:moveTo>
                  <a:pt x="2" y="125"/>
                </a:move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moveTo>
                  <a:pt x="2" y="125"/>
                </a:moveTo>
                <a:cubicBezTo>
                  <a:pt x="2" y="125"/>
                  <a:pt x="2" y="125"/>
                  <a:pt x="2" y="125"/>
                </a:cubicBezTo>
                <a:cubicBezTo>
                  <a:pt x="2" y="125"/>
                  <a:pt x="2" y="125"/>
                  <a:pt x="2" y="125"/>
                </a:cubicBezTo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moveTo>
                  <a:pt x="3" y="124"/>
                </a:moveTo>
                <a:cubicBezTo>
                  <a:pt x="3" y="124"/>
                  <a:pt x="3" y="124"/>
                  <a:pt x="3" y="124"/>
                </a:cubicBezTo>
                <a:cubicBezTo>
                  <a:pt x="3" y="124"/>
                  <a:pt x="3" y="124"/>
                  <a:pt x="3" y="124"/>
                </a:cubicBezTo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moveTo>
                  <a:pt x="3" y="123"/>
                </a:move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moveTo>
                  <a:pt x="3" y="122"/>
                </a:move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3" y="122"/>
                  <a:pt x="3" y="122"/>
                </a:cubicBezTo>
                <a:moveTo>
                  <a:pt x="3" y="122"/>
                </a:moveTo>
                <a:cubicBezTo>
                  <a:pt x="3" y="122"/>
                  <a:pt x="3" y="122"/>
                  <a:pt x="3" y="122"/>
                </a:cubicBezTo>
                <a:cubicBezTo>
                  <a:pt x="3" y="122"/>
                  <a:pt x="3" y="122"/>
                  <a:pt x="3" y="122"/>
                </a:cubicBezTo>
                <a:moveTo>
                  <a:pt x="3" y="121"/>
                </a:moveTo>
                <a:cubicBezTo>
                  <a:pt x="3" y="121"/>
                  <a:pt x="3" y="121"/>
                  <a:pt x="3" y="121"/>
                </a:cubicBezTo>
                <a:cubicBezTo>
                  <a:pt x="3" y="121"/>
                  <a:pt x="3" y="121"/>
                  <a:pt x="3" y="121"/>
                </a:cubicBezTo>
                <a:moveTo>
                  <a:pt x="3" y="121"/>
                </a:moveTo>
                <a:cubicBezTo>
                  <a:pt x="3" y="121"/>
                  <a:pt x="3" y="121"/>
                  <a:pt x="3" y="121"/>
                </a:cubicBezTo>
                <a:cubicBezTo>
                  <a:pt x="3" y="121"/>
                  <a:pt x="3" y="121"/>
                  <a:pt x="3" y="121"/>
                </a:cubicBezTo>
                <a:moveTo>
                  <a:pt x="3" y="120"/>
                </a:moveTo>
                <a:cubicBezTo>
                  <a:pt x="3" y="120"/>
                  <a:pt x="3" y="120"/>
                  <a:pt x="3" y="121"/>
                </a:cubicBezTo>
                <a:cubicBezTo>
                  <a:pt x="3" y="120"/>
                  <a:pt x="3" y="120"/>
                  <a:pt x="3" y="120"/>
                </a:cubicBezTo>
                <a:moveTo>
                  <a:pt x="3" y="120"/>
                </a:moveTo>
                <a:cubicBezTo>
                  <a:pt x="3" y="120"/>
                  <a:pt x="3" y="120"/>
                  <a:pt x="3" y="120"/>
                </a:cubicBezTo>
                <a:cubicBezTo>
                  <a:pt x="3" y="120"/>
                  <a:pt x="3" y="120"/>
                  <a:pt x="3" y="120"/>
                </a:cubicBezTo>
                <a:moveTo>
                  <a:pt x="3" y="119"/>
                </a:moveTo>
                <a:cubicBezTo>
                  <a:pt x="3" y="119"/>
                  <a:pt x="3" y="120"/>
                  <a:pt x="3" y="120"/>
                </a:cubicBezTo>
                <a:cubicBezTo>
                  <a:pt x="3" y="120"/>
                  <a:pt x="3" y="119"/>
                  <a:pt x="3" y="119"/>
                </a:cubicBezTo>
                <a:moveTo>
                  <a:pt x="3" y="119"/>
                </a:moveTo>
                <a:cubicBezTo>
                  <a:pt x="3" y="119"/>
                  <a:pt x="3" y="119"/>
                  <a:pt x="3" y="119"/>
                </a:cubicBezTo>
                <a:cubicBezTo>
                  <a:pt x="3" y="119"/>
                  <a:pt x="3" y="119"/>
                  <a:pt x="3" y="119"/>
                </a:cubicBezTo>
                <a:moveTo>
                  <a:pt x="4" y="118"/>
                </a:moveTo>
                <a:cubicBezTo>
                  <a:pt x="4" y="118"/>
                  <a:pt x="4" y="119"/>
                  <a:pt x="3" y="119"/>
                </a:cubicBezTo>
                <a:cubicBezTo>
                  <a:pt x="4" y="119"/>
                  <a:pt x="4" y="119"/>
                  <a:pt x="4" y="118"/>
                </a:cubicBezTo>
                <a:moveTo>
                  <a:pt x="4" y="118"/>
                </a:move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moveTo>
                  <a:pt x="4" y="117"/>
                </a:moveTo>
                <a:cubicBezTo>
                  <a:pt x="4" y="118"/>
                  <a:pt x="4" y="118"/>
                  <a:pt x="4" y="118"/>
                </a:cubicBezTo>
                <a:cubicBezTo>
                  <a:pt x="4" y="118"/>
                  <a:pt x="4" y="118"/>
                  <a:pt x="4" y="117"/>
                </a:cubicBezTo>
                <a:moveTo>
                  <a:pt x="4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4" y="117"/>
                  <a:pt x="4" y="117"/>
                  <a:pt x="4" y="117"/>
                </a:cubicBezTo>
                <a:moveTo>
                  <a:pt x="4" y="117"/>
                </a:moveTo>
                <a:cubicBezTo>
                  <a:pt x="4" y="117"/>
                  <a:pt x="4" y="117"/>
                  <a:pt x="4" y="117"/>
                </a:cubicBezTo>
                <a:cubicBezTo>
                  <a:pt x="4" y="117"/>
                  <a:pt x="4" y="117"/>
                  <a:pt x="4" y="117"/>
                </a:cubicBezTo>
                <a:moveTo>
                  <a:pt x="4" y="116"/>
                </a:move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moveTo>
                  <a:pt x="4" y="116"/>
                </a:move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4" y="115"/>
                  <a:pt x="4" y="115"/>
                </a:cubicBezTo>
                <a:moveTo>
                  <a:pt x="4" y="115"/>
                </a:moveTo>
                <a:cubicBezTo>
                  <a:pt x="4" y="115"/>
                  <a:pt x="4" y="115"/>
                  <a:pt x="4" y="115"/>
                </a:cubicBezTo>
                <a:cubicBezTo>
                  <a:pt x="4" y="115"/>
                  <a:pt x="4" y="115"/>
                  <a:pt x="4" y="115"/>
                </a:cubicBezTo>
                <a:moveTo>
                  <a:pt x="4" y="114"/>
                </a:moveTo>
                <a:cubicBezTo>
                  <a:pt x="4" y="114"/>
                  <a:pt x="4" y="114"/>
                  <a:pt x="4" y="114"/>
                </a:cubicBezTo>
                <a:cubicBezTo>
                  <a:pt x="4" y="114"/>
                  <a:pt x="4" y="114"/>
                  <a:pt x="4" y="114"/>
                </a:cubicBezTo>
                <a:moveTo>
                  <a:pt x="4" y="114"/>
                </a:moveTo>
                <a:cubicBezTo>
                  <a:pt x="4" y="114"/>
                  <a:pt x="4" y="114"/>
                  <a:pt x="4" y="114"/>
                </a:cubicBezTo>
                <a:cubicBezTo>
                  <a:pt x="4" y="114"/>
                  <a:pt x="4" y="114"/>
                  <a:pt x="4" y="114"/>
                </a:cubicBezTo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moveTo>
                  <a:pt x="4" y="113"/>
                </a:moveTo>
                <a:cubicBezTo>
                  <a:pt x="4" y="113"/>
                  <a:pt x="4" y="113"/>
                  <a:pt x="4" y="113"/>
                </a:cubicBezTo>
                <a:cubicBezTo>
                  <a:pt x="4" y="113"/>
                  <a:pt x="4" y="113"/>
                  <a:pt x="4" y="113"/>
                </a:cubicBezTo>
                <a:moveTo>
                  <a:pt x="4" y="112"/>
                </a:moveTo>
                <a:cubicBezTo>
                  <a:pt x="4" y="112"/>
                  <a:pt x="4" y="112"/>
                  <a:pt x="4" y="112"/>
                </a:cubicBezTo>
                <a:cubicBezTo>
                  <a:pt x="4" y="112"/>
                  <a:pt x="4" y="112"/>
                  <a:pt x="4" y="112"/>
                </a:cubicBezTo>
                <a:moveTo>
                  <a:pt x="5" y="112"/>
                </a:move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moveTo>
                  <a:pt x="5" y="111"/>
                </a:move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moveTo>
                  <a:pt x="5" y="111"/>
                </a:moveTo>
                <a:cubicBezTo>
                  <a:pt x="5" y="111"/>
                  <a:pt x="5" y="111"/>
                  <a:pt x="5" y="111"/>
                </a:cubicBezTo>
                <a:cubicBezTo>
                  <a:pt x="5" y="111"/>
                  <a:pt x="5" y="111"/>
                  <a:pt x="5" y="111"/>
                </a:cubicBezTo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moveTo>
                  <a:pt x="5" y="109"/>
                </a:moveTo>
                <a:cubicBezTo>
                  <a:pt x="5" y="109"/>
                  <a:pt x="5" y="109"/>
                  <a:pt x="5" y="110"/>
                </a:cubicBezTo>
                <a:cubicBezTo>
                  <a:pt x="5" y="109"/>
                  <a:pt x="5" y="109"/>
                  <a:pt x="5" y="109"/>
                </a:cubicBezTo>
                <a:moveTo>
                  <a:pt x="5" y="109"/>
                </a:move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moveTo>
                  <a:pt x="5" y="108"/>
                </a:moveTo>
                <a:cubicBezTo>
                  <a:pt x="5" y="108"/>
                  <a:pt x="5" y="108"/>
                  <a:pt x="5" y="109"/>
                </a:cubicBezTo>
                <a:cubicBezTo>
                  <a:pt x="5" y="108"/>
                  <a:pt x="5" y="108"/>
                  <a:pt x="5" y="108"/>
                </a:cubicBezTo>
                <a:moveTo>
                  <a:pt x="5" y="108"/>
                </a:moveTo>
                <a:cubicBezTo>
                  <a:pt x="5" y="108"/>
                  <a:pt x="5" y="108"/>
                  <a:pt x="5" y="108"/>
                </a:cubicBezTo>
                <a:cubicBezTo>
                  <a:pt x="5" y="108"/>
                  <a:pt x="5" y="108"/>
                  <a:pt x="5" y="108"/>
                </a:cubicBezTo>
                <a:moveTo>
                  <a:pt x="5" y="107"/>
                </a:moveTo>
                <a:cubicBezTo>
                  <a:pt x="5" y="107"/>
                  <a:pt x="5" y="108"/>
                  <a:pt x="5" y="108"/>
                </a:cubicBezTo>
                <a:cubicBezTo>
                  <a:pt x="5" y="108"/>
                  <a:pt x="5" y="107"/>
                  <a:pt x="5" y="107"/>
                </a:cubicBezTo>
                <a:moveTo>
                  <a:pt x="5" y="107"/>
                </a:moveTo>
                <a:cubicBezTo>
                  <a:pt x="5" y="107"/>
                  <a:pt x="5" y="107"/>
                  <a:pt x="5" y="107"/>
                </a:cubicBezTo>
                <a:cubicBezTo>
                  <a:pt x="5" y="107"/>
                  <a:pt x="5" y="107"/>
                  <a:pt x="5" y="107"/>
                </a:cubicBezTo>
                <a:moveTo>
                  <a:pt x="5" y="106"/>
                </a:moveTo>
                <a:cubicBezTo>
                  <a:pt x="5" y="106"/>
                  <a:pt x="5" y="107"/>
                  <a:pt x="5" y="107"/>
                </a:cubicBezTo>
                <a:cubicBezTo>
                  <a:pt x="5" y="107"/>
                  <a:pt x="5" y="106"/>
                  <a:pt x="5" y="106"/>
                </a:cubicBezTo>
                <a:moveTo>
                  <a:pt x="5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106"/>
                  <a:pt x="5" y="106"/>
                  <a:pt x="5" y="106"/>
                </a:cubicBezTo>
                <a:moveTo>
                  <a:pt x="5" y="105"/>
                </a:moveTo>
                <a:cubicBezTo>
                  <a:pt x="5" y="105"/>
                  <a:pt x="5" y="106"/>
                  <a:pt x="5" y="106"/>
                </a:cubicBezTo>
                <a:cubicBezTo>
                  <a:pt x="5" y="106"/>
                  <a:pt x="5" y="105"/>
                  <a:pt x="5" y="105"/>
                </a:cubicBezTo>
                <a:moveTo>
                  <a:pt x="5" y="105"/>
                </a:move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5"/>
                </a:cubicBezTo>
                <a:moveTo>
                  <a:pt x="5" y="104"/>
                </a:moveTo>
                <a:cubicBezTo>
                  <a:pt x="5" y="105"/>
                  <a:pt x="5" y="105"/>
                  <a:pt x="5" y="105"/>
                </a:cubicBezTo>
                <a:cubicBezTo>
                  <a:pt x="5" y="105"/>
                  <a:pt x="5" y="105"/>
                  <a:pt x="5" y="104"/>
                </a:cubicBezTo>
                <a:moveTo>
                  <a:pt x="6" y="104"/>
                </a:move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4"/>
                </a:cubicBezTo>
                <a:moveTo>
                  <a:pt x="6" y="103"/>
                </a:moveTo>
                <a:cubicBezTo>
                  <a:pt x="6" y="104"/>
                  <a:pt x="6" y="104"/>
                  <a:pt x="6" y="104"/>
                </a:cubicBezTo>
                <a:cubicBezTo>
                  <a:pt x="6" y="104"/>
                  <a:pt x="6" y="104"/>
                  <a:pt x="6" y="103"/>
                </a:cubicBezTo>
                <a:moveTo>
                  <a:pt x="6" y="103"/>
                </a:moveTo>
                <a:cubicBezTo>
                  <a:pt x="6" y="103"/>
                  <a:pt x="6" y="103"/>
                  <a:pt x="6" y="103"/>
                </a:cubicBezTo>
                <a:cubicBezTo>
                  <a:pt x="6" y="103"/>
                  <a:pt x="6" y="103"/>
                  <a:pt x="6" y="103"/>
                </a:cubicBezTo>
                <a:moveTo>
                  <a:pt x="6" y="102"/>
                </a:moveTo>
                <a:cubicBezTo>
                  <a:pt x="6" y="103"/>
                  <a:pt x="6" y="103"/>
                  <a:pt x="6" y="103"/>
                </a:cubicBezTo>
                <a:cubicBezTo>
                  <a:pt x="6" y="103"/>
                  <a:pt x="6" y="103"/>
                  <a:pt x="6" y="102"/>
                </a:cubicBezTo>
                <a:moveTo>
                  <a:pt x="6" y="102"/>
                </a:move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6" y="102"/>
                  <a:pt x="6" y="102"/>
                </a:cubicBezTo>
                <a:moveTo>
                  <a:pt x="6" y="102"/>
                </a:move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6" y="102"/>
                  <a:pt x="6" y="102"/>
                </a:cubicBezTo>
                <a:moveTo>
                  <a:pt x="6" y="101"/>
                </a:moveTo>
                <a:cubicBezTo>
                  <a:pt x="6" y="101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moveTo>
                  <a:pt x="6" y="101"/>
                </a:moveTo>
                <a:cubicBezTo>
                  <a:pt x="6" y="101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moveTo>
                  <a:pt x="6" y="100"/>
                </a:move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moveTo>
                  <a:pt x="6" y="100"/>
                </a:move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0"/>
                  <a:pt x="6" y="100"/>
                </a:cubicBezTo>
                <a:moveTo>
                  <a:pt x="6" y="99"/>
                </a:move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moveTo>
                  <a:pt x="6" y="99"/>
                </a:move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moveTo>
                  <a:pt x="6" y="98"/>
                </a:moveTo>
                <a:cubicBezTo>
                  <a:pt x="6" y="98"/>
                  <a:pt x="6" y="98"/>
                  <a:pt x="6" y="98"/>
                </a:cubicBezTo>
                <a:cubicBezTo>
                  <a:pt x="6" y="98"/>
                  <a:pt x="6" y="98"/>
                  <a:pt x="6" y="98"/>
                </a:cubicBezTo>
                <a:moveTo>
                  <a:pt x="6" y="98"/>
                </a:moveTo>
                <a:cubicBezTo>
                  <a:pt x="6" y="98"/>
                  <a:pt x="6" y="98"/>
                  <a:pt x="6" y="98"/>
                </a:cubicBezTo>
                <a:cubicBezTo>
                  <a:pt x="6" y="98"/>
                  <a:pt x="6" y="98"/>
                  <a:pt x="6" y="98"/>
                </a:cubicBezTo>
                <a:moveTo>
                  <a:pt x="6" y="97"/>
                </a:moveTo>
                <a:cubicBezTo>
                  <a:pt x="6" y="97"/>
                  <a:pt x="6" y="97"/>
                  <a:pt x="6" y="97"/>
                </a:cubicBezTo>
                <a:cubicBezTo>
                  <a:pt x="6" y="97"/>
                  <a:pt x="6" y="97"/>
                  <a:pt x="6" y="97"/>
                </a:cubicBezTo>
                <a:moveTo>
                  <a:pt x="6" y="97"/>
                </a:moveTo>
                <a:cubicBezTo>
                  <a:pt x="6" y="97"/>
                  <a:pt x="6" y="97"/>
                  <a:pt x="6" y="97"/>
                </a:cubicBezTo>
                <a:cubicBezTo>
                  <a:pt x="6" y="97"/>
                  <a:pt x="6" y="97"/>
                  <a:pt x="6" y="97"/>
                </a:cubicBezTo>
                <a:moveTo>
                  <a:pt x="6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moveTo>
                  <a:pt x="6" y="96"/>
                </a:moveTo>
                <a:cubicBezTo>
                  <a:pt x="6" y="96"/>
                  <a:pt x="6" y="96"/>
                  <a:pt x="6" y="96"/>
                </a:cubicBezTo>
                <a:cubicBezTo>
                  <a:pt x="6" y="96"/>
                  <a:pt x="6" y="96"/>
                  <a:pt x="6" y="96"/>
                </a:cubicBezTo>
                <a:moveTo>
                  <a:pt x="6" y="95"/>
                </a:move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moveTo>
                  <a:pt x="6" y="95"/>
                </a:moveTo>
                <a:cubicBezTo>
                  <a:pt x="6" y="95"/>
                  <a:pt x="6" y="95"/>
                  <a:pt x="6" y="95"/>
                </a:cubicBezTo>
                <a:cubicBezTo>
                  <a:pt x="6" y="95"/>
                  <a:pt x="6" y="95"/>
                  <a:pt x="6" y="95"/>
                </a:cubicBezTo>
                <a:moveTo>
                  <a:pt x="6" y="94"/>
                </a:move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6" y="94"/>
                  <a:pt x="6" y="94"/>
                </a:cubicBezTo>
                <a:moveTo>
                  <a:pt x="7" y="94"/>
                </a:moveTo>
                <a:cubicBezTo>
                  <a:pt x="7" y="94"/>
                  <a:pt x="7" y="94"/>
                  <a:pt x="7" y="94"/>
                </a:cubicBezTo>
                <a:cubicBezTo>
                  <a:pt x="7" y="94"/>
                  <a:pt x="7" y="94"/>
                  <a:pt x="7" y="94"/>
                </a:cubicBezTo>
                <a:moveTo>
                  <a:pt x="7" y="93"/>
                </a:moveTo>
                <a:cubicBezTo>
                  <a:pt x="7" y="93"/>
                  <a:pt x="7" y="93"/>
                  <a:pt x="7" y="93"/>
                </a:cubicBezTo>
                <a:cubicBezTo>
                  <a:pt x="7" y="93"/>
                  <a:pt x="7" y="93"/>
                  <a:pt x="7" y="93"/>
                </a:cubicBezTo>
                <a:moveTo>
                  <a:pt x="7" y="93"/>
                </a:moveTo>
                <a:cubicBezTo>
                  <a:pt x="7" y="93"/>
                  <a:pt x="7" y="93"/>
                  <a:pt x="7" y="93"/>
                </a:cubicBezTo>
                <a:cubicBezTo>
                  <a:pt x="7" y="93"/>
                  <a:pt x="7" y="93"/>
                  <a:pt x="7" y="93"/>
                </a:cubicBezTo>
                <a:moveTo>
                  <a:pt x="7" y="92"/>
                </a:moveTo>
                <a:cubicBezTo>
                  <a:pt x="7" y="92"/>
                  <a:pt x="7" y="92"/>
                  <a:pt x="7" y="93"/>
                </a:cubicBezTo>
                <a:cubicBezTo>
                  <a:pt x="7" y="92"/>
                  <a:pt x="7" y="92"/>
                  <a:pt x="7" y="92"/>
                </a:cubicBezTo>
                <a:moveTo>
                  <a:pt x="7" y="92"/>
                </a:moveTo>
                <a:cubicBezTo>
                  <a:pt x="7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moveTo>
                  <a:pt x="7" y="91"/>
                </a:moveTo>
                <a:cubicBezTo>
                  <a:pt x="7" y="91"/>
                  <a:pt x="7" y="91"/>
                  <a:pt x="7" y="92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0"/>
                </a:moveTo>
                <a:cubicBezTo>
                  <a:pt x="7" y="90"/>
                  <a:pt x="7" y="90"/>
                  <a:pt x="7" y="91"/>
                </a:cubicBezTo>
                <a:cubicBezTo>
                  <a:pt x="7" y="90"/>
                  <a:pt x="7" y="90"/>
                  <a:pt x="7" y="90"/>
                </a:cubicBezTo>
                <a:moveTo>
                  <a:pt x="7" y="90"/>
                </a:moveTo>
                <a:cubicBezTo>
                  <a:pt x="7" y="90"/>
                  <a:pt x="7" y="90"/>
                  <a:pt x="7" y="90"/>
                </a:cubicBezTo>
                <a:cubicBezTo>
                  <a:pt x="7" y="90"/>
                  <a:pt x="7" y="90"/>
                  <a:pt x="7" y="90"/>
                </a:cubicBezTo>
                <a:moveTo>
                  <a:pt x="7" y="89"/>
                </a:moveTo>
                <a:cubicBezTo>
                  <a:pt x="7" y="89"/>
                  <a:pt x="7" y="89"/>
                  <a:pt x="7" y="90"/>
                </a:cubicBezTo>
                <a:cubicBezTo>
                  <a:pt x="7" y="89"/>
                  <a:pt x="7" y="89"/>
                  <a:pt x="7" y="89"/>
                </a:cubicBezTo>
                <a:moveTo>
                  <a:pt x="7" y="89"/>
                </a:move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7" y="89"/>
                  <a:pt x="7" y="89"/>
                </a:cubicBezTo>
                <a:moveTo>
                  <a:pt x="7" y="88"/>
                </a:moveTo>
                <a:cubicBezTo>
                  <a:pt x="7" y="88"/>
                  <a:pt x="7" y="88"/>
                  <a:pt x="7" y="89"/>
                </a:cubicBezTo>
                <a:cubicBezTo>
                  <a:pt x="7" y="89"/>
                  <a:pt x="7" y="88"/>
                  <a:pt x="7" y="88"/>
                </a:cubicBezTo>
                <a:moveTo>
                  <a:pt x="7" y="88"/>
                </a:moveTo>
                <a:cubicBezTo>
                  <a:pt x="7" y="88"/>
                  <a:pt x="7" y="88"/>
                  <a:pt x="7" y="88"/>
                </a:cubicBezTo>
                <a:cubicBezTo>
                  <a:pt x="7" y="88"/>
                  <a:pt x="7" y="88"/>
                  <a:pt x="7" y="88"/>
                </a:cubicBezTo>
                <a:moveTo>
                  <a:pt x="7" y="87"/>
                </a:moveTo>
                <a:cubicBezTo>
                  <a:pt x="7" y="87"/>
                  <a:pt x="7" y="88"/>
                  <a:pt x="7" y="88"/>
                </a:cubicBezTo>
                <a:cubicBezTo>
                  <a:pt x="7" y="88"/>
                  <a:pt x="7" y="87"/>
                  <a:pt x="7" y="87"/>
                </a:cubicBezTo>
                <a:moveTo>
                  <a:pt x="7" y="87"/>
                </a:move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moveTo>
                  <a:pt x="7" y="86"/>
                </a:moveTo>
                <a:cubicBezTo>
                  <a:pt x="7" y="86"/>
                  <a:pt x="7" y="87"/>
                  <a:pt x="7" y="87"/>
                </a:cubicBezTo>
                <a:cubicBezTo>
                  <a:pt x="7" y="87"/>
                  <a:pt x="7" y="86"/>
                  <a:pt x="7" y="86"/>
                </a:cubicBezTo>
                <a:moveTo>
                  <a:pt x="7" y="86"/>
                </a:moveTo>
                <a:cubicBezTo>
                  <a:pt x="7" y="86"/>
                  <a:pt x="7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moveTo>
                  <a:pt x="7" y="85"/>
                </a:moveTo>
                <a:cubicBezTo>
                  <a:pt x="7" y="85"/>
                  <a:pt x="7" y="86"/>
                  <a:pt x="7" y="86"/>
                </a:cubicBezTo>
                <a:cubicBezTo>
                  <a:pt x="7" y="86"/>
                  <a:pt x="7" y="85"/>
                  <a:pt x="7" y="85"/>
                </a:cubicBezTo>
                <a:moveTo>
                  <a:pt x="7" y="85"/>
                </a:moveTo>
                <a:cubicBezTo>
                  <a:pt x="7" y="85"/>
                  <a:pt x="7" y="85"/>
                  <a:pt x="7" y="85"/>
                </a:cubicBezTo>
                <a:cubicBezTo>
                  <a:pt x="7" y="85"/>
                  <a:pt x="7" y="85"/>
                  <a:pt x="7" y="85"/>
                </a:cubicBezTo>
                <a:moveTo>
                  <a:pt x="7" y="84"/>
                </a:moveTo>
                <a:cubicBezTo>
                  <a:pt x="7" y="84"/>
                  <a:pt x="7" y="85"/>
                  <a:pt x="7" y="85"/>
                </a:cubicBezTo>
                <a:cubicBezTo>
                  <a:pt x="7" y="85"/>
                  <a:pt x="7" y="84"/>
                  <a:pt x="7" y="84"/>
                </a:cubicBezTo>
                <a:moveTo>
                  <a:pt x="7" y="84"/>
                </a:move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moveTo>
                  <a:pt x="7" y="83"/>
                </a:moveTo>
                <a:cubicBezTo>
                  <a:pt x="7" y="83"/>
                  <a:pt x="7" y="84"/>
                  <a:pt x="7" y="84"/>
                </a:cubicBezTo>
                <a:cubicBezTo>
                  <a:pt x="7" y="84"/>
                  <a:pt x="7" y="83"/>
                  <a:pt x="7" y="83"/>
                </a:cubicBezTo>
                <a:moveTo>
                  <a:pt x="7" y="83"/>
                </a:moveTo>
                <a:cubicBezTo>
                  <a:pt x="7" y="83"/>
                  <a:pt x="7" y="83"/>
                  <a:pt x="7" y="83"/>
                </a:cubicBezTo>
                <a:cubicBezTo>
                  <a:pt x="7" y="83"/>
                  <a:pt x="7" y="83"/>
                  <a:pt x="7" y="83"/>
                </a:cubicBezTo>
                <a:moveTo>
                  <a:pt x="7" y="82"/>
                </a:move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7" y="82"/>
                  <a:pt x="7" y="82"/>
                </a:cubicBezTo>
                <a:moveTo>
                  <a:pt x="7" y="82"/>
                </a:moveTo>
                <a:cubicBezTo>
                  <a:pt x="7" y="82"/>
                  <a:pt x="7" y="82"/>
                  <a:pt x="7" y="82"/>
                </a:cubicBezTo>
                <a:cubicBezTo>
                  <a:pt x="7" y="82"/>
                  <a:pt x="7" y="82"/>
                  <a:pt x="7" y="82"/>
                </a:cubicBezTo>
                <a:moveTo>
                  <a:pt x="7" y="81"/>
                </a:moveTo>
                <a:cubicBezTo>
                  <a:pt x="7" y="81"/>
                  <a:pt x="7" y="82"/>
                  <a:pt x="7" y="82"/>
                </a:cubicBezTo>
                <a:cubicBezTo>
                  <a:pt x="7" y="82"/>
                  <a:pt x="7" y="81"/>
                  <a:pt x="7" y="81"/>
                </a:cubicBezTo>
                <a:moveTo>
                  <a:pt x="7" y="81"/>
                </a:moveTo>
                <a:cubicBezTo>
                  <a:pt x="7" y="81"/>
                  <a:pt x="7" y="81"/>
                  <a:pt x="7" y="81"/>
                </a:cubicBezTo>
                <a:cubicBezTo>
                  <a:pt x="7" y="81"/>
                  <a:pt x="7" y="81"/>
                  <a:pt x="7" y="81"/>
                </a:cubicBezTo>
                <a:moveTo>
                  <a:pt x="7" y="80"/>
                </a:moveTo>
                <a:cubicBezTo>
                  <a:pt x="7" y="81"/>
                  <a:pt x="7" y="81"/>
                  <a:pt x="7" y="81"/>
                </a:cubicBezTo>
                <a:cubicBezTo>
                  <a:pt x="7" y="81"/>
                  <a:pt x="7" y="81"/>
                  <a:pt x="7" y="80"/>
                </a:cubicBezTo>
                <a:moveTo>
                  <a:pt x="7" y="80"/>
                </a:move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80"/>
                </a:cubicBezTo>
                <a:moveTo>
                  <a:pt x="7" y="79"/>
                </a:move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moveTo>
                  <a:pt x="7" y="79"/>
                </a:move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7" y="79"/>
                  <a:pt x="7" y="79"/>
                </a:cubicBezTo>
                <a:moveTo>
                  <a:pt x="7" y="78"/>
                </a:move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7" y="79"/>
                  <a:pt x="7" y="78"/>
                </a:cubicBezTo>
                <a:moveTo>
                  <a:pt x="7" y="78"/>
                </a:move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8"/>
                </a:cubicBezTo>
                <a:moveTo>
                  <a:pt x="7" y="77"/>
                </a:moveTo>
                <a:cubicBezTo>
                  <a:pt x="7" y="78"/>
                  <a:pt x="7" y="78"/>
                  <a:pt x="7" y="78"/>
                </a:cubicBezTo>
                <a:cubicBezTo>
                  <a:pt x="7" y="78"/>
                  <a:pt x="7" y="78"/>
                  <a:pt x="7" y="77"/>
                </a:cubicBezTo>
                <a:moveTo>
                  <a:pt x="7" y="77"/>
                </a:move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7"/>
                </a:cubicBezTo>
                <a:moveTo>
                  <a:pt x="7" y="76"/>
                </a:moveTo>
                <a:cubicBezTo>
                  <a:pt x="7" y="77"/>
                  <a:pt x="7" y="77"/>
                  <a:pt x="7" y="77"/>
                </a:cubicBezTo>
                <a:cubicBezTo>
                  <a:pt x="7" y="77"/>
                  <a:pt x="7" y="77"/>
                  <a:pt x="7" y="76"/>
                </a:cubicBezTo>
                <a:moveTo>
                  <a:pt x="7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6"/>
                </a:cubicBezTo>
                <a:moveTo>
                  <a:pt x="7" y="75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7" y="76"/>
                  <a:pt x="7" y="75"/>
                </a:cubicBezTo>
                <a:moveTo>
                  <a:pt x="8" y="75"/>
                </a:moveTo>
                <a:cubicBezTo>
                  <a:pt x="8" y="75"/>
                  <a:pt x="7" y="75"/>
                  <a:pt x="7" y="75"/>
                </a:cubicBezTo>
                <a:cubicBezTo>
                  <a:pt x="7" y="75"/>
                  <a:pt x="8" y="75"/>
                  <a:pt x="8" y="75"/>
                </a:cubicBezTo>
                <a:moveTo>
                  <a:pt x="8" y="74"/>
                </a:moveTo>
                <a:cubicBezTo>
                  <a:pt x="8" y="75"/>
                  <a:pt x="8" y="75"/>
                  <a:pt x="8" y="75"/>
                </a:cubicBezTo>
                <a:cubicBezTo>
                  <a:pt x="8" y="75"/>
                  <a:pt x="8" y="75"/>
                  <a:pt x="8" y="74"/>
                </a:cubicBezTo>
                <a:moveTo>
                  <a:pt x="8" y="74"/>
                </a:moveTo>
                <a:cubicBezTo>
                  <a:pt x="8" y="74"/>
                  <a:pt x="8" y="74"/>
                  <a:pt x="8" y="74"/>
                </a:cubicBezTo>
                <a:cubicBezTo>
                  <a:pt x="8" y="74"/>
                  <a:pt x="8" y="74"/>
                  <a:pt x="8" y="74"/>
                </a:cubicBezTo>
                <a:moveTo>
                  <a:pt x="8" y="73"/>
                </a:moveTo>
                <a:cubicBezTo>
                  <a:pt x="8" y="74"/>
                  <a:pt x="8" y="74"/>
                  <a:pt x="8" y="74"/>
                </a:cubicBezTo>
                <a:cubicBezTo>
                  <a:pt x="8" y="74"/>
                  <a:pt x="8" y="74"/>
                  <a:pt x="8" y="73"/>
                </a:cubicBezTo>
                <a:moveTo>
                  <a:pt x="8" y="73"/>
                </a:move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8" y="73"/>
                  <a:pt x="8" y="73"/>
                </a:cubicBezTo>
                <a:moveTo>
                  <a:pt x="8" y="72"/>
                </a:move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8" y="73"/>
                  <a:pt x="8" y="72"/>
                </a:cubicBezTo>
                <a:moveTo>
                  <a:pt x="8" y="71"/>
                </a:moveTo>
                <a:cubicBezTo>
                  <a:pt x="8" y="72"/>
                  <a:pt x="8" y="72"/>
                  <a:pt x="8" y="72"/>
                </a:cubicBezTo>
                <a:cubicBezTo>
                  <a:pt x="8" y="72"/>
                  <a:pt x="8" y="72"/>
                  <a:pt x="8" y="71"/>
                </a:cubicBezTo>
                <a:moveTo>
                  <a:pt x="8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8" y="71"/>
                  <a:pt x="8" y="71"/>
                </a:cubicBezTo>
                <a:moveTo>
                  <a:pt x="8" y="71"/>
                </a:moveTo>
                <a:cubicBezTo>
                  <a:pt x="8" y="71"/>
                  <a:pt x="8" y="71"/>
                  <a:pt x="8" y="71"/>
                </a:cubicBezTo>
                <a:cubicBezTo>
                  <a:pt x="8" y="71"/>
                  <a:pt x="8" y="71"/>
                  <a:pt x="8" y="71"/>
                </a:cubicBezTo>
                <a:moveTo>
                  <a:pt x="8" y="69"/>
                </a:move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69"/>
                </a:cubicBezTo>
                <a:moveTo>
                  <a:pt x="8" y="66"/>
                </a:move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6"/>
                </a:cubicBezTo>
                <a:moveTo>
                  <a:pt x="8" y="66"/>
                </a:moveTo>
                <a:cubicBezTo>
                  <a:pt x="8" y="66"/>
                  <a:pt x="8" y="66"/>
                  <a:pt x="8" y="66"/>
                </a:cubicBezTo>
                <a:cubicBezTo>
                  <a:pt x="8" y="66"/>
                  <a:pt x="8" y="66"/>
                  <a:pt x="8" y="66"/>
                </a:cubicBezTo>
                <a:moveTo>
                  <a:pt x="8" y="65"/>
                </a:move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8" y="65"/>
                </a:cubicBezTo>
                <a:moveTo>
                  <a:pt x="8" y="64"/>
                </a:move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8" y="65"/>
                  <a:pt x="8" y="64"/>
                </a:cubicBezTo>
                <a:moveTo>
                  <a:pt x="8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moveTo>
                  <a:pt x="8" y="63"/>
                </a:moveTo>
                <a:cubicBezTo>
                  <a:pt x="8" y="63"/>
                  <a:pt x="8" y="63"/>
                  <a:pt x="8" y="64"/>
                </a:cubicBezTo>
                <a:cubicBezTo>
                  <a:pt x="8" y="63"/>
                  <a:pt x="8" y="63"/>
                  <a:pt x="8" y="63"/>
                </a:cubicBezTo>
                <a:moveTo>
                  <a:pt x="8" y="63"/>
                </a:move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moveTo>
                  <a:pt x="8" y="62"/>
                </a:move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moveTo>
                  <a:pt x="8" y="62"/>
                </a:moveTo>
                <a:cubicBezTo>
                  <a:pt x="8" y="62"/>
                  <a:pt x="8" y="62"/>
                  <a:pt x="8" y="62"/>
                </a:cubicBezTo>
                <a:cubicBezTo>
                  <a:pt x="8" y="62"/>
                  <a:pt x="8" y="62"/>
                  <a:pt x="8" y="62"/>
                </a:cubicBezTo>
                <a:moveTo>
                  <a:pt x="7" y="61"/>
                </a:moveTo>
                <a:cubicBezTo>
                  <a:pt x="7" y="61"/>
                  <a:pt x="8" y="61"/>
                  <a:pt x="8" y="62"/>
                </a:cubicBezTo>
                <a:cubicBezTo>
                  <a:pt x="8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1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60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9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8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7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6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4"/>
                </a:moveTo>
                <a:cubicBezTo>
                  <a:pt x="7" y="54"/>
                  <a:pt x="7" y="55"/>
                  <a:pt x="7" y="55"/>
                </a:cubicBezTo>
                <a:cubicBezTo>
                  <a:pt x="7" y="55"/>
                  <a:pt x="7" y="54"/>
                  <a:pt x="7" y="54"/>
                </a:cubicBezTo>
                <a:moveTo>
                  <a:pt x="7" y="54"/>
                </a:move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moveTo>
                  <a:pt x="7" y="53"/>
                </a:moveTo>
                <a:cubicBezTo>
                  <a:pt x="7" y="53"/>
                  <a:pt x="7" y="53"/>
                  <a:pt x="7" y="54"/>
                </a:cubicBezTo>
                <a:cubicBezTo>
                  <a:pt x="7" y="53"/>
                  <a:pt x="7" y="53"/>
                  <a:pt x="7" y="53"/>
                </a:cubicBezTo>
                <a:moveTo>
                  <a:pt x="7" y="53"/>
                </a:move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moveTo>
                  <a:pt x="7" y="52"/>
                </a:moveTo>
                <a:cubicBezTo>
                  <a:pt x="7" y="52"/>
                  <a:pt x="7" y="53"/>
                  <a:pt x="7" y="53"/>
                </a:cubicBezTo>
                <a:cubicBezTo>
                  <a:pt x="7" y="53"/>
                  <a:pt x="7" y="52"/>
                  <a:pt x="7" y="52"/>
                </a:cubicBezTo>
                <a:moveTo>
                  <a:pt x="7" y="52"/>
                </a:move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2"/>
                </a:cubicBezTo>
                <a:moveTo>
                  <a:pt x="7" y="51"/>
                </a:moveTo>
                <a:cubicBezTo>
                  <a:pt x="7" y="51"/>
                  <a:pt x="7" y="52"/>
                  <a:pt x="7" y="52"/>
                </a:cubicBezTo>
                <a:cubicBezTo>
                  <a:pt x="7" y="52"/>
                  <a:pt x="7" y="51"/>
                  <a:pt x="7" y="51"/>
                </a:cubicBezTo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1"/>
                  <a:pt x="7" y="51"/>
                </a:cubicBezTo>
                <a:cubicBezTo>
                  <a:pt x="7" y="51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7" y="49"/>
                </a:move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moveTo>
                  <a:pt x="7" y="48"/>
                </a:moveTo>
                <a:cubicBezTo>
                  <a:pt x="7" y="48"/>
                  <a:pt x="7" y="49"/>
                  <a:pt x="7" y="49"/>
                </a:cubicBezTo>
                <a:cubicBezTo>
                  <a:pt x="7" y="49"/>
                  <a:pt x="7" y="48"/>
                  <a:pt x="7" y="48"/>
                </a:cubicBezTo>
                <a:moveTo>
                  <a:pt x="7" y="48"/>
                </a:move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moveTo>
                  <a:pt x="7" y="47"/>
                </a:move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7"/>
                </a:cubicBezTo>
                <a:moveTo>
                  <a:pt x="7" y="47"/>
                </a:move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moveTo>
                  <a:pt x="7" y="46"/>
                </a:move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6"/>
                </a:cubicBezTo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moveTo>
                  <a:pt x="7" y="45"/>
                </a:move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5"/>
                </a:cubicBezTo>
                <a:moveTo>
                  <a:pt x="7" y="45"/>
                </a:move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moveTo>
                  <a:pt x="7" y="44"/>
                </a:move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7" y="45"/>
                  <a:pt x="7" y="44"/>
                </a:cubicBezTo>
                <a:moveTo>
                  <a:pt x="7" y="44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moveTo>
                  <a:pt x="7" y="43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3"/>
                </a:cubicBezTo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moveTo>
                  <a:pt x="6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moveTo>
                  <a:pt x="6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moveTo>
                  <a:pt x="6" y="39"/>
                </a:move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moveTo>
                  <a:pt x="6" y="39"/>
                </a:move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moveTo>
                  <a:pt x="6" y="37"/>
                </a:move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moveTo>
                  <a:pt x="6" y="37"/>
                </a:move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moveTo>
                  <a:pt x="6" y="36"/>
                </a:move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moveTo>
                  <a:pt x="6" y="36"/>
                </a:move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moveTo>
                  <a:pt x="6" y="35"/>
                </a:move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moveTo>
                  <a:pt x="6" y="35"/>
                </a:move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moveTo>
                  <a:pt x="6" y="34"/>
                </a:move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moveTo>
                  <a:pt x="6" y="34"/>
                </a:move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moveTo>
                  <a:pt x="6" y="33"/>
                </a:moveTo>
                <a:cubicBezTo>
                  <a:pt x="6" y="33"/>
                  <a:pt x="6" y="33"/>
                  <a:pt x="6" y="34"/>
                </a:cubicBezTo>
                <a:cubicBezTo>
                  <a:pt x="6" y="33"/>
                  <a:pt x="6" y="33"/>
                  <a:pt x="6" y="33"/>
                </a:cubicBezTo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moveTo>
                  <a:pt x="6" y="32"/>
                </a:moveTo>
                <a:cubicBezTo>
                  <a:pt x="6" y="32"/>
                  <a:pt x="6" y="32"/>
                  <a:pt x="6" y="33"/>
                </a:cubicBezTo>
                <a:cubicBezTo>
                  <a:pt x="6" y="32"/>
                  <a:pt x="6" y="32"/>
                  <a:pt x="6" y="32"/>
                </a:cubicBezTo>
                <a:moveTo>
                  <a:pt x="5" y="32"/>
                </a:move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moveTo>
                  <a:pt x="5" y="31"/>
                </a:moveTo>
                <a:cubicBezTo>
                  <a:pt x="5" y="31"/>
                  <a:pt x="5" y="31"/>
                  <a:pt x="5" y="32"/>
                </a:cubicBezTo>
                <a:cubicBezTo>
                  <a:pt x="5" y="31"/>
                  <a:pt x="5" y="31"/>
                  <a:pt x="5" y="31"/>
                </a:cubicBezTo>
                <a:moveTo>
                  <a:pt x="5" y="31"/>
                </a:move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moveTo>
                  <a:pt x="5" y="30"/>
                </a:moveTo>
                <a:cubicBezTo>
                  <a:pt x="5" y="30"/>
                  <a:pt x="5" y="31"/>
                  <a:pt x="5" y="31"/>
                </a:cubicBezTo>
                <a:cubicBezTo>
                  <a:pt x="5" y="31"/>
                  <a:pt x="5" y="30"/>
                  <a:pt x="5" y="30"/>
                </a:cubicBezTo>
                <a:moveTo>
                  <a:pt x="5" y="30"/>
                </a:move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moveTo>
                  <a:pt x="5" y="29"/>
                </a:moveTo>
                <a:cubicBezTo>
                  <a:pt x="5" y="29"/>
                  <a:pt x="5" y="30"/>
                  <a:pt x="5" y="30"/>
                </a:cubicBezTo>
                <a:cubicBezTo>
                  <a:pt x="5" y="30"/>
                  <a:pt x="5" y="29"/>
                  <a:pt x="5" y="29"/>
                </a:cubicBezTo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moveTo>
                  <a:pt x="5" y="28"/>
                </a:moveTo>
                <a:cubicBezTo>
                  <a:pt x="5" y="28"/>
                  <a:pt x="5" y="29"/>
                  <a:pt x="5" y="29"/>
                </a:cubicBezTo>
                <a:cubicBezTo>
                  <a:pt x="5" y="29"/>
                  <a:pt x="5" y="28"/>
                  <a:pt x="5" y="28"/>
                </a:cubicBezTo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moveTo>
                  <a:pt x="5" y="27"/>
                </a:move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7"/>
                </a:cubicBezTo>
                <a:moveTo>
                  <a:pt x="5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moveTo>
                  <a:pt x="5" y="26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6"/>
                </a:cubicBezTo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moveTo>
                  <a:pt x="5" y="25"/>
                </a:move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moveTo>
                  <a:pt x="5" y="25"/>
                </a:move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moveTo>
                  <a:pt x="4" y="18"/>
                </a:moveTo>
                <a:cubicBezTo>
                  <a:pt x="4" y="18"/>
                  <a:pt x="4" y="18"/>
                  <a:pt x="4" y="19"/>
                </a:cubicBezTo>
                <a:cubicBezTo>
                  <a:pt x="4" y="18"/>
                  <a:pt x="4" y="18"/>
                  <a:pt x="4" y="18"/>
                </a:cubicBezTo>
                <a:moveTo>
                  <a:pt x="3" y="18"/>
                </a:move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3" y="18"/>
                </a:cubicBezTo>
                <a:moveTo>
                  <a:pt x="3" y="17"/>
                </a:moveTo>
                <a:cubicBezTo>
                  <a:pt x="3" y="17"/>
                  <a:pt x="3" y="18"/>
                  <a:pt x="3" y="18"/>
                </a:cubicBezTo>
                <a:cubicBezTo>
                  <a:pt x="3" y="18"/>
                  <a:pt x="3" y="17"/>
                  <a:pt x="3" y="17"/>
                </a:cubicBezTo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moveTo>
                  <a:pt x="3" y="16"/>
                </a:moveTo>
                <a:cubicBezTo>
                  <a:pt x="3" y="16"/>
                  <a:pt x="3" y="17"/>
                  <a:pt x="3" y="17"/>
                </a:cubicBezTo>
                <a:cubicBezTo>
                  <a:pt x="3" y="17"/>
                  <a:pt x="3" y="16"/>
                  <a:pt x="3" y="16"/>
                </a:cubicBezTo>
                <a:moveTo>
                  <a:pt x="3" y="16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moveTo>
                  <a:pt x="3" y="15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moveTo>
                  <a:pt x="3" y="14"/>
                </a:move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moveTo>
                  <a:pt x="3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moveTo>
                  <a:pt x="2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8"/>
                  <a:pt x="2" y="9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8"/>
                  <a:pt x="2" y="8"/>
                </a:cubicBezTo>
                <a:cubicBezTo>
                  <a:pt x="2" y="8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9">
            <a:extLst>
              <a:ext uri="{FF2B5EF4-FFF2-40B4-BE49-F238E27FC236}">
                <a16:creationId xmlns:a16="http://schemas.microsoft.com/office/drawing/2014/main" id="{CB0C085B-919B-4A76-B42B-D86AD02FB214}"/>
              </a:ext>
            </a:extLst>
          </p:cNvPr>
          <p:cNvSpPr>
            <a:spLocks noEditPoints="1"/>
          </p:cNvSpPr>
          <p:nvPr/>
        </p:nvSpPr>
        <p:spPr bwMode="auto">
          <a:xfrm>
            <a:off x="7002463" y="3654425"/>
            <a:ext cx="755650" cy="1511300"/>
          </a:xfrm>
          <a:custGeom>
            <a:avLst/>
            <a:gdLst>
              <a:gd name="T0" fmla="*/ 24 w 310"/>
              <a:gd name="T1" fmla="*/ 320 h 619"/>
              <a:gd name="T2" fmla="*/ 302 w 310"/>
              <a:gd name="T3" fmla="*/ 377 h 619"/>
              <a:gd name="T4" fmla="*/ 303 w 310"/>
              <a:gd name="T5" fmla="*/ 375 h 619"/>
              <a:gd name="T6" fmla="*/ 303 w 310"/>
              <a:gd name="T7" fmla="*/ 373 h 619"/>
              <a:gd name="T8" fmla="*/ 304 w 310"/>
              <a:gd name="T9" fmla="*/ 371 h 619"/>
              <a:gd name="T10" fmla="*/ 304 w 310"/>
              <a:gd name="T11" fmla="*/ 369 h 619"/>
              <a:gd name="T12" fmla="*/ 304 w 310"/>
              <a:gd name="T13" fmla="*/ 366 h 619"/>
              <a:gd name="T14" fmla="*/ 305 w 310"/>
              <a:gd name="T15" fmla="*/ 364 h 619"/>
              <a:gd name="T16" fmla="*/ 305 w 310"/>
              <a:gd name="T17" fmla="*/ 362 h 619"/>
              <a:gd name="T18" fmla="*/ 305 w 310"/>
              <a:gd name="T19" fmla="*/ 360 h 619"/>
              <a:gd name="T20" fmla="*/ 306 w 310"/>
              <a:gd name="T21" fmla="*/ 358 h 619"/>
              <a:gd name="T22" fmla="*/ 306 w 310"/>
              <a:gd name="T23" fmla="*/ 356 h 619"/>
              <a:gd name="T24" fmla="*/ 306 w 310"/>
              <a:gd name="T25" fmla="*/ 353 h 619"/>
              <a:gd name="T26" fmla="*/ 307 w 310"/>
              <a:gd name="T27" fmla="*/ 351 h 619"/>
              <a:gd name="T28" fmla="*/ 307 w 310"/>
              <a:gd name="T29" fmla="*/ 349 h 619"/>
              <a:gd name="T30" fmla="*/ 307 w 310"/>
              <a:gd name="T31" fmla="*/ 347 h 619"/>
              <a:gd name="T32" fmla="*/ 308 w 310"/>
              <a:gd name="T33" fmla="*/ 345 h 619"/>
              <a:gd name="T34" fmla="*/ 308 w 310"/>
              <a:gd name="T35" fmla="*/ 343 h 619"/>
              <a:gd name="T36" fmla="*/ 308 w 310"/>
              <a:gd name="T37" fmla="*/ 340 h 619"/>
              <a:gd name="T38" fmla="*/ 308 w 310"/>
              <a:gd name="T39" fmla="*/ 338 h 619"/>
              <a:gd name="T40" fmla="*/ 308 w 310"/>
              <a:gd name="T41" fmla="*/ 336 h 619"/>
              <a:gd name="T42" fmla="*/ 309 w 310"/>
              <a:gd name="T43" fmla="*/ 334 h 619"/>
              <a:gd name="T44" fmla="*/ 309 w 310"/>
              <a:gd name="T45" fmla="*/ 332 h 619"/>
              <a:gd name="T46" fmla="*/ 309 w 310"/>
              <a:gd name="T47" fmla="*/ 329 h 619"/>
              <a:gd name="T48" fmla="*/ 309 w 310"/>
              <a:gd name="T49" fmla="*/ 327 h 619"/>
              <a:gd name="T50" fmla="*/ 309 w 310"/>
              <a:gd name="T51" fmla="*/ 325 h 619"/>
              <a:gd name="T52" fmla="*/ 309 w 310"/>
              <a:gd name="T53" fmla="*/ 323 h 619"/>
              <a:gd name="T54" fmla="*/ 309 w 310"/>
              <a:gd name="T55" fmla="*/ 320 h 619"/>
              <a:gd name="T56" fmla="*/ 309 w 310"/>
              <a:gd name="T57" fmla="*/ 318 h 619"/>
              <a:gd name="T58" fmla="*/ 310 w 310"/>
              <a:gd name="T59" fmla="*/ 316 h 619"/>
              <a:gd name="T60" fmla="*/ 310 w 310"/>
              <a:gd name="T61" fmla="*/ 314 h 619"/>
              <a:gd name="T62" fmla="*/ 310 w 310"/>
              <a:gd name="T63" fmla="*/ 310 h 619"/>
              <a:gd name="T64" fmla="*/ 310 w 310"/>
              <a:gd name="T65" fmla="*/ 306 h 619"/>
              <a:gd name="T66" fmla="*/ 310 w 310"/>
              <a:gd name="T67" fmla="*/ 303 h 619"/>
              <a:gd name="T68" fmla="*/ 309 w 310"/>
              <a:gd name="T69" fmla="*/ 301 h 619"/>
              <a:gd name="T70" fmla="*/ 309 w 310"/>
              <a:gd name="T71" fmla="*/ 299 h 619"/>
              <a:gd name="T72" fmla="*/ 309 w 310"/>
              <a:gd name="T73" fmla="*/ 297 h 619"/>
              <a:gd name="T74" fmla="*/ 309 w 310"/>
              <a:gd name="T75" fmla="*/ 294 h 619"/>
              <a:gd name="T76" fmla="*/ 309 w 310"/>
              <a:gd name="T77" fmla="*/ 292 h 619"/>
              <a:gd name="T78" fmla="*/ 309 w 310"/>
              <a:gd name="T79" fmla="*/ 290 h 619"/>
              <a:gd name="T80" fmla="*/ 309 w 310"/>
              <a:gd name="T81" fmla="*/ 288 h 619"/>
              <a:gd name="T82" fmla="*/ 309 w 310"/>
              <a:gd name="T83" fmla="*/ 285 h 619"/>
              <a:gd name="T84" fmla="*/ 308 w 310"/>
              <a:gd name="T85" fmla="*/ 283 h 619"/>
              <a:gd name="T86" fmla="*/ 308 w 310"/>
              <a:gd name="T87" fmla="*/ 281 h 619"/>
              <a:gd name="T88" fmla="*/ 308 w 310"/>
              <a:gd name="T89" fmla="*/ 279 h 619"/>
              <a:gd name="T90" fmla="*/ 308 w 310"/>
              <a:gd name="T91" fmla="*/ 277 h 619"/>
              <a:gd name="T92" fmla="*/ 308 w 310"/>
              <a:gd name="T93" fmla="*/ 275 h 619"/>
              <a:gd name="T94" fmla="*/ 307 w 310"/>
              <a:gd name="T95" fmla="*/ 272 h 619"/>
              <a:gd name="T96" fmla="*/ 307 w 310"/>
              <a:gd name="T97" fmla="*/ 270 h 619"/>
              <a:gd name="T98" fmla="*/ 307 w 310"/>
              <a:gd name="T99" fmla="*/ 268 h 619"/>
              <a:gd name="T100" fmla="*/ 307 w 310"/>
              <a:gd name="T101" fmla="*/ 266 h 619"/>
              <a:gd name="T102" fmla="*/ 306 w 310"/>
              <a:gd name="T103" fmla="*/ 264 h 619"/>
              <a:gd name="T104" fmla="*/ 306 w 310"/>
              <a:gd name="T105" fmla="*/ 261 h 619"/>
              <a:gd name="T106" fmla="*/ 306 w 310"/>
              <a:gd name="T107" fmla="*/ 259 h 619"/>
              <a:gd name="T108" fmla="*/ 305 w 310"/>
              <a:gd name="T109" fmla="*/ 257 h 619"/>
              <a:gd name="T110" fmla="*/ 305 w 310"/>
              <a:gd name="T111" fmla="*/ 255 h 619"/>
              <a:gd name="T112" fmla="*/ 304 w 310"/>
              <a:gd name="T113" fmla="*/ 253 h 619"/>
              <a:gd name="T114" fmla="*/ 304 w 310"/>
              <a:gd name="T115" fmla="*/ 251 h 619"/>
              <a:gd name="T116" fmla="*/ 304 w 310"/>
              <a:gd name="T117" fmla="*/ 249 h 619"/>
              <a:gd name="T118" fmla="*/ 303 w 310"/>
              <a:gd name="T119" fmla="*/ 247 h 619"/>
              <a:gd name="T120" fmla="*/ 303 w 310"/>
              <a:gd name="T121" fmla="*/ 244 h 619"/>
              <a:gd name="T122" fmla="*/ 302 w 310"/>
              <a:gd name="T123" fmla="*/ 24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0" h="619">
                <a:moveTo>
                  <a:pt x="24" y="320"/>
                </a:moveTo>
                <a:cubicBezTo>
                  <a:pt x="18" y="320"/>
                  <a:pt x="13" y="318"/>
                  <a:pt x="9" y="314"/>
                </a:cubicBezTo>
                <a:cubicBezTo>
                  <a:pt x="0" y="305"/>
                  <a:pt x="0" y="292"/>
                  <a:pt x="9" y="28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47" y="145"/>
                  <a:pt x="153" y="143"/>
                  <a:pt x="158" y="143"/>
                </a:cubicBezTo>
                <a:cubicBezTo>
                  <a:pt x="164" y="143"/>
                  <a:pt x="169" y="145"/>
                  <a:pt x="173" y="149"/>
                </a:cubicBezTo>
                <a:cubicBezTo>
                  <a:pt x="182" y="157"/>
                  <a:pt x="182" y="171"/>
                  <a:pt x="173" y="179"/>
                </a:cubicBezTo>
                <a:cubicBezTo>
                  <a:pt x="39" y="314"/>
                  <a:pt x="39" y="314"/>
                  <a:pt x="39" y="314"/>
                </a:cubicBezTo>
                <a:cubicBezTo>
                  <a:pt x="35" y="318"/>
                  <a:pt x="29" y="320"/>
                  <a:pt x="24" y="320"/>
                </a:cubicBezTo>
                <a:moveTo>
                  <a:pt x="2" y="0"/>
                </a:moveTo>
                <a:cubicBezTo>
                  <a:pt x="2" y="324"/>
                  <a:pt x="2" y="324"/>
                  <a:pt x="2" y="324"/>
                </a:cubicBezTo>
                <a:cubicBezTo>
                  <a:pt x="18" y="341"/>
                  <a:pt x="18" y="341"/>
                  <a:pt x="18" y="341"/>
                </a:cubicBezTo>
                <a:cubicBezTo>
                  <a:pt x="26" y="348"/>
                  <a:pt x="26" y="360"/>
                  <a:pt x="18" y="367"/>
                </a:cubicBezTo>
                <a:cubicBezTo>
                  <a:pt x="15" y="371"/>
                  <a:pt x="10" y="373"/>
                  <a:pt x="5" y="373"/>
                </a:cubicBezTo>
                <a:cubicBezTo>
                  <a:pt x="4" y="373"/>
                  <a:pt x="3" y="373"/>
                  <a:pt x="2" y="373"/>
                </a:cubicBezTo>
                <a:cubicBezTo>
                  <a:pt x="2" y="619"/>
                  <a:pt x="2" y="619"/>
                  <a:pt x="2" y="619"/>
                </a:cubicBezTo>
                <a:cubicBezTo>
                  <a:pt x="149" y="618"/>
                  <a:pt x="271" y="515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7"/>
                  <a:pt x="302" y="377"/>
                  <a:pt x="302" y="377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6"/>
                  <a:pt x="302" y="376"/>
                  <a:pt x="302" y="376"/>
                </a:cubicBezTo>
                <a:cubicBezTo>
                  <a:pt x="302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5"/>
                  <a:pt x="303" y="375"/>
                </a:cubicBezTo>
                <a:cubicBezTo>
                  <a:pt x="303" y="375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4"/>
                  <a:pt x="303" y="374"/>
                </a:cubicBezTo>
                <a:cubicBezTo>
                  <a:pt x="303" y="374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3"/>
                </a:cubicBezTo>
                <a:cubicBezTo>
                  <a:pt x="303" y="373"/>
                  <a:pt x="303" y="373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2"/>
                </a:cubicBezTo>
                <a:cubicBezTo>
                  <a:pt x="303" y="372"/>
                  <a:pt x="303" y="372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3" y="371"/>
                </a:cubicBezTo>
                <a:cubicBezTo>
                  <a:pt x="303" y="371"/>
                  <a:pt x="303" y="371"/>
                  <a:pt x="304" y="371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70"/>
                  <a:pt x="304" y="370"/>
                </a:cubicBezTo>
                <a:cubicBezTo>
                  <a:pt x="304" y="370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9"/>
                  <a:pt x="304" y="369"/>
                  <a:pt x="304" y="369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8"/>
                  <a:pt x="304" y="368"/>
                  <a:pt x="304" y="368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7"/>
                  <a:pt x="304" y="367"/>
                  <a:pt x="304" y="367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6"/>
                  <a:pt x="304" y="366"/>
                </a:cubicBezTo>
                <a:cubicBezTo>
                  <a:pt x="304" y="366"/>
                  <a:pt x="304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5"/>
                  <a:pt x="305" y="365"/>
                </a:cubicBezTo>
                <a:cubicBezTo>
                  <a:pt x="305" y="365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4"/>
                </a:cubicBezTo>
                <a:cubicBezTo>
                  <a:pt x="305" y="364"/>
                  <a:pt x="305" y="364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3"/>
                </a:cubicBezTo>
                <a:cubicBezTo>
                  <a:pt x="305" y="363"/>
                  <a:pt x="305" y="363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2"/>
                  <a:pt x="305" y="362"/>
                  <a:pt x="305" y="362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1"/>
                  <a:pt x="305" y="361"/>
                </a:cubicBezTo>
                <a:cubicBezTo>
                  <a:pt x="305" y="361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5" y="360"/>
                  <a:pt x="305" y="360"/>
                  <a:pt x="305" y="360"/>
                </a:cubicBezTo>
                <a:cubicBezTo>
                  <a:pt x="306" y="360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9"/>
                </a:cubicBezTo>
                <a:cubicBezTo>
                  <a:pt x="306" y="359"/>
                  <a:pt x="306" y="359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8"/>
                  <a:pt x="306" y="358"/>
                  <a:pt x="306" y="358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7"/>
                  <a:pt x="306" y="357"/>
                  <a:pt x="306" y="357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6"/>
                  <a:pt x="306" y="356"/>
                </a:cubicBezTo>
                <a:cubicBezTo>
                  <a:pt x="306" y="356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5"/>
                  <a:pt x="306" y="355"/>
                </a:cubicBezTo>
                <a:cubicBezTo>
                  <a:pt x="306" y="355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4"/>
                </a:cubicBezTo>
                <a:cubicBezTo>
                  <a:pt x="306" y="354"/>
                  <a:pt x="306" y="354"/>
                  <a:pt x="306" y="353"/>
                </a:cubicBezTo>
                <a:cubicBezTo>
                  <a:pt x="306" y="353"/>
                  <a:pt x="306" y="353"/>
                  <a:pt x="306" y="353"/>
                </a:cubicBezTo>
                <a:cubicBezTo>
                  <a:pt x="306" y="353"/>
                  <a:pt x="307" y="353"/>
                  <a:pt x="307" y="353"/>
                </a:cubicBezTo>
                <a:cubicBezTo>
                  <a:pt x="307" y="353"/>
                  <a:pt x="307" y="353"/>
                  <a:pt x="307" y="353"/>
                </a:cubicBezTo>
                <a:cubicBezTo>
                  <a:pt x="307" y="353"/>
                  <a:pt x="307" y="353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2"/>
                </a:cubicBezTo>
                <a:cubicBezTo>
                  <a:pt x="307" y="352"/>
                  <a:pt x="307" y="352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9"/>
                  <a:pt x="307" y="349"/>
                </a:cubicBezTo>
                <a:cubicBezTo>
                  <a:pt x="307" y="349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8"/>
                  <a:pt x="307" y="348"/>
                </a:cubicBezTo>
                <a:cubicBezTo>
                  <a:pt x="307" y="348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7"/>
                  <a:pt x="307" y="347"/>
                </a:cubicBezTo>
                <a:cubicBezTo>
                  <a:pt x="307" y="347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6"/>
                </a:cubicBezTo>
                <a:cubicBezTo>
                  <a:pt x="307" y="346"/>
                  <a:pt x="307" y="346"/>
                  <a:pt x="307" y="345"/>
                </a:cubicBezTo>
                <a:cubicBezTo>
                  <a:pt x="307" y="345"/>
                  <a:pt x="307" y="345"/>
                  <a:pt x="308" y="345"/>
                </a:cubicBezTo>
                <a:cubicBezTo>
                  <a:pt x="308" y="345"/>
                  <a:pt x="308" y="345"/>
                  <a:pt x="308" y="345"/>
                </a:cubicBezTo>
                <a:cubicBezTo>
                  <a:pt x="308" y="345"/>
                  <a:pt x="308" y="345"/>
                  <a:pt x="308" y="345"/>
                </a:cubicBezTo>
                <a:cubicBezTo>
                  <a:pt x="308" y="345"/>
                  <a:pt x="308" y="345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4"/>
                </a:cubicBezTo>
                <a:cubicBezTo>
                  <a:pt x="308" y="344"/>
                  <a:pt x="308" y="344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3"/>
                  <a:pt x="308" y="343"/>
                  <a:pt x="308" y="343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40"/>
                  <a:pt x="308" y="340"/>
                </a:cubicBezTo>
                <a:cubicBezTo>
                  <a:pt x="308" y="340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9"/>
                  <a:pt x="308" y="339"/>
                </a:cubicBezTo>
                <a:cubicBezTo>
                  <a:pt x="308" y="339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8"/>
                </a:cubicBezTo>
                <a:cubicBezTo>
                  <a:pt x="308" y="338"/>
                  <a:pt x="308" y="338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7"/>
                </a:cubicBezTo>
                <a:cubicBezTo>
                  <a:pt x="308" y="337"/>
                  <a:pt x="308" y="337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6"/>
                </a:cubicBezTo>
                <a:cubicBezTo>
                  <a:pt x="308" y="336"/>
                  <a:pt x="308" y="336"/>
                  <a:pt x="308" y="335"/>
                </a:cubicBezTo>
                <a:cubicBezTo>
                  <a:pt x="308" y="335"/>
                  <a:pt x="308" y="335"/>
                  <a:pt x="308" y="335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9" y="335"/>
                  <a:pt x="309" y="335"/>
                  <a:pt x="309" y="335"/>
                </a:cubicBezTo>
                <a:cubicBezTo>
                  <a:pt x="309" y="335"/>
                  <a:pt x="309" y="335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4"/>
                  <a:pt x="309" y="334"/>
                  <a:pt x="309" y="334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3"/>
                  <a:pt x="309" y="333"/>
                  <a:pt x="309" y="333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2"/>
                  <a:pt x="309" y="332"/>
                  <a:pt x="309" y="332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1"/>
                  <a:pt x="309" y="331"/>
                  <a:pt x="309" y="331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30"/>
                  <a:pt x="309" y="330"/>
                  <a:pt x="309" y="330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9"/>
                  <a:pt x="309" y="329"/>
                </a:cubicBezTo>
                <a:cubicBezTo>
                  <a:pt x="309" y="329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8"/>
                  <a:pt x="309" y="328"/>
                </a:cubicBezTo>
                <a:cubicBezTo>
                  <a:pt x="309" y="328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7"/>
                  <a:pt x="309" y="327"/>
                </a:cubicBezTo>
                <a:cubicBezTo>
                  <a:pt x="309" y="327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6"/>
                  <a:pt x="309" y="326"/>
                </a:cubicBezTo>
                <a:cubicBezTo>
                  <a:pt x="309" y="326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5"/>
                  <a:pt x="309" y="325"/>
                </a:cubicBezTo>
                <a:cubicBezTo>
                  <a:pt x="309" y="325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309" y="324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3"/>
                  <a:pt x="309" y="323"/>
                </a:cubicBezTo>
                <a:cubicBezTo>
                  <a:pt x="309" y="323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2"/>
                </a:cubicBezTo>
                <a:cubicBezTo>
                  <a:pt x="309" y="322"/>
                  <a:pt x="309" y="322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1"/>
                </a:cubicBezTo>
                <a:cubicBezTo>
                  <a:pt x="309" y="321"/>
                  <a:pt x="309" y="321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0"/>
                  <a:pt x="309" y="320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9"/>
                </a:cubicBezTo>
                <a:cubicBezTo>
                  <a:pt x="309" y="319"/>
                  <a:pt x="309" y="319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8"/>
                </a:cubicBezTo>
                <a:cubicBezTo>
                  <a:pt x="309" y="318"/>
                  <a:pt x="309" y="318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7"/>
                </a:cubicBezTo>
                <a:cubicBezTo>
                  <a:pt x="309" y="317"/>
                  <a:pt x="309" y="317"/>
                  <a:pt x="309" y="316"/>
                </a:cubicBezTo>
                <a:cubicBezTo>
                  <a:pt x="309" y="316"/>
                  <a:pt x="309" y="316"/>
                  <a:pt x="309" y="316"/>
                </a:cubicBezTo>
                <a:cubicBezTo>
                  <a:pt x="309" y="316"/>
                  <a:pt x="310" y="316"/>
                  <a:pt x="310" y="316"/>
                </a:cubicBezTo>
                <a:cubicBezTo>
                  <a:pt x="310" y="316"/>
                  <a:pt x="310" y="316"/>
                  <a:pt x="310" y="316"/>
                </a:cubicBezTo>
                <a:cubicBezTo>
                  <a:pt x="310" y="316"/>
                  <a:pt x="310" y="316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5"/>
                </a:cubicBezTo>
                <a:cubicBezTo>
                  <a:pt x="310" y="315"/>
                  <a:pt x="310" y="315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4"/>
                </a:cubicBezTo>
                <a:cubicBezTo>
                  <a:pt x="310" y="314"/>
                  <a:pt x="310" y="314"/>
                  <a:pt x="310" y="313"/>
                </a:cubicBezTo>
                <a:cubicBezTo>
                  <a:pt x="310" y="313"/>
                  <a:pt x="310" y="313"/>
                  <a:pt x="310" y="313"/>
                </a:cubicBezTo>
                <a:cubicBezTo>
                  <a:pt x="310" y="313"/>
                  <a:pt x="310" y="313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2"/>
                  <a:pt x="310" y="312"/>
                </a:cubicBezTo>
                <a:cubicBezTo>
                  <a:pt x="310" y="312"/>
                  <a:pt x="310" y="311"/>
                  <a:pt x="310" y="311"/>
                </a:cubicBezTo>
                <a:cubicBezTo>
                  <a:pt x="310" y="311"/>
                  <a:pt x="310" y="311"/>
                  <a:pt x="310" y="310"/>
                </a:cubicBezTo>
                <a:cubicBezTo>
                  <a:pt x="310" y="310"/>
                  <a:pt x="310" y="310"/>
                  <a:pt x="310" y="309"/>
                </a:cubicBezTo>
                <a:cubicBezTo>
                  <a:pt x="310" y="309"/>
                  <a:pt x="310" y="309"/>
                  <a:pt x="310" y="309"/>
                </a:cubicBezTo>
                <a:cubicBezTo>
                  <a:pt x="310" y="309"/>
                  <a:pt x="310" y="308"/>
                  <a:pt x="310" y="308"/>
                </a:cubicBezTo>
                <a:cubicBezTo>
                  <a:pt x="310" y="308"/>
                  <a:pt x="310" y="308"/>
                  <a:pt x="310" y="307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7"/>
                  <a:pt x="310" y="307"/>
                  <a:pt x="310" y="307"/>
                </a:cubicBezTo>
                <a:cubicBezTo>
                  <a:pt x="310" y="307"/>
                  <a:pt x="310" y="307"/>
                  <a:pt x="310" y="306"/>
                </a:cubicBezTo>
                <a:cubicBezTo>
                  <a:pt x="310" y="306"/>
                  <a:pt x="310" y="306"/>
                  <a:pt x="310" y="306"/>
                </a:cubicBezTo>
                <a:cubicBezTo>
                  <a:pt x="310" y="306"/>
                  <a:pt x="310" y="306"/>
                  <a:pt x="310" y="306"/>
                </a:cubicBezTo>
                <a:cubicBezTo>
                  <a:pt x="310" y="306"/>
                  <a:pt x="310" y="306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5"/>
                  <a:pt x="310" y="305"/>
                  <a:pt x="310" y="305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4"/>
                </a:cubicBezTo>
                <a:cubicBezTo>
                  <a:pt x="310" y="304"/>
                  <a:pt x="310" y="304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2"/>
                  <a:pt x="309" y="302"/>
                  <a:pt x="309" y="302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1"/>
                  <a:pt x="309" y="301"/>
                  <a:pt x="309" y="301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300"/>
                  <a:pt x="309" y="300"/>
                  <a:pt x="309" y="300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9"/>
                  <a:pt x="309" y="299"/>
                  <a:pt x="309" y="299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8"/>
                  <a:pt x="309" y="298"/>
                  <a:pt x="309" y="298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7"/>
                  <a:pt x="309" y="297"/>
                  <a:pt x="309" y="297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6"/>
                  <a:pt x="309" y="296"/>
                </a:cubicBezTo>
                <a:cubicBezTo>
                  <a:pt x="309" y="296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5"/>
                  <a:pt x="309" y="295"/>
                  <a:pt x="309" y="29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09" y="294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3"/>
                  <a:pt x="309" y="293"/>
                </a:cubicBezTo>
                <a:cubicBezTo>
                  <a:pt x="309" y="293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2"/>
                  <a:pt x="309" y="292"/>
                </a:cubicBezTo>
                <a:cubicBezTo>
                  <a:pt x="309" y="292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9" y="291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90"/>
                  <a:pt x="309" y="290"/>
                </a:cubicBezTo>
                <a:cubicBezTo>
                  <a:pt x="309" y="290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309" y="289"/>
                  <a:pt x="309" y="289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8"/>
                </a:cubicBezTo>
                <a:cubicBezTo>
                  <a:pt x="309" y="288"/>
                  <a:pt x="309" y="288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7"/>
                </a:cubicBezTo>
                <a:cubicBezTo>
                  <a:pt x="309" y="287"/>
                  <a:pt x="309" y="287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6"/>
                </a:cubicBezTo>
                <a:cubicBezTo>
                  <a:pt x="309" y="286"/>
                  <a:pt x="309" y="286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5"/>
                </a:cubicBezTo>
                <a:cubicBezTo>
                  <a:pt x="309" y="285"/>
                  <a:pt x="309" y="285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309" y="283"/>
                  <a:pt x="309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3"/>
                  <a:pt x="308" y="283"/>
                  <a:pt x="308" y="283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2"/>
                  <a:pt x="308" y="282"/>
                  <a:pt x="308" y="282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1"/>
                  <a:pt x="308" y="281"/>
                  <a:pt x="308" y="281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80"/>
                  <a:pt x="308" y="280"/>
                </a:cubicBezTo>
                <a:cubicBezTo>
                  <a:pt x="308" y="280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9"/>
                  <a:pt x="308" y="279"/>
                </a:cubicBezTo>
                <a:cubicBezTo>
                  <a:pt x="308" y="279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8"/>
                  <a:pt x="308" y="278"/>
                </a:cubicBezTo>
                <a:cubicBezTo>
                  <a:pt x="308" y="278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7"/>
                </a:cubicBezTo>
                <a:cubicBezTo>
                  <a:pt x="308" y="277"/>
                  <a:pt x="308" y="277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76"/>
                  <a:pt x="308" y="276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5"/>
                  <a:pt x="308" y="275"/>
                  <a:pt x="308" y="275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4"/>
                  <a:pt x="308" y="274"/>
                  <a:pt x="308" y="274"/>
                </a:cubicBezTo>
                <a:cubicBezTo>
                  <a:pt x="308" y="273"/>
                  <a:pt x="308" y="273"/>
                  <a:pt x="308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3"/>
                  <a:pt x="307" y="273"/>
                  <a:pt x="307" y="273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7" y="272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1"/>
                  <a:pt x="307" y="271"/>
                </a:cubicBezTo>
                <a:cubicBezTo>
                  <a:pt x="307" y="271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70"/>
                  <a:pt x="307" y="270"/>
                </a:cubicBezTo>
                <a:cubicBezTo>
                  <a:pt x="307" y="270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9"/>
                </a:cubicBezTo>
                <a:cubicBezTo>
                  <a:pt x="307" y="269"/>
                  <a:pt x="307" y="269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8"/>
                </a:cubicBezTo>
                <a:cubicBezTo>
                  <a:pt x="307" y="268"/>
                  <a:pt x="307" y="268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7"/>
                  <a:pt x="307" y="267"/>
                  <a:pt x="307" y="267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6"/>
                  <a:pt x="307" y="266"/>
                  <a:pt x="307" y="266"/>
                </a:cubicBezTo>
                <a:cubicBezTo>
                  <a:pt x="307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306" y="265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2"/>
                </a:cubicBezTo>
                <a:cubicBezTo>
                  <a:pt x="306" y="262"/>
                  <a:pt x="306" y="262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1"/>
                </a:cubicBezTo>
                <a:cubicBezTo>
                  <a:pt x="306" y="261"/>
                  <a:pt x="306" y="261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59"/>
                  <a:pt x="306" y="259"/>
                  <a:pt x="306" y="259"/>
                </a:cubicBezTo>
                <a:cubicBezTo>
                  <a:pt x="306" y="259"/>
                  <a:pt x="306" y="259"/>
                  <a:pt x="306" y="259"/>
                </a:cubicBezTo>
                <a:cubicBezTo>
                  <a:pt x="306" y="259"/>
                  <a:pt x="306" y="259"/>
                  <a:pt x="305" y="259"/>
                </a:cubicBezTo>
                <a:cubicBezTo>
                  <a:pt x="305" y="259"/>
                  <a:pt x="305" y="259"/>
                  <a:pt x="305" y="259"/>
                </a:cubicBezTo>
                <a:cubicBezTo>
                  <a:pt x="305" y="259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5" y="257"/>
                  <a:pt x="305" y="257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6"/>
                  <a:pt x="305" y="256"/>
                  <a:pt x="305" y="256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5"/>
                  <a:pt x="305" y="255"/>
                  <a:pt x="305" y="255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4"/>
                  <a:pt x="305" y="254"/>
                </a:cubicBezTo>
                <a:cubicBezTo>
                  <a:pt x="305" y="254"/>
                  <a:pt x="305" y="253"/>
                  <a:pt x="305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04" y="253"/>
                  <a:pt x="304" y="253"/>
                  <a:pt x="304" y="253"/>
                </a:cubicBezTo>
                <a:cubicBezTo>
                  <a:pt x="304" y="253"/>
                  <a:pt x="304" y="253"/>
                  <a:pt x="304" y="253"/>
                </a:cubicBezTo>
                <a:cubicBezTo>
                  <a:pt x="304" y="253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304" y="252"/>
                  <a:pt x="304" y="252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1"/>
                </a:cubicBezTo>
                <a:cubicBezTo>
                  <a:pt x="304" y="251"/>
                  <a:pt x="304" y="251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9"/>
                  <a:pt x="304" y="249"/>
                </a:cubicBezTo>
                <a:cubicBezTo>
                  <a:pt x="304" y="249"/>
                  <a:pt x="304" y="248"/>
                  <a:pt x="304" y="248"/>
                </a:cubicBezTo>
                <a:cubicBezTo>
                  <a:pt x="304" y="248"/>
                  <a:pt x="304" y="248"/>
                  <a:pt x="304" y="248"/>
                </a:cubicBezTo>
                <a:cubicBezTo>
                  <a:pt x="304" y="248"/>
                  <a:pt x="304" y="248"/>
                  <a:pt x="304" y="248"/>
                </a:cubicBezTo>
                <a:cubicBezTo>
                  <a:pt x="303" y="248"/>
                  <a:pt x="303" y="248"/>
                  <a:pt x="303" y="248"/>
                </a:cubicBezTo>
                <a:cubicBezTo>
                  <a:pt x="303" y="248"/>
                  <a:pt x="303" y="248"/>
                  <a:pt x="303" y="248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7"/>
                  <a:pt x="303" y="247"/>
                  <a:pt x="303" y="247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6"/>
                  <a:pt x="303" y="246"/>
                </a:cubicBezTo>
                <a:cubicBezTo>
                  <a:pt x="303" y="246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5"/>
                  <a:pt x="303" y="245"/>
                </a:cubicBezTo>
                <a:cubicBezTo>
                  <a:pt x="303" y="245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4"/>
                  <a:pt x="303" y="244"/>
                </a:cubicBezTo>
                <a:cubicBezTo>
                  <a:pt x="303" y="244"/>
                  <a:pt x="303" y="243"/>
                  <a:pt x="303" y="243"/>
                </a:cubicBezTo>
                <a:cubicBezTo>
                  <a:pt x="303" y="243"/>
                  <a:pt x="303" y="243"/>
                  <a:pt x="303" y="243"/>
                </a:cubicBezTo>
                <a:cubicBezTo>
                  <a:pt x="303" y="243"/>
                  <a:pt x="302" y="243"/>
                  <a:pt x="302" y="243"/>
                </a:cubicBezTo>
                <a:cubicBezTo>
                  <a:pt x="302" y="243"/>
                  <a:pt x="302" y="243"/>
                  <a:pt x="302" y="243"/>
                </a:cubicBezTo>
                <a:cubicBezTo>
                  <a:pt x="302" y="243"/>
                  <a:pt x="302" y="243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2"/>
                </a:cubicBezTo>
                <a:cubicBezTo>
                  <a:pt x="302" y="242"/>
                  <a:pt x="302" y="242"/>
                  <a:pt x="302" y="241"/>
                </a:cubicBezTo>
                <a:cubicBezTo>
                  <a:pt x="302" y="241"/>
                  <a:pt x="302" y="241"/>
                  <a:pt x="302" y="241"/>
                </a:cubicBezTo>
                <a:cubicBezTo>
                  <a:pt x="271" y="104"/>
                  <a:pt x="149" y="1"/>
                  <a:pt x="2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10">
            <a:extLst>
              <a:ext uri="{FF2B5EF4-FFF2-40B4-BE49-F238E27FC236}">
                <a16:creationId xmlns:a16="http://schemas.microsoft.com/office/drawing/2014/main" id="{E7401E44-45E9-4E4A-B7B8-A338F964ECBF}"/>
              </a:ext>
            </a:extLst>
          </p:cNvPr>
          <p:cNvSpPr>
            <a:spLocks/>
          </p:cNvSpPr>
          <p:nvPr/>
        </p:nvSpPr>
        <p:spPr bwMode="auto">
          <a:xfrm>
            <a:off x="7007226" y="4445000"/>
            <a:ext cx="58738" cy="119063"/>
          </a:xfrm>
          <a:custGeom>
            <a:avLst/>
            <a:gdLst>
              <a:gd name="T0" fmla="*/ 0 w 24"/>
              <a:gd name="T1" fmla="*/ 0 h 49"/>
              <a:gd name="T2" fmla="*/ 0 w 24"/>
              <a:gd name="T3" fmla="*/ 49 h 49"/>
              <a:gd name="T4" fmla="*/ 3 w 24"/>
              <a:gd name="T5" fmla="*/ 49 h 49"/>
              <a:gd name="T6" fmla="*/ 16 w 24"/>
              <a:gd name="T7" fmla="*/ 43 h 49"/>
              <a:gd name="T8" fmla="*/ 16 w 24"/>
              <a:gd name="T9" fmla="*/ 17 h 49"/>
              <a:gd name="T10" fmla="*/ 0 w 24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49">
                <a:moveTo>
                  <a:pt x="0" y="0"/>
                </a:moveTo>
                <a:cubicBezTo>
                  <a:pt x="0" y="49"/>
                  <a:pt x="0" y="49"/>
                  <a:pt x="0" y="49"/>
                </a:cubicBezTo>
                <a:cubicBezTo>
                  <a:pt x="1" y="49"/>
                  <a:pt x="2" y="49"/>
                  <a:pt x="3" y="49"/>
                </a:cubicBezTo>
                <a:cubicBezTo>
                  <a:pt x="8" y="49"/>
                  <a:pt x="13" y="47"/>
                  <a:pt x="16" y="43"/>
                </a:cubicBezTo>
                <a:cubicBezTo>
                  <a:pt x="24" y="36"/>
                  <a:pt x="24" y="24"/>
                  <a:pt x="16" y="1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11">
            <a:extLst>
              <a:ext uri="{FF2B5EF4-FFF2-40B4-BE49-F238E27FC236}">
                <a16:creationId xmlns:a16="http://schemas.microsoft.com/office/drawing/2014/main" id="{3B642951-CD37-467B-B45E-0A18E7358965}"/>
              </a:ext>
            </a:extLst>
          </p:cNvPr>
          <p:cNvSpPr>
            <a:spLocks/>
          </p:cNvSpPr>
          <p:nvPr/>
        </p:nvSpPr>
        <p:spPr bwMode="auto">
          <a:xfrm>
            <a:off x="7002463" y="4003675"/>
            <a:ext cx="442913" cy="431800"/>
          </a:xfrm>
          <a:custGeom>
            <a:avLst/>
            <a:gdLst>
              <a:gd name="T0" fmla="*/ 158 w 182"/>
              <a:gd name="T1" fmla="*/ 0 h 177"/>
              <a:gd name="T2" fmla="*/ 143 w 182"/>
              <a:gd name="T3" fmla="*/ 6 h 177"/>
              <a:gd name="T4" fmla="*/ 9 w 182"/>
              <a:gd name="T5" fmla="*/ 140 h 177"/>
              <a:gd name="T6" fmla="*/ 9 w 182"/>
              <a:gd name="T7" fmla="*/ 171 h 177"/>
              <a:gd name="T8" fmla="*/ 24 w 182"/>
              <a:gd name="T9" fmla="*/ 177 h 177"/>
              <a:gd name="T10" fmla="*/ 39 w 182"/>
              <a:gd name="T11" fmla="*/ 171 h 177"/>
              <a:gd name="T12" fmla="*/ 173 w 182"/>
              <a:gd name="T13" fmla="*/ 36 h 177"/>
              <a:gd name="T14" fmla="*/ 173 w 182"/>
              <a:gd name="T15" fmla="*/ 6 h 177"/>
              <a:gd name="T16" fmla="*/ 158 w 182"/>
              <a:gd name="T1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2" h="177">
                <a:moveTo>
                  <a:pt x="158" y="0"/>
                </a:moveTo>
                <a:cubicBezTo>
                  <a:pt x="153" y="0"/>
                  <a:pt x="147" y="2"/>
                  <a:pt x="143" y="6"/>
                </a:cubicBezTo>
                <a:cubicBezTo>
                  <a:pt x="9" y="140"/>
                  <a:pt x="9" y="140"/>
                  <a:pt x="9" y="140"/>
                </a:cubicBezTo>
                <a:cubicBezTo>
                  <a:pt x="0" y="149"/>
                  <a:pt x="0" y="162"/>
                  <a:pt x="9" y="171"/>
                </a:cubicBezTo>
                <a:cubicBezTo>
                  <a:pt x="13" y="175"/>
                  <a:pt x="18" y="177"/>
                  <a:pt x="24" y="177"/>
                </a:cubicBezTo>
                <a:cubicBezTo>
                  <a:pt x="29" y="177"/>
                  <a:pt x="35" y="175"/>
                  <a:pt x="39" y="171"/>
                </a:cubicBezTo>
                <a:cubicBezTo>
                  <a:pt x="173" y="36"/>
                  <a:pt x="173" y="36"/>
                  <a:pt x="173" y="36"/>
                </a:cubicBezTo>
                <a:cubicBezTo>
                  <a:pt x="182" y="28"/>
                  <a:pt x="182" y="14"/>
                  <a:pt x="173" y="6"/>
                </a:cubicBezTo>
                <a:cubicBezTo>
                  <a:pt x="169" y="2"/>
                  <a:pt x="164" y="0"/>
                  <a:pt x="158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12">
            <a:extLst>
              <a:ext uri="{FF2B5EF4-FFF2-40B4-BE49-F238E27FC236}">
                <a16:creationId xmlns:a16="http://schemas.microsoft.com/office/drawing/2014/main" id="{10247527-8ED5-48DF-A97F-35C4BDBB9F8D}"/>
              </a:ext>
            </a:extLst>
          </p:cNvPr>
          <p:cNvSpPr>
            <a:spLocks/>
          </p:cNvSpPr>
          <p:nvPr/>
        </p:nvSpPr>
        <p:spPr bwMode="auto">
          <a:xfrm>
            <a:off x="8610601" y="3654425"/>
            <a:ext cx="615950" cy="319088"/>
          </a:xfrm>
          <a:custGeom>
            <a:avLst/>
            <a:gdLst>
              <a:gd name="T0" fmla="*/ 0 w 252"/>
              <a:gd name="T1" fmla="*/ 0 h 131"/>
              <a:gd name="T2" fmla="*/ 0 w 252"/>
              <a:gd name="T3" fmla="*/ 0 h 131"/>
              <a:gd name="T4" fmla="*/ 238 w 252"/>
              <a:gd name="T5" fmla="*/ 117 h 131"/>
              <a:gd name="T6" fmla="*/ 252 w 252"/>
              <a:gd name="T7" fmla="*/ 131 h 131"/>
              <a:gd name="T8" fmla="*/ 0 w 2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97" y="1"/>
                  <a:pt x="182" y="47"/>
                  <a:pt x="238" y="117"/>
                </a:cubicBezTo>
                <a:cubicBezTo>
                  <a:pt x="243" y="121"/>
                  <a:pt x="247" y="126"/>
                  <a:pt x="252" y="131"/>
                </a:cubicBezTo>
                <a:cubicBezTo>
                  <a:pt x="196" y="52"/>
                  <a:pt x="104" y="0"/>
                  <a:pt x="0" y="0"/>
                </a:cubicBezTo>
              </a:path>
            </a:pathLst>
          </a:custGeom>
          <a:solidFill>
            <a:srgbClr val="E4D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13">
            <a:extLst>
              <a:ext uri="{FF2B5EF4-FFF2-40B4-BE49-F238E27FC236}">
                <a16:creationId xmlns:a16="http://schemas.microsoft.com/office/drawing/2014/main" id="{B6166B7D-A7B1-4632-BEF7-804D16078B1F}"/>
              </a:ext>
            </a:extLst>
          </p:cNvPr>
          <p:cNvSpPr>
            <a:spLocks/>
          </p:cNvSpPr>
          <p:nvPr/>
        </p:nvSpPr>
        <p:spPr bwMode="auto">
          <a:xfrm>
            <a:off x="8610601" y="3940175"/>
            <a:ext cx="752475" cy="1225550"/>
          </a:xfrm>
          <a:custGeom>
            <a:avLst/>
            <a:gdLst>
              <a:gd name="T0" fmla="*/ 238 w 308"/>
              <a:gd name="T1" fmla="*/ 0 h 502"/>
              <a:gd name="T2" fmla="*/ 305 w 308"/>
              <a:gd name="T3" fmla="*/ 192 h 502"/>
              <a:gd name="T4" fmla="*/ 0 w 308"/>
              <a:gd name="T5" fmla="*/ 502 h 502"/>
              <a:gd name="T6" fmla="*/ 0 w 308"/>
              <a:gd name="T7" fmla="*/ 502 h 502"/>
              <a:gd name="T8" fmla="*/ 308 w 308"/>
              <a:gd name="T9" fmla="*/ 192 h 502"/>
              <a:gd name="T10" fmla="*/ 252 w 308"/>
              <a:gd name="T11" fmla="*/ 14 h 502"/>
              <a:gd name="T12" fmla="*/ 238 w 308"/>
              <a:gd name="T13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502">
                <a:moveTo>
                  <a:pt x="238" y="0"/>
                </a:moveTo>
                <a:cubicBezTo>
                  <a:pt x="280" y="53"/>
                  <a:pt x="305" y="120"/>
                  <a:pt x="305" y="192"/>
                </a:cubicBezTo>
                <a:cubicBezTo>
                  <a:pt x="305" y="362"/>
                  <a:pt x="169" y="499"/>
                  <a:pt x="0" y="502"/>
                </a:cubicBezTo>
                <a:cubicBezTo>
                  <a:pt x="0" y="502"/>
                  <a:pt x="0" y="502"/>
                  <a:pt x="0" y="502"/>
                </a:cubicBezTo>
                <a:cubicBezTo>
                  <a:pt x="170" y="501"/>
                  <a:pt x="308" y="363"/>
                  <a:pt x="308" y="192"/>
                </a:cubicBezTo>
                <a:cubicBezTo>
                  <a:pt x="308" y="126"/>
                  <a:pt x="287" y="65"/>
                  <a:pt x="252" y="14"/>
                </a:cubicBezTo>
                <a:cubicBezTo>
                  <a:pt x="247" y="9"/>
                  <a:pt x="243" y="4"/>
                  <a:pt x="238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14">
            <a:extLst>
              <a:ext uri="{FF2B5EF4-FFF2-40B4-BE49-F238E27FC236}">
                <a16:creationId xmlns:a16="http://schemas.microsoft.com/office/drawing/2014/main" id="{19D0FB8A-96AA-4268-9200-13E1C97E0733}"/>
              </a:ext>
            </a:extLst>
          </p:cNvPr>
          <p:cNvSpPr>
            <a:spLocks noEditPoints="1"/>
          </p:cNvSpPr>
          <p:nvPr/>
        </p:nvSpPr>
        <p:spPr bwMode="auto">
          <a:xfrm>
            <a:off x="8610601" y="3654425"/>
            <a:ext cx="744538" cy="1511300"/>
          </a:xfrm>
          <a:custGeom>
            <a:avLst/>
            <a:gdLst>
              <a:gd name="T0" fmla="*/ 43 w 305"/>
              <a:gd name="T1" fmla="*/ 466 h 619"/>
              <a:gd name="T2" fmla="*/ 82 w 305"/>
              <a:gd name="T3" fmla="*/ 398 h 619"/>
              <a:gd name="T4" fmla="*/ 121 w 305"/>
              <a:gd name="T5" fmla="*/ 466 h 619"/>
              <a:gd name="T6" fmla="*/ 125 w 305"/>
              <a:gd name="T7" fmla="*/ 413 h 619"/>
              <a:gd name="T8" fmla="*/ 86 w 305"/>
              <a:gd name="T9" fmla="*/ 345 h 619"/>
              <a:gd name="T10" fmla="*/ 164 w 305"/>
              <a:gd name="T11" fmla="*/ 345 h 619"/>
              <a:gd name="T12" fmla="*/ 125 w 305"/>
              <a:gd name="T13" fmla="*/ 413 h 619"/>
              <a:gd name="T14" fmla="*/ 43 w 305"/>
              <a:gd name="T15" fmla="*/ 313 h 619"/>
              <a:gd name="T16" fmla="*/ 82 w 305"/>
              <a:gd name="T17" fmla="*/ 245 h 619"/>
              <a:gd name="T18" fmla="*/ 121 w 305"/>
              <a:gd name="T19" fmla="*/ 313 h 619"/>
              <a:gd name="T20" fmla="*/ 125 w 305"/>
              <a:gd name="T21" fmla="*/ 261 h 619"/>
              <a:gd name="T22" fmla="*/ 86 w 305"/>
              <a:gd name="T23" fmla="*/ 193 h 619"/>
              <a:gd name="T24" fmla="*/ 164 w 305"/>
              <a:gd name="T25" fmla="*/ 193 h 619"/>
              <a:gd name="T26" fmla="*/ 125 w 305"/>
              <a:gd name="T27" fmla="*/ 261 h 619"/>
              <a:gd name="T28" fmla="*/ 43 w 305"/>
              <a:gd name="T29" fmla="*/ 164 h 619"/>
              <a:gd name="T30" fmla="*/ 82 w 305"/>
              <a:gd name="T31" fmla="*/ 96 h 619"/>
              <a:gd name="T32" fmla="*/ 121 w 305"/>
              <a:gd name="T33" fmla="*/ 164 h 619"/>
              <a:gd name="T34" fmla="*/ 0 w 305"/>
              <a:gd name="T35" fmla="*/ 0 h 619"/>
              <a:gd name="T36" fmla="*/ 34 w 305"/>
              <a:gd name="T37" fmla="*/ 119 h 619"/>
              <a:gd name="T38" fmla="*/ 0 w 305"/>
              <a:gd name="T39" fmla="*/ 184 h 619"/>
              <a:gd name="T40" fmla="*/ 37 w 305"/>
              <a:gd name="T41" fmla="*/ 170 h 619"/>
              <a:gd name="T42" fmla="*/ 77 w 305"/>
              <a:gd name="T43" fmla="*/ 238 h 619"/>
              <a:gd name="T44" fmla="*/ 0 w 305"/>
              <a:gd name="T45" fmla="*/ 239 h 619"/>
              <a:gd name="T46" fmla="*/ 34 w 305"/>
              <a:gd name="T47" fmla="*/ 268 h 619"/>
              <a:gd name="T48" fmla="*/ 0 w 305"/>
              <a:gd name="T49" fmla="*/ 333 h 619"/>
              <a:gd name="T50" fmla="*/ 37 w 305"/>
              <a:gd name="T51" fmla="*/ 322 h 619"/>
              <a:gd name="T52" fmla="*/ 77 w 305"/>
              <a:gd name="T53" fmla="*/ 390 h 619"/>
              <a:gd name="T54" fmla="*/ 0 w 305"/>
              <a:gd name="T55" fmla="*/ 392 h 619"/>
              <a:gd name="T56" fmla="*/ 34 w 305"/>
              <a:gd name="T57" fmla="*/ 421 h 619"/>
              <a:gd name="T58" fmla="*/ 0 w 305"/>
              <a:gd name="T59" fmla="*/ 486 h 619"/>
              <a:gd name="T60" fmla="*/ 305 w 305"/>
              <a:gd name="T61" fmla="*/ 309 h 619"/>
              <a:gd name="T62" fmla="*/ 0 w 305"/>
              <a:gd name="T63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619">
                <a:moveTo>
                  <a:pt x="82" y="489"/>
                </a:moveTo>
                <a:cubicBezTo>
                  <a:pt x="43" y="466"/>
                  <a:pt x="43" y="466"/>
                  <a:pt x="43" y="466"/>
                </a:cubicBezTo>
                <a:cubicBezTo>
                  <a:pt x="43" y="421"/>
                  <a:pt x="43" y="421"/>
                  <a:pt x="43" y="421"/>
                </a:cubicBezTo>
                <a:cubicBezTo>
                  <a:pt x="82" y="398"/>
                  <a:pt x="82" y="398"/>
                  <a:pt x="82" y="398"/>
                </a:cubicBezTo>
                <a:cubicBezTo>
                  <a:pt x="121" y="421"/>
                  <a:pt x="121" y="421"/>
                  <a:pt x="121" y="421"/>
                </a:cubicBezTo>
                <a:cubicBezTo>
                  <a:pt x="121" y="466"/>
                  <a:pt x="121" y="466"/>
                  <a:pt x="121" y="466"/>
                </a:cubicBezTo>
                <a:cubicBezTo>
                  <a:pt x="82" y="489"/>
                  <a:pt x="82" y="489"/>
                  <a:pt x="82" y="489"/>
                </a:cubicBezTo>
                <a:moveTo>
                  <a:pt x="125" y="413"/>
                </a:moveTo>
                <a:cubicBezTo>
                  <a:pt x="86" y="390"/>
                  <a:pt x="86" y="390"/>
                  <a:pt x="86" y="390"/>
                </a:cubicBezTo>
                <a:cubicBezTo>
                  <a:pt x="86" y="345"/>
                  <a:pt x="86" y="345"/>
                  <a:pt x="86" y="345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64" y="345"/>
                  <a:pt x="164" y="345"/>
                  <a:pt x="164" y="345"/>
                </a:cubicBezTo>
                <a:cubicBezTo>
                  <a:pt x="164" y="390"/>
                  <a:pt x="164" y="390"/>
                  <a:pt x="164" y="390"/>
                </a:cubicBezTo>
                <a:cubicBezTo>
                  <a:pt x="125" y="413"/>
                  <a:pt x="125" y="413"/>
                  <a:pt x="125" y="413"/>
                </a:cubicBezTo>
                <a:moveTo>
                  <a:pt x="82" y="336"/>
                </a:moveTo>
                <a:cubicBezTo>
                  <a:pt x="43" y="313"/>
                  <a:pt x="43" y="313"/>
                  <a:pt x="43" y="313"/>
                </a:cubicBezTo>
                <a:cubicBezTo>
                  <a:pt x="43" y="268"/>
                  <a:pt x="43" y="268"/>
                  <a:pt x="43" y="268"/>
                </a:cubicBezTo>
                <a:cubicBezTo>
                  <a:pt x="82" y="245"/>
                  <a:pt x="82" y="245"/>
                  <a:pt x="82" y="245"/>
                </a:cubicBezTo>
                <a:cubicBezTo>
                  <a:pt x="121" y="268"/>
                  <a:pt x="121" y="268"/>
                  <a:pt x="121" y="268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82" y="336"/>
                  <a:pt x="82" y="336"/>
                  <a:pt x="82" y="336"/>
                </a:cubicBezTo>
                <a:moveTo>
                  <a:pt x="125" y="261"/>
                </a:moveTo>
                <a:cubicBezTo>
                  <a:pt x="86" y="238"/>
                  <a:pt x="86" y="238"/>
                  <a:pt x="86" y="238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4" y="238"/>
                  <a:pt x="164" y="238"/>
                  <a:pt x="164" y="238"/>
                </a:cubicBezTo>
                <a:cubicBezTo>
                  <a:pt x="125" y="261"/>
                  <a:pt x="125" y="261"/>
                  <a:pt x="125" y="261"/>
                </a:cubicBezTo>
                <a:moveTo>
                  <a:pt x="82" y="187"/>
                </a:moveTo>
                <a:cubicBezTo>
                  <a:pt x="43" y="164"/>
                  <a:pt x="43" y="164"/>
                  <a:pt x="43" y="164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82" y="96"/>
                  <a:pt x="82" y="96"/>
                  <a:pt x="82" y="96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21" y="164"/>
                  <a:pt x="121" y="164"/>
                  <a:pt x="121" y="164"/>
                </a:cubicBezTo>
                <a:cubicBezTo>
                  <a:pt x="82" y="187"/>
                  <a:pt x="82" y="187"/>
                  <a:pt x="82" y="187"/>
                </a:cubicBezTo>
                <a:moveTo>
                  <a:pt x="0" y="0"/>
                </a:moveTo>
                <a:cubicBezTo>
                  <a:pt x="0" y="99"/>
                  <a:pt x="0" y="99"/>
                  <a:pt x="0" y="99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1"/>
                  <a:pt x="0" y="191"/>
                  <a:pt x="0" y="191"/>
                </a:cubicBezTo>
                <a:cubicBezTo>
                  <a:pt x="37" y="170"/>
                  <a:pt x="37" y="170"/>
                  <a:pt x="37" y="17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77" y="238"/>
                  <a:pt x="77" y="238"/>
                  <a:pt x="77" y="238"/>
                </a:cubicBezTo>
                <a:cubicBezTo>
                  <a:pt x="37" y="261"/>
                  <a:pt x="37" y="261"/>
                  <a:pt x="37" y="261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49"/>
                  <a:pt x="0" y="249"/>
                  <a:pt x="0" y="249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34" y="313"/>
                  <a:pt x="34" y="313"/>
                  <a:pt x="34" y="313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44"/>
                  <a:pt x="0" y="344"/>
                  <a:pt x="0" y="344"/>
                </a:cubicBezTo>
                <a:cubicBezTo>
                  <a:pt x="37" y="322"/>
                  <a:pt x="37" y="322"/>
                  <a:pt x="37" y="322"/>
                </a:cubicBezTo>
                <a:cubicBezTo>
                  <a:pt x="77" y="345"/>
                  <a:pt x="77" y="345"/>
                  <a:pt x="77" y="345"/>
                </a:cubicBezTo>
                <a:cubicBezTo>
                  <a:pt x="77" y="390"/>
                  <a:pt x="77" y="390"/>
                  <a:pt x="77" y="390"/>
                </a:cubicBezTo>
                <a:cubicBezTo>
                  <a:pt x="37" y="413"/>
                  <a:pt x="37" y="413"/>
                  <a:pt x="37" y="413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2"/>
                  <a:pt x="0" y="402"/>
                  <a:pt x="0" y="402"/>
                </a:cubicBezTo>
                <a:cubicBezTo>
                  <a:pt x="34" y="421"/>
                  <a:pt x="34" y="421"/>
                  <a:pt x="34" y="421"/>
                </a:cubicBezTo>
                <a:cubicBezTo>
                  <a:pt x="34" y="466"/>
                  <a:pt x="34" y="466"/>
                  <a:pt x="34" y="46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619"/>
                  <a:pt x="0" y="619"/>
                  <a:pt x="0" y="619"/>
                </a:cubicBezTo>
                <a:cubicBezTo>
                  <a:pt x="169" y="616"/>
                  <a:pt x="305" y="479"/>
                  <a:pt x="305" y="309"/>
                </a:cubicBezTo>
                <a:cubicBezTo>
                  <a:pt x="305" y="237"/>
                  <a:pt x="280" y="170"/>
                  <a:pt x="238" y="117"/>
                </a:cubicBezTo>
                <a:cubicBezTo>
                  <a:pt x="182" y="47"/>
                  <a:pt x="97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15">
            <a:extLst>
              <a:ext uri="{FF2B5EF4-FFF2-40B4-BE49-F238E27FC236}">
                <a16:creationId xmlns:a16="http://schemas.microsoft.com/office/drawing/2014/main" id="{CC82F6D2-41C6-4E1B-B1FE-BE6D4F444411}"/>
              </a:ext>
            </a:extLst>
          </p:cNvPr>
          <p:cNvSpPr>
            <a:spLocks/>
          </p:cNvSpPr>
          <p:nvPr/>
        </p:nvSpPr>
        <p:spPr bwMode="auto">
          <a:xfrm>
            <a:off x="8610601" y="4068763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2 h 140"/>
              <a:gd name="T4" fmla="*/ 0 w 118"/>
              <a:gd name="T5" fmla="*/ 106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2"/>
                </a:lnTo>
                <a:lnTo>
                  <a:pt x="0" y="106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6">
            <a:extLst>
              <a:ext uri="{FF2B5EF4-FFF2-40B4-BE49-F238E27FC236}">
                <a16:creationId xmlns:a16="http://schemas.microsoft.com/office/drawing/2014/main" id="{702D690D-9F29-45BD-94CF-3538A28E7FF4}"/>
              </a:ext>
            </a:extLst>
          </p:cNvPr>
          <p:cNvSpPr>
            <a:spLocks/>
          </p:cNvSpPr>
          <p:nvPr/>
        </p:nvSpPr>
        <p:spPr bwMode="auto">
          <a:xfrm>
            <a:off x="8610601" y="4068763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2 h 140"/>
              <a:gd name="T4" fmla="*/ 0 w 118"/>
              <a:gd name="T5" fmla="*/ 106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2"/>
                </a:lnTo>
                <a:lnTo>
                  <a:pt x="0" y="106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7">
            <a:extLst>
              <a:ext uri="{FF2B5EF4-FFF2-40B4-BE49-F238E27FC236}">
                <a16:creationId xmlns:a16="http://schemas.microsoft.com/office/drawing/2014/main" id="{9453791B-AF57-4A20-81FB-D8FC19D698A7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8">
            <a:extLst>
              <a:ext uri="{FF2B5EF4-FFF2-40B4-BE49-F238E27FC236}">
                <a16:creationId xmlns:a16="http://schemas.microsoft.com/office/drawing/2014/main" id="{17016AB3-8A78-496B-BBA7-5B4BCE7A3989}"/>
              </a:ext>
            </a:extLst>
          </p:cNvPr>
          <p:cNvSpPr>
            <a:spLocks/>
          </p:cNvSpPr>
          <p:nvPr/>
        </p:nvSpPr>
        <p:spPr bwMode="auto">
          <a:xfrm>
            <a:off x="8820151" y="4068763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9">
            <a:extLst>
              <a:ext uri="{FF2B5EF4-FFF2-40B4-BE49-F238E27FC236}">
                <a16:creationId xmlns:a16="http://schemas.microsoft.com/office/drawing/2014/main" id="{3F64F58B-CFDC-4890-A604-CC9796FDA903}"/>
              </a:ext>
            </a:extLst>
          </p:cNvPr>
          <p:cNvSpPr>
            <a:spLocks/>
          </p:cNvSpPr>
          <p:nvPr/>
        </p:nvSpPr>
        <p:spPr bwMode="auto">
          <a:xfrm>
            <a:off x="8610601" y="4440238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4 h 140"/>
              <a:gd name="T4" fmla="*/ 0 w 118"/>
              <a:gd name="T5" fmla="*/ 108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4"/>
                </a:lnTo>
                <a:lnTo>
                  <a:pt x="0" y="108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20">
            <a:extLst>
              <a:ext uri="{FF2B5EF4-FFF2-40B4-BE49-F238E27FC236}">
                <a16:creationId xmlns:a16="http://schemas.microsoft.com/office/drawing/2014/main" id="{D2A655D3-595E-4AB9-9445-916B86C79FB6}"/>
              </a:ext>
            </a:extLst>
          </p:cNvPr>
          <p:cNvSpPr>
            <a:spLocks/>
          </p:cNvSpPr>
          <p:nvPr/>
        </p:nvSpPr>
        <p:spPr bwMode="auto">
          <a:xfrm>
            <a:off x="8610601" y="4440238"/>
            <a:ext cx="187325" cy="222250"/>
          </a:xfrm>
          <a:custGeom>
            <a:avLst/>
            <a:gdLst>
              <a:gd name="T0" fmla="*/ 57 w 118"/>
              <a:gd name="T1" fmla="*/ 0 h 140"/>
              <a:gd name="T2" fmla="*/ 0 w 118"/>
              <a:gd name="T3" fmla="*/ 34 h 140"/>
              <a:gd name="T4" fmla="*/ 0 w 118"/>
              <a:gd name="T5" fmla="*/ 108 h 140"/>
              <a:gd name="T6" fmla="*/ 57 w 118"/>
              <a:gd name="T7" fmla="*/ 140 h 140"/>
              <a:gd name="T8" fmla="*/ 118 w 118"/>
              <a:gd name="T9" fmla="*/ 105 h 140"/>
              <a:gd name="T10" fmla="*/ 118 w 118"/>
              <a:gd name="T11" fmla="*/ 35 h 140"/>
              <a:gd name="T12" fmla="*/ 57 w 118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140">
                <a:moveTo>
                  <a:pt x="57" y="0"/>
                </a:moveTo>
                <a:lnTo>
                  <a:pt x="0" y="34"/>
                </a:lnTo>
                <a:lnTo>
                  <a:pt x="0" y="108"/>
                </a:lnTo>
                <a:lnTo>
                  <a:pt x="57" y="140"/>
                </a:lnTo>
                <a:lnTo>
                  <a:pt x="118" y="105"/>
                </a:lnTo>
                <a:lnTo>
                  <a:pt x="118" y="35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DDA1B169-31D4-43F2-A2A7-534B2BF27114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22">
            <a:extLst>
              <a:ext uri="{FF2B5EF4-FFF2-40B4-BE49-F238E27FC236}">
                <a16:creationId xmlns:a16="http://schemas.microsoft.com/office/drawing/2014/main" id="{F6F6EF5C-385E-4C5D-BD2C-17E23A861C70}"/>
              </a:ext>
            </a:extLst>
          </p:cNvPr>
          <p:cNvSpPr>
            <a:spLocks/>
          </p:cNvSpPr>
          <p:nvPr/>
        </p:nvSpPr>
        <p:spPr bwMode="auto">
          <a:xfrm>
            <a:off x="8820151" y="444023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23">
            <a:extLst>
              <a:ext uri="{FF2B5EF4-FFF2-40B4-BE49-F238E27FC236}">
                <a16:creationId xmlns:a16="http://schemas.microsoft.com/office/drawing/2014/main" id="{903D6DBE-8ECE-4370-A271-1D5AAD5BE3C8}"/>
              </a:ext>
            </a:extLst>
          </p:cNvPr>
          <p:cNvSpPr>
            <a:spLocks/>
          </p:cNvSpPr>
          <p:nvPr/>
        </p:nvSpPr>
        <p:spPr bwMode="auto">
          <a:xfrm>
            <a:off x="8610601" y="4262438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24">
            <a:extLst>
              <a:ext uri="{FF2B5EF4-FFF2-40B4-BE49-F238E27FC236}">
                <a16:creationId xmlns:a16="http://schemas.microsoft.com/office/drawing/2014/main" id="{DFAC2DAB-627D-4495-99EC-AB5A64FD47B6}"/>
              </a:ext>
            </a:extLst>
          </p:cNvPr>
          <p:cNvSpPr>
            <a:spLocks/>
          </p:cNvSpPr>
          <p:nvPr/>
        </p:nvSpPr>
        <p:spPr bwMode="auto">
          <a:xfrm>
            <a:off x="8610601" y="4262438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25">
            <a:extLst>
              <a:ext uri="{FF2B5EF4-FFF2-40B4-BE49-F238E27FC236}">
                <a16:creationId xmlns:a16="http://schemas.microsoft.com/office/drawing/2014/main" id="{A6DE325D-BE28-4CA4-93B5-47DDEED1E8C1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6">
            <a:extLst>
              <a:ext uri="{FF2B5EF4-FFF2-40B4-BE49-F238E27FC236}">
                <a16:creationId xmlns:a16="http://schemas.microsoft.com/office/drawing/2014/main" id="{CCE9268C-AF3F-4C3F-B344-3434DBFAB8FE}"/>
              </a:ext>
            </a:extLst>
          </p:cNvPr>
          <p:cNvSpPr>
            <a:spLocks/>
          </p:cNvSpPr>
          <p:nvPr/>
        </p:nvSpPr>
        <p:spPr bwMode="auto">
          <a:xfrm>
            <a:off x="8715376" y="425132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7">
            <a:extLst>
              <a:ext uri="{FF2B5EF4-FFF2-40B4-BE49-F238E27FC236}">
                <a16:creationId xmlns:a16="http://schemas.microsoft.com/office/drawing/2014/main" id="{7E7729D8-C10F-4CBC-867D-092924C0B340}"/>
              </a:ext>
            </a:extLst>
          </p:cNvPr>
          <p:cNvSpPr>
            <a:spLocks/>
          </p:cNvSpPr>
          <p:nvPr/>
        </p:nvSpPr>
        <p:spPr bwMode="auto">
          <a:xfrm>
            <a:off x="8610601" y="3895725"/>
            <a:ext cx="82550" cy="207963"/>
          </a:xfrm>
          <a:custGeom>
            <a:avLst/>
            <a:gdLst>
              <a:gd name="T0" fmla="*/ 0 w 52"/>
              <a:gd name="T1" fmla="*/ 0 h 131"/>
              <a:gd name="T2" fmla="*/ 0 w 52"/>
              <a:gd name="T3" fmla="*/ 131 h 131"/>
              <a:gd name="T4" fmla="*/ 52 w 52"/>
              <a:gd name="T5" fmla="*/ 100 h 131"/>
              <a:gd name="T6" fmla="*/ 52 w 52"/>
              <a:gd name="T7" fmla="*/ 31 h 131"/>
              <a:gd name="T8" fmla="*/ 0 w 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31">
                <a:moveTo>
                  <a:pt x="0" y="0"/>
                </a:moveTo>
                <a:lnTo>
                  <a:pt x="0" y="131"/>
                </a:lnTo>
                <a:lnTo>
                  <a:pt x="52" y="100"/>
                </a:lnTo>
                <a:lnTo>
                  <a:pt x="52" y="31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8">
            <a:extLst>
              <a:ext uri="{FF2B5EF4-FFF2-40B4-BE49-F238E27FC236}">
                <a16:creationId xmlns:a16="http://schemas.microsoft.com/office/drawing/2014/main" id="{CC43C1BB-6D7B-4680-8E10-D0E2707052CE}"/>
              </a:ext>
            </a:extLst>
          </p:cNvPr>
          <p:cNvSpPr>
            <a:spLocks/>
          </p:cNvSpPr>
          <p:nvPr/>
        </p:nvSpPr>
        <p:spPr bwMode="auto">
          <a:xfrm>
            <a:off x="8610601" y="3895725"/>
            <a:ext cx="82550" cy="207963"/>
          </a:xfrm>
          <a:custGeom>
            <a:avLst/>
            <a:gdLst>
              <a:gd name="T0" fmla="*/ 0 w 52"/>
              <a:gd name="T1" fmla="*/ 0 h 131"/>
              <a:gd name="T2" fmla="*/ 0 w 52"/>
              <a:gd name="T3" fmla="*/ 131 h 131"/>
              <a:gd name="T4" fmla="*/ 52 w 52"/>
              <a:gd name="T5" fmla="*/ 100 h 131"/>
              <a:gd name="T6" fmla="*/ 52 w 52"/>
              <a:gd name="T7" fmla="*/ 31 h 131"/>
              <a:gd name="T8" fmla="*/ 0 w 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31">
                <a:moveTo>
                  <a:pt x="0" y="0"/>
                </a:moveTo>
                <a:lnTo>
                  <a:pt x="0" y="131"/>
                </a:lnTo>
                <a:lnTo>
                  <a:pt x="52" y="100"/>
                </a:lnTo>
                <a:lnTo>
                  <a:pt x="52" y="31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9">
            <a:extLst>
              <a:ext uri="{FF2B5EF4-FFF2-40B4-BE49-F238E27FC236}">
                <a16:creationId xmlns:a16="http://schemas.microsoft.com/office/drawing/2014/main" id="{58F2608A-B0E2-4E80-B595-80A6C9D5A162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30">
            <a:extLst>
              <a:ext uri="{FF2B5EF4-FFF2-40B4-BE49-F238E27FC236}">
                <a16:creationId xmlns:a16="http://schemas.microsoft.com/office/drawing/2014/main" id="{32A0176F-949C-4188-80C7-026B7E1C1C1D}"/>
              </a:ext>
            </a:extLst>
          </p:cNvPr>
          <p:cNvSpPr>
            <a:spLocks/>
          </p:cNvSpPr>
          <p:nvPr/>
        </p:nvSpPr>
        <p:spPr bwMode="auto">
          <a:xfrm>
            <a:off x="8715376" y="3887788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6 h 140"/>
              <a:gd name="T4" fmla="*/ 0 w 120"/>
              <a:gd name="T5" fmla="*/ 105 h 140"/>
              <a:gd name="T6" fmla="*/ 60 w 120"/>
              <a:gd name="T7" fmla="*/ 140 h 140"/>
              <a:gd name="T8" fmla="*/ 120 w 120"/>
              <a:gd name="T9" fmla="*/ 105 h 140"/>
              <a:gd name="T10" fmla="*/ 120 w 120"/>
              <a:gd name="T11" fmla="*/ 36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6"/>
                </a:lnTo>
                <a:lnTo>
                  <a:pt x="0" y="105"/>
                </a:lnTo>
                <a:lnTo>
                  <a:pt x="60" y="140"/>
                </a:lnTo>
                <a:lnTo>
                  <a:pt x="120" y="105"/>
                </a:lnTo>
                <a:lnTo>
                  <a:pt x="120" y="36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31">
            <a:extLst>
              <a:ext uri="{FF2B5EF4-FFF2-40B4-BE49-F238E27FC236}">
                <a16:creationId xmlns:a16="http://schemas.microsoft.com/office/drawing/2014/main" id="{0120B1F4-3259-465B-BA38-DF22565194C4}"/>
              </a:ext>
            </a:extLst>
          </p:cNvPr>
          <p:cNvSpPr>
            <a:spLocks/>
          </p:cNvSpPr>
          <p:nvPr/>
        </p:nvSpPr>
        <p:spPr bwMode="auto">
          <a:xfrm>
            <a:off x="8610601" y="4635500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32">
            <a:extLst>
              <a:ext uri="{FF2B5EF4-FFF2-40B4-BE49-F238E27FC236}">
                <a16:creationId xmlns:a16="http://schemas.microsoft.com/office/drawing/2014/main" id="{298A11FD-ABEA-4EC1-BD4D-93A56A5975A7}"/>
              </a:ext>
            </a:extLst>
          </p:cNvPr>
          <p:cNvSpPr>
            <a:spLocks/>
          </p:cNvSpPr>
          <p:nvPr/>
        </p:nvSpPr>
        <p:spPr bwMode="auto">
          <a:xfrm>
            <a:off x="8610601" y="4635500"/>
            <a:ext cx="82550" cy="204788"/>
          </a:xfrm>
          <a:custGeom>
            <a:avLst/>
            <a:gdLst>
              <a:gd name="T0" fmla="*/ 0 w 52"/>
              <a:gd name="T1" fmla="*/ 0 h 129"/>
              <a:gd name="T2" fmla="*/ 0 w 52"/>
              <a:gd name="T3" fmla="*/ 129 h 129"/>
              <a:gd name="T4" fmla="*/ 52 w 52"/>
              <a:gd name="T5" fmla="*/ 98 h 129"/>
              <a:gd name="T6" fmla="*/ 52 w 52"/>
              <a:gd name="T7" fmla="*/ 29 h 129"/>
              <a:gd name="T8" fmla="*/ 0 w 52"/>
              <a:gd name="T9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29">
                <a:moveTo>
                  <a:pt x="0" y="0"/>
                </a:moveTo>
                <a:lnTo>
                  <a:pt x="0" y="129"/>
                </a:lnTo>
                <a:lnTo>
                  <a:pt x="52" y="98"/>
                </a:lnTo>
                <a:lnTo>
                  <a:pt x="52" y="2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33">
            <a:extLst>
              <a:ext uri="{FF2B5EF4-FFF2-40B4-BE49-F238E27FC236}">
                <a16:creationId xmlns:a16="http://schemas.microsoft.com/office/drawing/2014/main" id="{8AE94CD9-983E-4168-86EB-CA3542931241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4 h 140"/>
              <a:gd name="T6" fmla="*/ 60 w 120"/>
              <a:gd name="T7" fmla="*/ 140 h 140"/>
              <a:gd name="T8" fmla="*/ 120 w 120"/>
              <a:gd name="T9" fmla="*/ 104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4"/>
                </a:lnTo>
                <a:lnTo>
                  <a:pt x="60" y="140"/>
                </a:lnTo>
                <a:lnTo>
                  <a:pt x="120" y="104"/>
                </a:lnTo>
                <a:lnTo>
                  <a:pt x="120" y="35"/>
                </a:lnTo>
                <a:lnTo>
                  <a:pt x="60" y="0"/>
                </a:lnTo>
                <a:close/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34">
            <a:extLst>
              <a:ext uri="{FF2B5EF4-FFF2-40B4-BE49-F238E27FC236}">
                <a16:creationId xmlns:a16="http://schemas.microsoft.com/office/drawing/2014/main" id="{7A99D295-BD5C-4760-AB10-2166296C993D}"/>
              </a:ext>
            </a:extLst>
          </p:cNvPr>
          <p:cNvSpPr>
            <a:spLocks/>
          </p:cNvSpPr>
          <p:nvPr/>
        </p:nvSpPr>
        <p:spPr bwMode="auto">
          <a:xfrm>
            <a:off x="8715376" y="4625975"/>
            <a:ext cx="190500" cy="222250"/>
          </a:xfrm>
          <a:custGeom>
            <a:avLst/>
            <a:gdLst>
              <a:gd name="T0" fmla="*/ 60 w 120"/>
              <a:gd name="T1" fmla="*/ 0 h 140"/>
              <a:gd name="T2" fmla="*/ 0 w 120"/>
              <a:gd name="T3" fmla="*/ 35 h 140"/>
              <a:gd name="T4" fmla="*/ 0 w 120"/>
              <a:gd name="T5" fmla="*/ 104 h 140"/>
              <a:gd name="T6" fmla="*/ 60 w 120"/>
              <a:gd name="T7" fmla="*/ 140 h 140"/>
              <a:gd name="T8" fmla="*/ 120 w 120"/>
              <a:gd name="T9" fmla="*/ 104 h 140"/>
              <a:gd name="T10" fmla="*/ 120 w 120"/>
              <a:gd name="T11" fmla="*/ 35 h 140"/>
              <a:gd name="T12" fmla="*/ 60 w 120"/>
              <a:gd name="T1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40">
                <a:moveTo>
                  <a:pt x="60" y="0"/>
                </a:moveTo>
                <a:lnTo>
                  <a:pt x="0" y="35"/>
                </a:lnTo>
                <a:lnTo>
                  <a:pt x="0" y="104"/>
                </a:lnTo>
                <a:lnTo>
                  <a:pt x="60" y="140"/>
                </a:lnTo>
                <a:lnTo>
                  <a:pt x="120" y="104"/>
                </a:lnTo>
                <a:lnTo>
                  <a:pt x="120" y="35"/>
                </a:lnTo>
                <a:lnTo>
                  <a:pt x="6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35">
            <a:extLst>
              <a:ext uri="{FF2B5EF4-FFF2-40B4-BE49-F238E27FC236}">
                <a16:creationId xmlns:a16="http://schemas.microsoft.com/office/drawing/2014/main" id="{585F134F-7F8E-4AFB-BD65-0F9B5FB9EC9F}"/>
              </a:ext>
            </a:extLst>
          </p:cNvPr>
          <p:cNvSpPr>
            <a:spLocks noEditPoints="1"/>
          </p:cNvSpPr>
          <p:nvPr/>
        </p:nvSpPr>
        <p:spPr bwMode="auto">
          <a:xfrm>
            <a:off x="10193338" y="3654425"/>
            <a:ext cx="758825" cy="1511300"/>
          </a:xfrm>
          <a:custGeom>
            <a:avLst/>
            <a:gdLst>
              <a:gd name="T0" fmla="*/ 177 w 311"/>
              <a:gd name="T1" fmla="*/ 444 h 619"/>
              <a:gd name="T2" fmla="*/ 63 w 311"/>
              <a:gd name="T3" fmla="*/ 404 h 619"/>
              <a:gd name="T4" fmla="*/ 11 w 311"/>
              <a:gd name="T5" fmla="*/ 328 h 619"/>
              <a:gd name="T6" fmla="*/ 31 w 311"/>
              <a:gd name="T7" fmla="*/ 278 h 619"/>
              <a:gd name="T8" fmla="*/ 52 w 311"/>
              <a:gd name="T9" fmla="*/ 276 h 619"/>
              <a:gd name="T10" fmla="*/ 196 w 311"/>
              <a:gd name="T11" fmla="*/ 438 h 619"/>
              <a:gd name="T12" fmla="*/ 177 w 311"/>
              <a:gd name="T13" fmla="*/ 444 h 619"/>
              <a:gd name="T14" fmla="*/ 3 w 311"/>
              <a:gd name="T15" fmla="*/ 0 h 619"/>
              <a:gd name="T16" fmla="*/ 3 w 311"/>
              <a:gd name="T17" fmla="*/ 198 h 619"/>
              <a:gd name="T18" fmla="*/ 181 w 311"/>
              <a:gd name="T19" fmla="*/ 145 h 619"/>
              <a:gd name="T20" fmla="*/ 192 w 311"/>
              <a:gd name="T21" fmla="*/ 147 h 619"/>
              <a:gd name="T22" fmla="*/ 214 w 311"/>
              <a:gd name="T23" fmla="*/ 240 h 619"/>
              <a:gd name="T24" fmla="*/ 79 w 311"/>
              <a:gd name="T25" fmla="*/ 256 h 619"/>
              <a:gd name="T26" fmla="*/ 3 w 311"/>
              <a:gd name="T27" fmla="*/ 252 h 619"/>
              <a:gd name="T28" fmla="*/ 3 w 311"/>
              <a:gd name="T29" fmla="*/ 265 h 619"/>
              <a:gd name="T30" fmla="*/ 9 w 311"/>
              <a:gd name="T31" fmla="*/ 265 h 619"/>
              <a:gd name="T32" fmla="*/ 18 w 311"/>
              <a:gd name="T33" fmla="*/ 265 h 619"/>
              <a:gd name="T34" fmla="*/ 3 w 311"/>
              <a:gd name="T35" fmla="*/ 314 h 619"/>
              <a:gd name="T36" fmla="*/ 3 w 311"/>
              <a:gd name="T37" fmla="*/ 390 h 619"/>
              <a:gd name="T38" fmla="*/ 23 w 311"/>
              <a:gd name="T39" fmla="*/ 471 h 619"/>
              <a:gd name="T40" fmla="*/ 47 w 311"/>
              <a:gd name="T41" fmla="*/ 477 h 619"/>
              <a:gd name="T42" fmla="*/ 56 w 311"/>
              <a:gd name="T43" fmla="*/ 479 h 619"/>
              <a:gd name="T44" fmla="*/ 39 w 311"/>
              <a:gd name="T45" fmla="*/ 482 h 619"/>
              <a:gd name="T46" fmla="*/ 10 w 311"/>
              <a:gd name="T47" fmla="*/ 473 h 619"/>
              <a:gd name="T48" fmla="*/ 3 w 311"/>
              <a:gd name="T49" fmla="*/ 454 h 619"/>
              <a:gd name="T50" fmla="*/ 3 w 311"/>
              <a:gd name="T51" fmla="*/ 619 h 619"/>
              <a:gd name="T52" fmla="*/ 311 w 311"/>
              <a:gd name="T53" fmla="*/ 309 h 619"/>
              <a:gd name="T54" fmla="*/ 3 w 311"/>
              <a:gd name="T55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11" h="619">
                <a:moveTo>
                  <a:pt x="177" y="444"/>
                </a:moveTo>
                <a:cubicBezTo>
                  <a:pt x="153" y="444"/>
                  <a:pt x="111" y="428"/>
                  <a:pt x="63" y="404"/>
                </a:cubicBezTo>
                <a:cubicBezTo>
                  <a:pt x="0" y="372"/>
                  <a:pt x="11" y="328"/>
                  <a:pt x="11" y="328"/>
                </a:cubicBezTo>
                <a:cubicBezTo>
                  <a:pt x="32" y="306"/>
                  <a:pt x="31" y="278"/>
                  <a:pt x="31" y="278"/>
                </a:cubicBezTo>
                <a:cubicBezTo>
                  <a:pt x="38" y="277"/>
                  <a:pt x="45" y="276"/>
                  <a:pt x="52" y="276"/>
                </a:cubicBezTo>
                <a:cubicBezTo>
                  <a:pt x="163" y="276"/>
                  <a:pt x="209" y="423"/>
                  <a:pt x="196" y="438"/>
                </a:cubicBezTo>
                <a:cubicBezTo>
                  <a:pt x="192" y="442"/>
                  <a:pt x="186" y="444"/>
                  <a:pt x="177" y="444"/>
                </a:cubicBezTo>
                <a:moveTo>
                  <a:pt x="3" y="0"/>
                </a:moveTo>
                <a:cubicBezTo>
                  <a:pt x="3" y="198"/>
                  <a:pt x="3" y="198"/>
                  <a:pt x="3" y="198"/>
                </a:cubicBezTo>
                <a:cubicBezTo>
                  <a:pt x="61" y="174"/>
                  <a:pt x="144" y="145"/>
                  <a:pt x="181" y="145"/>
                </a:cubicBezTo>
                <a:cubicBezTo>
                  <a:pt x="186" y="145"/>
                  <a:pt x="189" y="146"/>
                  <a:pt x="192" y="147"/>
                </a:cubicBezTo>
                <a:cubicBezTo>
                  <a:pt x="236" y="159"/>
                  <a:pt x="240" y="219"/>
                  <a:pt x="214" y="240"/>
                </a:cubicBezTo>
                <a:cubicBezTo>
                  <a:pt x="202" y="250"/>
                  <a:pt x="141" y="256"/>
                  <a:pt x="79" y="256"/>
                </a:cubicBezTo>
                <a:cubicBezTo>
                  <a:pt x="53" y="256"/>
                  <a:pt x="26" y="255"/>
                  <a:pt x="3" y="252"/>
                </a:cubicBezTo>
                <a:cubicBezTo>
                  <a:pt x="3" y="265"/>
                  <a:pt x="3" y="265"/>
                  <a:pt x="3" y="265"/>
                </a:cubicBezTo>
                <a:cubicBezTo>
                  <a:pt x="5" y="265"/>
                  <a:pt x="7" y="265"/>
                  <a:pt x="9" y="265"/>
                </a:cubicBezTo>
                <a:cubicBezTo>
                  <a:pt x="14" y="265"/>
                  <a:pt x="17" y="265"/>
                  <a:pt x="18" y="265"/>
                </a:cubicBezTo>
                <a:cubicBezTo>
                  <a:pt x="18" y="265"/>
                  <a:pt x="25" y="292"/>
                  <a:pt x="3" y="314"/>
                </a:cubicBezTo>
                <a:cubicBezTo>
                  <a:pt x="3" y="390"/>
                  <a:pt x="3" y="390"/>
                  <a:pt x="3" y="390"/>
                </a:cubicBezTo>
                <a:cubicBezTo>
                  <a:pt x="11" y="423"/>
                  <a:pt x="21" y="465"/>
                  <a:pt x="23" y="471"/>
                </a:cubicBezTo>
                <a:cubicBezTo>
                  <a:pt x="25" y="477"/>
                  <a:pt x="38" y="477"/>
                  <a:pt x="47" y="477"/>
                </a:cubicBezTo>
                <a:cubicBezTo>
                  <a:pt x="53" y="477"/>
                  <a:pt x="58" y="477"/>
                  <a:pt x="56" y="479"/>
                </a:cubicBezTo>
                <a:cubicBezTo>
                  <a:pt x="55" y="481"/>
                  <a:pt x="48" y="482"/>
                  <a:pt x="39" y="482"/>
                </a:cubicBezTo>
                <a:cubicBezTo>
                  <a:pt x="28" y="482"/>
                  <a:pt x="14" y="480"/>
                  <a:pt x="10" y="473"/>
                </a:cubicBezTo>
                <a:cubicBezTo>
                  <a:pt x="9" y="471"/>
                  <a:pt x="6" y="464"/>
                  <a:pt x="3" y="454"/>
                </a:cubicBezTo>
                <a:cubicBezTo>
                  <a:pt x="3" y="619"/>
                  <a:pt x="3" y="619"/>
                  <a:pt x="3" y="619"/>
                </a:cubicBezTo>
                <a:cubicBezTo>
                  <a:pt x="173" y="618"/>
                  <a:pt x="311" y="480"/>
                  <a:pt x="311" y="309"/>
                </a:cubicBezTo>
                <a:cubicBezTo>
                  <a:pt x="311" y="139"/>
                  <a:pt x="173" y="1"/>
                  <a:pt x="3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6">
            <a:extLst>
              <a:ext uri="{FF2B5EF4-FFF2-40B4-BE49-F238E27FC236}">
                <a16:creationId xmlns:a16="http://schemas.microsoft.com/office/drawing/2014/main" id="{C4F8ADEE-AAE9-4514-AC65-C3FE36F294CD}"/>
              </a:ext>
            </a:extLst>
          </p:cNvPr>
          <p:cNvSpPr>
            <a:spLocks/>
          </p:cNvSpPr>
          <p:nvPr/>
        </p:nvSpPr>
        <p:spPr bwMode="auto">
          <a:xfrm>
            <a:off x="10199688" y="4008438"/>
            <a:ext cx="579438" cy="269875"/>
          </a:xfrm>
          <a:custGeom>
            <a:avLst/>
            <a:gdLst>
              <a:gd name="T0" fmla="*/ 178 w 237"/>
              <a:gd name="T1" fmla="*/ 0 h 111"/>
              <a:gd name="T2" fmla="*/ 0 w 237"/>
              <a:gd name="T3" fmla="*/ 53 h 111"/>
              <a:gd name="T4" fmla="*/ 0 w 237"/>
              <a:gd name="T5" fmla="*/ 107 h 111"/>
              <a:gd name="T6" fmla="*/ 76 w 237"/>
              <a:gd name="T7" fmla="*/ 111 h 111"/>
              <a:gd name="T8" fmla="*/ 211 w 237"/>
              <a:gd name="T9" fmla="*/ 95 h 111"/>
              <a:gd name="T10" fmla="*/ 189 w 237"/>
              <a:gd name="T11" fmla="*/ 2 h 111"/>
              <a:gd name="T12" fmla="*/ 178 w 237"/>
              <a:gd name="T13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7" h="111">
                <a:moveTo>
                  <a:pt x="178" y="0"/>
                </a:moveTo>
                <a:cubicBezTo>
                  <a:pt x="141" y="0"/>
                  <a:pt x="58" y="29"/>
                  <a:pt x="0" y="53"/>
                </a:cubicBezTo>
                <a:cubicBezTo>
                  <a:pt x="0" y="107"/>
                  <a:pt x="0" y="107"/>
                  <a:pt x="0" y="107"/>
                </a:cubicBezTo>
                <a:cubicBezTo>
                  <a:pt x="23" y="110"/>
                  <a:pt x="50" y="111"/>
                  <a:pt x="76" y="111"/>
                </a:cubicBezTo>
                <a:cubicBezTo>
                  <a:pt x="138" y="111"/>
                  <a:pt x="199" y="105"/>
                  <a:pt x="211" y="95"/>
                </a:cubicBezTo>
                <a:cubicBezTo>
                  <a:pt x="237" y="74"/>
                  <a:pt x="233" y="14"/>
                  <a:pt x="189" y="2"/>
                </a:cubicBezTo>
                <a:cubicBezTo>
                  <a:pt x="186" y="1"/>
                  <a:pt x="183" y="0"/>
                  <a:pt x="178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7">
            <a:extLst>
              <a:ext uri="{FF2B5EF4-FFF2-40B4-BE49-F238E27FC236}">
                <a16:creationId xmlns:a16="http://schemas.microsoft.com/office/drawing/2014/main" id="{F5BF5371-6C15-4F88-B86E-A542576CC2BB}"/>
              </a:ext>
            </a:extLst>
          </p:cNvPr>
          <p:cNvSpPr>
            <a:spLocks/>
          </p:cNvSpPr>
          <p:nvPr/>
        </p:nvSpPr>
        <p:spPr bwMode="auto">
          <a:xfrm>
            <a:off x="10199688" y="4300538"/>
            <a:ext cx="53975" cy="120650"/>
          </a:xfrm>
          <a:custGeom>
            <a:avLst/>
            <a:gdLst>
              <a:gd name="T0" fmla="*/ 15 w 22"/>
              <a:gd name="T1" fmla="*/ 0 h 49"/>
              <a:gd name="T2" fmla="*/ 6 w 22"/>
              <a:gd name="T3" fmla="*/ 0 h 49"/>
              <a:gd name="T4" fmla="*/ 0 w 22"/>
              <a:gd name="T5" fmla="*/ 0 h 49"/>
              <a:gd name="T6" fmla="*/ 0 w 22"/>
              <a:gd name="T7" fmla="*/ 49 h 49"/>
              <a:gd name="T8" fmla="*/ 15 w 22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9">
                <a:moveTo>
                  <a:pt x="15" y="0"/>
                </a:moveTo>
                <a:cubicBezTo>
                  <a:pt x="14" y="0"/>
                  <a:pt x="11" y="0"/>
                  <a:pt x="6" y="0"/>
                </a:cubicBezTo>
                <a:cubicBezTo>
                  <a:pt x="4" y="0"/>
                  <a:pt x="2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22" y="27"/>
                  <a:pt x="15" y="0"/>
                  <a:pt x="1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8">
            <a:extLst>
              <a:ext uri="{FF2B5EF4-FFF2-40B4-BE49-F238E27FC236}">
                <a16:creationId xmlns:a16="http://schemas.microsoft.com/office/drawing/2014/main" id="{C99F7C9D-5A01-4415-9BC0-66B368DC6A50}"/>
              </a:ext>
            </a:extLst>
          </p:cNvPr>
          <p:cNvSpPr>
            <a:spLocks/>
          </p:cNvSpPr>
          <p:nvPr/>
        </p:nvSpPr>
        <p:spPr bwMode="auto">
          <a:xfrm>
            <a:off x="10193338" y="4327525"/>
            <a:ext cx="509588" cy="411163"/>
          </a:xfrm>
          <a:custGeom>
            <a:avLst/>
            <a:gdLst>
              <a:gd name="T0" fmla="*/ 52 w 209"/>
              <a:gd name="T1" fmla="*/ 0 h 168"/>
              <a:gd name="T2" fmla="*/ 31 w 209"/>
              <a:gd name="T3" fmla="*/ 2 h 168"/>
              <a:gd name="T4" fmla="*/ 11 w 209"/>
              <a:gd name="T5" fmla="*/ 52 h 168"/>
              <a:gd name="T6" fmla="*/ 63 w 209"/>
              <a:gd name="T7" fmla="*/ 128 h 168"/>
              <a:gd name="T8" fmla="*/ 177 w 209"/>
              <a:gd name="T9" fmla="*/ 168 h 168"/>
              <a:gd name="T10" fmla="*/ 196 w 209"/>
              <a:gd name="T11" fmla="*/ 162 h 168"/>
              <a:gd name="T12" fmla="*/ 52 w 209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68">
                <a:moveTo>
                  <a:pt x="52" y="0"/>
                </a:moveTo>
                <a:cubicBezTo>
                  <a:pt x="45" y="0"/>
                  <a:pt x="38" y="1"/>
                  <a:pt x="31" y="2"/>
                </a:cubicBezTo>
                <a:cubicBezTo>
                  <a:pt x="31" y="2"/>
                  <a:pt x="32" y="30"/>
                  <a:pt x="11" y="52"/>
                </a:cubicBezTo>
                <a:cubicBezTo>
                  <a:pt x="11" y="52"/>
                  <a:pt x="0" y="96"/>
                  <a:pt x="63" y="128"/>
                </a:cubicBezTo>
                <a:cubicBezTo>
                  <a:pt x="111" y="152"/>
                  <a:pt x="153" y="168"/>
                  <a:pt x="177" y="168"/>
                </a:cubicBezTo>
                <a:cubicBezTo>
                  <a:pt x="186" y="168"/>
                  <a:pt x="192" y="166"/>
                  <a:pt x="196" y="162"/>
                </a:cubicBezTo>
                <a:cubicBezTo>
                  <a:pt x="209" y="147"/>
                  <a:pt x="163" y="0"/>
                  <a:pt x="5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9">
            <a:extLst>
              <a:ext uri="{FF2B5EF4-FFF2-40B4-BE49-F238E27FC236}">
                <a16:creationId xmlns:a16="http://schemas.microsoft.com/office/drawing/2014/main" id="{5184768A-7DE2-4C70-A7A8-2F5897A901A4}"/>
              </a:ext>
            </a:extLst>
          </p:cNvPr>
          <p:cNvSpPr>
            <a:spLocks/>
          </p:cNvSpPr>
          <p:nvPr/>
        </p:nvSpPr>
        <p:spPr bwMode="auto">
          <a:xfrm>
            <a:off x="10199688" y="4606925"/>
            <a:ext cx="134938" cy="223838"/>
          </a:xfrm>
          <a:custGeom>
            <a:avLst/>
            <a:gdLst>
              <a:gd name="T0" fmla="*/ 0 w 55"/>
              <a:gd name="T1" fmla="*/ 0 h 92"/>
              <a:gd name="T2" fmla="*/ 0 w 55"/>
              <a:gd name="T3" fmla="*/ 64 h 92"/>
              <a:gd name="T4" fmla="*/ 7 w 55"/>
              <a:gd name="T5" fmla="*/ 83 h 92"/>
              <a:gd name="T6" fmla="*/ 36 w 55"/>
              <a:gd name="T7" fmla="*/ 92 h 92"/>
              <a:gd name="T8" fmla="*/ 53 w 55"/>
              <a:gd name="T9" fmla="*/ 89 h 92"/>
              <a:gd name="T10" fmla="*/ 44 w 55"/>
              <a:gd name="T11" fmla="*/ 87 h 92"/>
              <a:gd name="T12" fmla="*/ 20 w 55"/>
              <a:gd name="T13" fmla="*/ 81 h 92"/>
              <a:gd name="T14" fmla="*/ 0 w 55"/>
              <a:gd name="T1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92">
                <a:moveTo>
                  <a:pt x="0" y="0"/>
                </a:moveTo>
                <a:cubicBezTo>
                  <a:pt x="0" y="64"/>
                  <a:pt x="0" y="64"/>
                  <a:pt x="0" y="64"/>
                </a:cubicBezTo>
                <a:cubicBezTo>
                  <a:pt x="3" y="74"/>
                  <a:pt x="6" y="81"/>
                  <a:pt x="7" y="83"/>
                </a:cubicBezTo>
                <a:cubicBezTo>
                  <a:pt x="11" y="90"/>
                  <a:pt x="25" y="92"/>
                  <a:pt x="36" y="92"/>
                </a:cubicBezTo>
                <a:cubicBezTo>
                  <a:pt x="45" y="92"/>
                  <a:pt x="52" y="91"/>
                  <a:pt x="53" y="89"/>
                </a:cubicBezTo>
                <a:cubicBezTo>
                  <a:pt x="55" y="87"/>
                  <a:pt x="50" y="87"/>
                  <a:pt x="44" y="87"/>
                </a:cubicBezTo>
                <a:cubicBezTo>
                  <a:pt x="35" y="87"/>
                  <a:pt x="22" y="87"/>
                  <a:pt x="20" y="81"/>
                </a:cubicBezTo>
                <a:cubicBezTo>
                  <a:pt x="18" y="75"/>
                  <a:pt x="8" y="33"/>
                  <a:pt x="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40">
            <a:extLst>
              <a:ext uri="{FF2B5EF4-FFF2-40B4-BE49-F238E27FC236}">
                <a16:creationId xmlns:a16="http://schemas.microsoft.com/office/drawing/2014/main" id="{552ADDF6-4025-4EDE-AA8D-C42F44F2DEAD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5924550"/>
            <a:ext cx="19050" cy="280988"/>
          </a:xfrm>
          <a:custGeom>
            <a:avLst/>
            <a:gdLst>
              <a:gd name="T0" fmla="*/ 0 w 8"/>
              <a:gd name="T1" fmla="*/ 114 h 115"/>
              <a:gd name="T2" fmla="*/ 1 w 8"/>
              <a:gd name="T3" fmla="*/ 112 h 115"/>
              <a:gd name="T4" fmla="*/ 1 w 8"/>
              <a:gd name="T5" fmla="*/ 111 h 115"/>
              <a:gd name="T6" fmla="*/ 2 w 8"/>
              <a:gd name="T7" fmla="*/ 109 h 115"/>
              <a:gd name="T8" fmla="*/ 2 w 8"/>
              <a:gd name="T9" fmla="*/ 107 h 115"/>
              <a:gd name="T10" fmla="*/ 2 w 8"/>
              <a:gd name="T11" fmla="*/ 105 h 115"/>
              <a:gd name="T12" fmla="*/ 3 w 8"/>
              <a:gd name="T13" fmla="*/ 104 h 115"/>
              <a:gd name="T14" fmla="*/ 3 w 8"/>
              <a:gd name="T15" fmla="*/ 102 h 115"/>
              <a:gd name="T16" fmla="*/ 3 w 8"/>
              <a:gd name="T17" fmla="*/ 100 h 115"/>
              <a:gd name="T18" fmla="*/ 3 w 8"/>
              <a:gd name="T19" fmla="*/ 98 h 115"/>
              <a:gd name="T20" fmla="*/ 4 w 8"/>
              <a:gd name="T21" fmla="*/ 96 h 115"/>
              <a:gd name="T22" fmla="*/ 4 w 8"/>
              <a:gd name="T23" fmla="*/ 95 h 115"/>
              <a:gd name="T24" fmla="*/ 4 w 8"/>
              <a:gd name="T25" fmla="*/ 93 h 115"/>
              <a:gd name="T26" fmla="*/ 5 w 8"/>
              <a:gd name="T27" fmla="*/ 91 h 115"/>
              <a:gd name="T28" fmla="*/ 5 w 8"/>
              <a:gd name="T29" fmla="*/ 90 h 115"/>
              <a:gd name="T30" fmla="*/ 5 w 8"/>
              <a:gd name="T31" fmla="*/ 88 h 115"/>
              <a:gd name="T32" fmla="*/ 5 w 8"/>
              <a:gd name="T33" fmla="*/ 86 h 115"/>
              <a:gd name="T34" fmla="*/ 5 w 8"/>
              <a:gd name="T35" fmla="*/ 84 h 115"/>
              <a:gd name="T36" fmla="*/ 6 w 8"/>
              <a:gd name="T37" fmla="*/ 83 h 115"/>
              <a:gd name="T38" fmla="*/ 6 w 8"/>
              <a:gd name="T39" fmla="*/ 80 h 115"/>
              <a:gd name="T40" fmla="*/ 6 w 8"/>
              <a:gd name="T41" fmla="*/ 79 h 115"/>
              <a:gd name="T42" fmla="*/ 6 w 8"/>
              <a:gd name="T43" fmla="*/ 77 h 115"/>
              <a:gd name="T44" fmla="*/ 6 w 8"/>
              <a:gd name="T45" fmla="*/ 75 h 115"/>
              <a:gd name="T46" fmla="*/ 6 w 8"/>
              <a:gd name="T47" fmla="*/ 73 h 115"/>
              <a:gd name="T48" fmla="*/ 7 w 8"/>
              <a:gd name="T49" fmla="*/ 72 h 115"/>
              <a:gd name="T50" fmla="*/ 7 w 8"/>
              <a:gd name="T51" fmla="*/ 70 h 115"/>
              <a:gd name="T52" fmla="*/ 7 w 8"/>
              <a:gd name="T53" fmla="*/ 68 h 115"/>
              <a:gd name="T54" fmla="*/ 7 w 8"/>
              <a:gd name="T55" fmla="*/ 66 h 115"/>
              <a:gd name="T56" fmla="*/ 7 w 8"/>
              <a:gd name="T57" fmla="*/ 64 h 115"/>
              <a:gd name="T58" fmla="*/ 7 w 8"/>
              <a:gd name="T59" fmla="*/ 63 h 115"/>
              <a:gd name="T60" fmla="*/ 7 w 8"/>
              <a:gd name="T61" fmla="*/ 61 h 115"/>
              <a:gd name="T62" fmla="*/ 7 w 8"/>
              <a:gd name="T63" fmla="*/ 59 h 115"/>
              <a:gd name="T64" fmla="*/ 7 w 8"/>
              <a:gd name="T65" fmla="*/ 57 h 115"/>
              <a:gd name="T66" fmla="*/ 7 w 8"/>
              <a:gd name="T67" fmla="*/ 55 h 115"/>
              <a:gd name="T68" fmla="*/ 8 w 8"/>
              <a:gd name="T69" fmla="*/ 53 h 115"/>
              <a:gd name="T70" fmla="*/ 8 w 8"/>
              <a:gd name="T71" fmla="*/ 52 h 115"/>
              <a:gd name="T72" fmla="*/ 8 w 8"/>
              <a:gd name="T73" fmla="*/ 50 h 115"/>
              <a:gd name="T74" fmla="*/ 8 w 8"/>
              <a:gd name="T75" fmla="*/ 44 h 115"/>
              <a:gd name="T76" fmla="*/ 8 w 8"/>
              <a:gd name="T77" fmla="*/ 42 h 115"/>
              <a:gd name="T78" fmla="*/ 7 w 8"/>
              <a:gd name="T79" fmla="*/ 40 h 115"/>
              <a:gd name="T80" fmla="*/ 7 w 8"/>
              <a:gd name="T81" fmla="*/ 38 h 115"/>
              <a:gd name="T82" fmla="*/ 7 w 8"/>
              <a:gd name="T83" fmla="*/ 37 h 115"/>
              <a:gd name="T84" fmla="*/ 7 w 8"/>
              <a:gd name="T85" fmla="*/ 35 h 115"/>
              <a:gd name="T86" fmla="*/ 7 w 8"/>
              <a:gd name="T87" fmla="*/ 33 h 115"/>
              <a:gd name="T88" fmla="*/ 7 w 8"/>
              <a:gd name="T89" fmla="*/ 31 h 115"/>
              <a:gd name="T90" fmla="*/ 7 w 8"/>
              <a:gd name="T91" fmla="*/ 29 h 115"/>
              <a:gd name="T92" fmla="*/ 7 w 8"/>
              <a:gd name="T93" fmla="*/ 27 h 115"/>
              <a:gd name="T94" fmla="*/ 7 w 8"/>
              <a:gd name="T95" fmla="*/ 26 h 115"/>
              <a:gd name="T96" fmla="*/ 7 w 8"/>
              <a:gd name="T97" fmla="*/ 24 h 115"/>
              <a:gd name="T98" fmla="*/ 7 w 8"/>
              <a:gd name="T99" fmla="*/ 22 h 115"/>
              <a:gd name="T100" fmla="*/ 6 w 8"/>
              <a:gd name="T101" fmla="*/ 20 h 115"/>
              <a:gd name="T102" fmla="*/ 6 w 8"/>
              <a:gd name="T103" fmla="*/ 18 h 115"/>
              <a:gd name="T104" fmla="*/ 6 w 8"/>
              <a:gd name="T105" fmla="*/ 16 h 115"/>
              <a:gd name="T106" fmla="*/ 6 w 8"/>
              <a:gd name="T107" fmla="*/ 15 h 115"/>
              <a:gd name="T108" fmla="*/ 6 w 8"/>
              <a:gd name="T109" fmla="*/ 13 h 115"/>
              <a:gd name="T110" fmla="*/ 5 w 8"/>
              <a:gd name="T111" fmla="*/ 11 h 115"/>
              <a:gd name="T112" fmla="*/ 5 w 8"/>
              <a:gd name="T113" fmla="*/ 10 h 115"/>
              <a:gd name="T114" fmla="*/ 5 w 8"/>
              <a:gd name="T115" fmla="*/ 8 h 115"/>
              <a:gd name="T116" fmla="*/ 5 w 8"/>
              <a:gd name="T117" fmla="*/ 6 h 115"/>
              <a:gd name="T118" fmla="*/ 5 w 8"/>
              <a:gd name="T119" fmla="*/ 4 h 115"/>
              <a:gd name="T120" fmla="*/ 4 w 8"/>
              <a:gd name="T121" fmla="*/ 2 h 115"/>
              <a:gd name="T122" fmla="*/ 4 w 8"/>
              <a:gd name="T12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15"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2"/>
                </a:moveTo>
                <a:cubicBezTo>
                  <a:pt x="1" y="112"/>
                  <a:pt x="1" y="112"/>
                  <a:pt x="1" y="113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09"/>
                </a:moveTo>
                <a:cubicBezTo>
                  <a:pt x="1" y="109"/>
                  <a:pt x="1" y="109"/>
                  <a:pt x="1" y="109"/>
                </a:cubicBezTo>
                <a:cubicBezTo>
                  <a:pt x="1" y="109"/>
                  <a:pt x="1" y="109"/>
                  <a:pt x="1" y="109"/>
                </a:cubicBezTo>
                <a:moveTo>
                  <a:pt x="2" y="109"/>
                </a:moveTo>
                <a:cubicBezTo>
                  <a:pt x="2" y="109"/>
                  <a:pt x="2" y="109"/>
                  <a:pt x="2" y="109"/>
                </a:cubicBezTo>
                <a:cubicBezTo>
                  <a:pt x="2" y="109"/>
                  <a:pt x="2" y="109"/>
                  <a:pt x="2" y="109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4"/>
                </a:moveTo>
                <a:cubicBezTo>
                  <a:pt x="2" y="104"/>
                  <a:pt x="2" y="104"/>
                  <a:pt x="2" y="105"/>
                </a:cubicBezTo>
                <a:cubicBezTo>
                  <a:pt x="2" y="104"/>
                  <a:pt x="2" y="104"/>
                  <a:pt x="2" y="104"/>
                </a:cubicBezTo>
                <a:moveTo>
                  <a:pt x="2" y="104"/>
                </a:move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moveTo>
                  <a:pt x="3" y="103"/>
                </a:moveTo>
                <a:cubicBezTo>
                  <a:pt x="3" y="103"/>
                  <a:pt x="3" y="104"/>
                  <a:pt x="3" y="104"/>
                </a:cubicBezTo>
                <a:cubicBezTo>
                  <a:pt x="3" y="104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8"/>
                </a:moveTo>
                <a:cubicBezTo>
                  <a:pt x="3" y="98"/>
                  <a:pt x="3" y="98"/>
                  <a:pt x="3" y="98"/>
                </a:cubicBezTo>
                <a:cubicBezTo>
                  <a:pt x="3" y="98"/>
                  <a:pt x="3" y="98"/>
                  <a:pt x="3" y="98"/>
                </a:cubicBezTo>
                <a:moveTo>
                  <a:pt x="4" y="98"/>
                </a:moveTo>
                <a:cubicBezTo>
                  <a:pt x="4" y="98"/>
                  <a:pt x="4" y="98"/>
                  <a:pt x="3" y="98"/>
                </a:cubicBezTo>
                <a:cubicBezTo>
                  <a:pt x="4" y="98"/>
                  <a:pt x="4" y="98"/>
                  <a:pt x="4" y="98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5"/>
                </a:moveTo>
                <a:cubicBezTo>
                  <a:pt x="4" y="95"/>
                  <a:pt x="4" y="95"/>
                  <a:pt x="4" y="96"/>
                </a:cubicBezTo>
                <a:cubicBezTo>
                  <a:pt x="4" y="95"/>
                  <a:pt x="4" y="95"/>
                  <a:pt x="4" y="95"/>
                </a:cubicBezTo>
                <a:moveTo>
                  <a:pt x="4" y="95"/>
                </a:moveTo>
                <a:cubicBezTo>
                  <a:pt x="4" y="95"/>
                  <a:pt x="4" y="95"/>
                  <a:pt x="4" y="95"/>
                </a:cubicBezTo>
                <a:cubicBezTo>
                  <a:pt x="4" y="95"/>
                  <a:pt x="4" y="95"/>
                  <a:pt x="4" y="95"/>
                </a:cubicBezTo>
                <a:moveTo>
                  <a:pt x="4" y="94"/>
                </a:moveTo>
                <a:cubicBezTo>
                  <a:pt x="4" y="94"/>
                  <a:pt x="4" y="94"/>
                  <a:pt x="4" y="95"/>
                </a:cubicBezTo>
                <a:cubicBezTo>
                  <a:pt x="4" y="94"/>
                  <a:pt x="4" y="94"/>
                  <a:pt x="4" y="94"/>
                </a:cubicBezTo>
                <a:moveTo>
                  <a:pt x="4" y="94"/>
                </a:moveTo>
                <a:cubicBezTo>
                  <a:pt x="4" y="94"/>
                  <a:pt x="4" y="94"/>
                  <a:pt x="4" y="94"/>
                </a:cubicBezTo>
                <a:cubicBezTo>
                  <a:pt x="4" y="94"/>
                  <a:pt x="4" y="94"/>
                  <a:pt x="4" y="94"/>
                </a:cubicBezTo>
                <a:moveTo>
                  <a:pt x="4" y="93"/>
                </a:moveTo>
                <a:cubicBezTo>
                  <a:pt x="4" y="93"/>
                  <a:pt x="4" y="94"/>
                  <a:pt x="4" y="94"/>
                </a:cubicBezTo>
                <a:cubicBezTo>
                  <a:pt x="4" y="94"/>
                  <a:pt x="4" y="93"/>
                  <a:pt x="4" y="93"/>
                </a:cubicBezTo>
                <a:moveTo>
                  <a:pt x="4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moveTo>
                  <a:pt x="4" y="92"/>
                </a:moveTo>
                <a:cubicBezTo>
                  <a:pt x="4" y="92"/>
                  <a:pt x="4" y="93"/>
                  <a:pt x="4" y="93"/>
                </a:cubicBezTo>
                <a:cubicBezTo>
                  <a:pt x="4" y="93"/>
                  <a:pt x="4" y="92"/>
                  <a:pt x="4" y="92"/>
                </a:cubicBezTo>
                <a:moveTo>
                  <a:pt x="4" y="92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2"/>
                </a:cubicBezTo>
                <a:moveTo>
                  <a:pt x="4" y="91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1"/>
                </a:cubicBezTo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moveTo>
                  <a:pt x="5" y="90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2"/>
                </a:moveTo>
                <a:cubicBezTo>
                  <a:pt x="6" y="82"/>
                  <a:pt x="6" y="82"/>
                  <a:pt x="6" y="83"/>
                </a:cubicBezTo>
                <a:cubicBezTo>
                  <a:pt x="6" y="82"/>
                  <a:pt x="6" y="82"/>
                  <a:pt x="6" y="82"/>
                </a:cubicBezTo>
                <a:moveTo>
                  <a:pt x="6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moveTo>
                  <a:pt x="6" y="81"/>
                </a:moveTo>
                <a:cubicBezTo>
                  <a:pt x="6" y="81"/>
                  <a:pt x="6" y="81"/>
                  <a:pt x="6" y="82"/>
                </a:cubicBezTo>
                <a:cubicBezTo>
                  <a:pt x="6" y="81"/>
                  <a:pt x="6" y="81"/>
                  <a:pt x="6" y="81"/>
                </a:cubicBezTo>
                <a:moveTo>
                  <a:pt x="6" y="81"/>
                </a:move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0"/>
                  <a:pt x="6" y="80"/>
                  <a:pt x="6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79"/>
                </a:moveTo>
                <a:cubicBezTo>
                  <a:pt x="6" y="79"/>
                  <a:pt x="6" y="80"/>
                  <a:pt x="6" y="80"/>
                </a:cubicBezTo>
                <a:cubicBezTo>
                  <a:pt x="6" y="80"/>
                  <a:pt x="6" y="79"/>
                  <a:pt x="6" y="79"/>
                </a:cubicBezTo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moveTo>
                  <a:pt x="6" y="78"/>
                </a:moveTo>
                <a:cubicBezTo>
                  <a:pt x="6" y="78"/>
                  <a:pt x="6" y="79"/>
                  <a:pt x="6" y="79"/>
                </a:cubicBezTo>
                <a:cubicBezTo>
                  <a:pt x="6" y="79"/>
                  <a:pt x="6" y="78"/>
                  <a:pt x="6" y="78"/>
                </a:cubicBezTo>
                <a:moveTo>
                  <a:pt x="6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78"/>
                  <a:pt x="6" y="78"/>
                  <a:pt x="6" y="78"/>
                </a:cubicBezTo>
                <a:moveTo>
                  <a:pt x="6" y="77"/>
                </a:moveTo>
                <a:cubicBezTo>
                  <a:pt x="6" y="77"/>
                  <a:pt x="6" y="78"/>
                  <a:pt x="6" y="78"/>
                </a:cubicBezTo>
                <a:cubicBezTo>
                  <a:pt x="6" y="78"/>
                  <a:pt x="6" y="77"/>
                  <a:pt x="6" y="77"/>
                </a:cubicBezTo>
                <a:moveTo>
                  <a:pt x="6" y="77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moveTo>
                  <a:pt x="6" y="76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6"/>
                </a:cubicBezTo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moveTo>
                  <a:pt x="6" y="75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5"/>
                </a:cubicBezTo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moveTo>
                  <a:pt x="6" y="74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4"/>
                </a:cubicBezTo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moveTo>
                  <a:pt x="6" y="73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3"/>
                </a:cubicBezTo>
                <a:moveTo>
                  <a:pt x="7" y="73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3"/>
                </a:cubicBezTo>
                <a:moveTo>
                  <a:pt x="7" y="72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2"/>
                </a:cubicBezTo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2"/>
                </a:cubicBezTo>
                <a:moveTo>
                  <a:pt x="7" y="71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8" y="54"/>
                </a:moveTo>
                <a:cubicBezTo>
                  <a:pt x="8" y="54"/>
                  <a:pt x="7" y="54"/>
                  <a:pt x="7" y="54"/>
                </a:cubicBezTo>
                <a:cubicBezTo>
                  <a:pt x="7" y="54"/>
                  <a:pt x="8" y="54"/>
                  <a:pt x="8" y="54"/>
                </a:cubicBezTo>
                <a:moveTo>
                  <a:pt x="8" y="54"/>
                </a:move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1"/>
                </a:move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8" y="51"/>
                  <a:pt x="8" y="51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49"/>
                  <a:pt x="8" y="49"/>
                  <a:pt x="8" y="50"/>
                </a:cubicBezTo>
                <a:cubicBezTo>
                  <a:pt x="8" y="49"/>
                  <a:pt x="8" y="49"/>
                  <a:pt x="8" y="49"/>
                </a:cubicBezTo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4"/>
                </a:move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moveTo>
                  <a:pt x="7" y="41"/>
                </a:moveTo>
                <a:cubicBezTo>
                  <a:pt x="7" y="41"/>
                  <a:pt x="7" y="41"/>
                  <a:pt x="8" y="41"/>
                </a:cubicBezTo>
                <a:cubicBezTo>
                  <a:pt x="8" y="41"/>
                  <a:pt x="7" y="41"/>
                  <a:pt x="7" y="41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7"/>
                </a:moveTo>
                <a:cubicBezTo>
                  <a:pt x="6" y="17"/>
                  <a:pt x="6" y="17"/>
                  <a:pt x="6" y="18"/>
                </a:cubicBezTo>
                <a:cubicBezTo>
                  <a:pt x="6" y="17"/>
                  <a:pt x="6" y="17"/>
                  <a:pt x="6" y="17"/>
                </a:cubicBezTo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moveTo>
                  <a:pt x="6" y="16"/>
                </a:moveTo>
                <a:cubicBezTo>
                  <a:pt x="6" y="16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6" y="15"/>
                </a:moveTo>
                <a:cubicBezTo>
                  <a:pt x="6" y="15"/>
                  <a:pt x="6" y="16"/>
                  <a:pt x="6" y="16"/>
                </a:cubicBezTo>
                <a:cubicBezTo>
                  <a:pt x="6" y="16"/>
                  <a:pt x="6" y="15"/>
                  <a:pt x="6" y="15"/>
                </a:cubicBezTo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moveTo>
                  <a:pt x="6" y="14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44">
            <a:extLst>
              <a:ext uri="{FF2B5EF4-FFF2-40B4-BE49-F238E27FC236}">
                <a16:creationId xmlns:a16="http://schemas.microsoft.com/office/drawing/2014/main" id="{A056EF9E-4B6C-4A40-B2C0-5BB7E5F465F2}"/>
              </a:ext>
            </a:extLst>
          </p:cNvPr>
          <p:cNvSpPr>
            <a:spLocks/>
          </p:cNvSpPr>
          <p:nvPr/>
        </p:nvSpPr>
        <p:spPr bwMode="auto">
          <a:xfrm>
            <a:off x="8610601" y="5284788"/>
            <a:ext cx="615950" cy="320675"/>
          </a:xfrm>
          <a:custGeom>
            <a:avLst/>
            <a:gdLst>
              <a:gd name="T0" fmla="*/ 0 w 252"/>
              <a:gd name="T1" fmla="*/ 0 h 131"/>
              <a:gd name="T2" fmla="*/ 0 w 252"/>
              <a:gd name="T3" fmla="*/ 0 h 131"/>
              <a:gd name="T4" fmla="*/ 238 w 252"/>
              <a:gd name="T5" fmla="*/ 117 h 131"/>
              <a:gd name="T6" fmla="*/ 252 w 252"/>
              <a:gd name="T7" fmla="*/ 131 h 131"/>
              <a:gd name="T8" fmla="*/ 0 w 252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3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97" y="1"/>
                  <a:pt x="182" y="47"/>
                  <a:pt x="238" y="117"/>
                </a:cubicBezTo>
                <a:cubicBezTo>
                  <a:pt x="243" y="122"/>
                  <a:pt x="247" y="127"/>
                  <a:pt x="252" y="131"/>
                </a:cubicBezTo>
                <a:cubicBezTo>
                  <a:pt x="196" y="52"/>
                  <a:pt x="104" y="1"/>
                  <a:pt x="0" y="0"/>
                </a:cubicBezTo>
              </a:path>
            </a:pathLst>
          </a:custGeom>
          <a:solidFill>
            <a:srgbClr val="E4D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45">
            <a:extLst>
              <a:ext uri="{FF2B5EF4-FFF2-40B4-BE49-F238E27FC236}">
                <a16:creationId xmlns:a16="http://schemas.microsoft.com/office/drawing/2014/main" id="{4449B9BB-6A13-4B3A-9620-C699158E4054}"/>
              </a:ext>
            </a:extLst>
          </p:cNvPr>
          <p:cNvSpPr>
            <a:spLocks/>
          </p:cNvSpPr>
          <p:nvPr/>
        </p:nvSpPr>
        <p:spPr bwMode="auto">
          <a:xfrm>
            <a:off x="8610601" y="5570538"/>
            <a:ext cx="752475" cy="1227138"/>
          </a:xfrm>
          <a:custGeom>
            <a:avLst/>
            <a:gdLst>
              <a:gd name="T0" fmla="*/ 238 w 308"/>
              <a:gd name="T1" fmla="*/ 0 h 502"/>
              <a:gd name="T2" fmla="*/ 305 w 308"/>
              <a:gd name="T3" fmla="*/ 193 h 502"/>
              <a:gd name="T4" fmla="*/ 0 w 308"/>
              <a:gd name="T5" fmla="*/ 502 h 502"/>
              <a:gd name="T6" fmla="*/ 0 w 308"/>
              <a:gd name="T7" fmla="*/ 502 h 502"/>
              <a:gd name="T8" fmla="*/ 308 w 308"/>
              <a:gd name="T9" fmla="*/ 193 h 502"/>
              <a:gd name="T10" fmla="*/ 252 w 308"/>
              <a:gd name="T11" fmla="*/ 14 h 502"/>
              <a:gd name="T12" fmla="*/ 238 w 308"/>
              <a:gd name="T13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502">
                <a:moveTo>
                  <a:pt x="238" y="0"/>
                </a:moveTo>
                <a:cubicBezTo>
                  <a:pt x="280" y="53"/>
                  <a:pt x="305" y="120"/>
                  <a:pt x="305" y="193"/>
                </a:cubicBezTo>
                <a:cubicBezTo>
                  <a:pt x="305" y="362"/>
                  <a:pt x="169" y="500"/>
                  <a:pt x="0" y="502"/>
                </a:cubicBezTo>
                <a:cubicBezTo>
                  <a:pt x="0" y="502"/>
                  <a:pt x="0" y="502"/>
                  <a:pt x="0" y="502"/>
                </a:cubicBezTo>
                <a:cubicBezTo>
                  <a:pt x="170" y="501"/>
                  <a:pt x="308" y="363"/>
                  <a:pt x="308" y="193"/>
                </a:cubicBezTo>
                <a:cubicBezTo>
                  <a:pt x="308" y="126"/>
                  <a:pt x="287" y="65"/>
                  <a:pt x="252" y="14"/>
                </a:cubicBezTo>
                <a:cubicBezTo>
                  <a:pt x="247" y="10"/>
                  <a:pt x="243" y="5"/>
                  <a:pt x="238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6">
            <a:extLst>
              <a:ext uri="{FF2B5EF4-FFF2-40B4-BE49-F238E27FC236}">
                <a16:creationId xmlns:a16="http://schemas.microsoft.com/office/drawing/2014/main" id="{C9C9BDFF-8E5D-496C-BF91-4675C5DA78B8}"/>
              </a:ext>
            </a:extLst>
          </p:cNvPr>
          <p:cNvSpPr>
            <a:spLocks/>
          </p:cNvSpPr>
          <p:nvPr/>
        </p:nvSpPr>
        <p:spPr bwMode="auto">
          <a:xfrm>
            <a:off x="8610601" y="5284788"/>
            <a:ext cx="744538" cy="1512888"/>
          </a:xfrm>
          <a:custGeom>
            <a:avLst/>
            <a:gdLst>
              <a:gd name="T0" fmla="*/ 0 w 305"/>
              <a:gd name="T1" fmla="*/ 0 h 619"/>
              <a:gd name="T2" fmla="*/ 0 w 305"/>
              <a:gd name="T3" fmla="*/ 108 h 619"/>
              <a:gd name="T4" fmla="*/ 120 w 305"/>
              <a:gd name="T5" fmla="*/ 108 h 619"/>
              <a:gd name="T6" fmla="*/ 152 w 305"/>
              <a:gd name="T7" fmla="*/ 140 h 619"/>
              <a:gd name="T8" fmla="*/ 120 w 305"/>
              <a:gd name="T9" fmla="*/ 173 h 619"/>
              <a:gd name="T10" fmla="*/ 0 w 305"/>
              <a:gd name="T11" fmla="*/ 173 h 619"/>
              <a:gd name="T12" fmla="*/ 0 w 305"/>
              <a:gd name="T13" fmla="*/ 182 h 619"/>
              <a:gd name="T14" fmla="*/ 136 w 305"/>
              <a:gd name="T15" fmla="*/ 182 h 619"/>
              <a:gd name="T16" fmla="*/ 167 w 305"/>
              <a:gd name="T17" fmla="*/ 217 h 619"/>
              <a:gd name="T18" fmla="*/ 146 w 305"/>
              <a:gd name="T19" fmla="*/ 226 h 619"/>
              <a:gd name="T20" fmla="*/ 129 w 305"/>
              <a:gd name="T21" fmla="*/ 220 h 619"/>
              <a:gd name="T22" fmla="*/ 102 w 305"/>
              <a:gd name="T23" fmla="*/ 198 h 619"/>
              <a:gd name="T24" fmla="*/ 94 w 305"/>
              <a:gd name="T25" fmla="*/ 200 h 619"/>
              <a:gd name="T26" fmla="*/ 64 w 305"/>
              <a:gd name="T27" fmla="*/ 213 h 619"/>
              <a:gd name="T28" fmla="*/ 57 w 305"/>
              <a:gd name="T29" fmla="*/ 212 h 619"/>
              <a:gd name="T30" fmla="*/ 7 w 305"/>
              <a:gd name="T31" fmla="*/ 191 h 619"/>
              <a:gd name="T32" fmla="*/ 6 w 305"/>
              <a:gd name="T33" fmla="*/ 191 h 619"/>
              <a:gd name="T34" fmla="*/ 0 w 305"/>
              <a:gd name="T35" fmla="*/ 192 h 619"/>
              <a:gd name="T36" fmla="*/ 0 w 305"/>
              <a:gd name="T37" fmla="*/ 211 h 619"/>
              <a:gd name="T38" fmla="*/ 8 w 305"/>
              <a:gd name="T39" fmla="*/ 206 h 619"/>
              <a:gd name="T40" fmla="*/ 13 w 305"/>
              <a:gd name="T41" fmla="*/ 205 h 619"/>
              <a:gd name="T42" fmla="*/ 47 w 305"/>
              <a:gd name="T43" fmla="*/ 226 h 619"/>
              <a:gd name="T44" fmla="*/ 61 w 305"/>
              <a:gd name="T45" fmla="*/ 230 h 619"/>
              <a:gd name="T46" fmla="*/ 92 w 305"/>
              <a:gd name="T47" fmla="*/ 217 h 619"/>
              <a:gd name="T48" fmla="*/ 99 w 305"/>
              <a:gd name="T49" fmla="*/ 215 h 619"/>
              <a:gd name="T50" fmla="*/ 116 w 305"/>
              <a:gd name="T51" fmla="*/ 231 h 619"/>
              <a:gd name="T52" fmla="*/ 141 w 305"/>
              <a:gd name="T53" fmla="*/ 242 h 619"/>
              <a:gd name="T54" fmla="*/ 196 w 305"/>
              <a:gd name="T55" fmla="*/ 387 h 619"/>
              <a:gd name="T56" fmla="*/ 79 w 305"/>
              <a:gd name="T57" fmla="*/ 539 h 619"/>
              <a:gd name="T58" fmla="*/ 21 w 305"/>
              <a:gd name="T59" fmla="*/ 542 h 619"/>
              <a:gd name="T60" fmla="*/ 0 w 305"/>
              <a:gd name="T61" fmla="*/ 542 h 619"/>
              <a:gd name="T62" fmla="*/ 0 w 305"/>
              <a:gd name="T63" fmla="*/ 619 h 619"/>
              <a:gd name="T64" fmla="*/ 305 w 305"/>
              <a:gd name="T65" fmla="*/ 310 h 619"/>
              <a:gd name="T66" fmla="*/ 238 w 305"/>
              <a:gd name="T67" fmla="*/ 117 h 619"/>
              <a:gd name="T68" fmla="*/ 0 w 305"/>
              <a:gd name="T6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5" h="619">
                <a:moveTo>
                  <a:pt x="0" y="0"/>
                </a:moveTo>
                <a:cubicBezTo>
                  <a:pt x="0" y="108"/>
                  <a:pt x="0" y="108"/>
                  <a:pt x="0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38" y="108"/>
                  <a:pt x="152" y="123"/>
                  <a:pt x="152" y="140"/>
                </a:cubicBezTo>
                <a:cubicBezTo>
                  <a:pt x="152" y="158"/>
                  <a:pt x="138" y="173"/>
                  <a:pt x="12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82"/>
                  <a:pt x="0" y="182"/>
                  <a:pt x="0" y="182"/>
                </a:cubicBezTo>
                <a:cubicBezTo>
                  <a:pt x="136" y="182"/>
                  <a:pt x="136" y="182"/>
                  <a:pt x="136" y="182"/>
                </a:cubicBezTo>
                <a:cubicBezTo>
                  <a:pt x="136" y="182"/>
                  <a:pt x="147" y="214"/>
                  <a:pt x="167" y="217"/>
                </a:cubicBezTo>
                <a:cubicBezTo>
                  <a:pt x="167" y="217"/>
                  <a:pt x="158" y="226"/>
                  <a:pt x="146" y="226"/>
                </a:cubicBezTo>
                <a:cubicBezTo>
                  <a:pt x="141" y="226"/>
                  <a:pt x="135" y="224"/>
                  <a:pt x="129" y="220"/>
                </a:cubicBezTo>
                <a:cubicBezTo>
                  <a:pt x="114" y="207"/>
                  <a:pt x="109" y="198"/>
                  <a:pt x="102" y="198"/>
                </a:cubicBezTo>
                <a:cubicBezTo>
                  <a:pt x="99" y="198"/>
                  <a:pt x="97" y="199"/>
                  <a:pt x="94" y="200"/>
                </a:cubicBezTo>
                <a:cubicBezTo>
                  <a:pt x="83" y="207"/>
                  <a:pt x="76" y="213"/>
                  <a:pt x="64" y="213"/>
                </a:cubicBezTo>
                <a:cubicBezTo>
                  <a:pt x="62" y="213"/>
                  <a:pt x="60" y="212"/>
                  <a:pt x="57" y="212"/>
                </a:cubicBezTo>
                <a:cubicBezTo>
                  <a:pt x="40" y="209"/>
                  <a:pt x="32" y="191"/>
                  <a:pt x="7" y="191"/>
                </a:cubicBezTo>
                <a:cubicBezTo>
                  <a:pt x="7" y="191"/>
                  <a:pt x="6" y="191"/>
                  <a:pt x="6" y="191"/>
                </a:cubicBezTo>
                <a:cubicBezTo>
                  <a:pt x="4" y="191"/>
                  <a:pt x="2" y="191"/>
                  <a:pt x="0" y="192"/>
                </a:cubicBezTo>
                <a:cubicBezTo>
                  <a:pt x="0" y="211"/>
                  <a:pt x="0" y="211"/>
                  <a:pt x="0" y="211"/>
                </a:cubicBezTo>
                <a:cubicBezTo>
                  <a:pt x="4" y="209"/>
                  <a:pt x="6" y="207"/>
                  <a:pt x="8" y="206"/>
                </a:cubicBezTo>
                <a:cubicBezTo>
                  <a:pt x="10" y="205"/>
                  <a:pt x="11" y="205"/>
                  <a:pt x="13" y="205"/>
                </a:cubicBezTo>
                <a:cubicBezTo>
                  <a:pt x="23" y="205"/>
                  <a:pt x="34" y="218"/>
                  <a:pt x="47" y="226"/>
                </a:cubicBezTo>
                <a:cubicBezTo>
                  <a:pt x="51" y="229"/>
                  <a:pt x="56" y="230"/>
                  <a:pt x="61" y="230"/>
                </a:cubicBezTo>
                <a:cubicBezTo>
                  <a:pt x="73" y="230"/>
                  <a:pt x="85" y="223"/>
                  <a:pt x="92" y="217"/>
                </a:cubicBezTo>
                <a:cubicBezTo>
                  <a:pt x="95" y="216"/>
                  <a:pt x="97" y="215"/>
                  <a:pt x="99" y="215"/>
                </a:cubicBezTo>
                <a:cubicBezTo>
                  <a:pt x="104" y="215"/>
                  <a:pt x="108" y="222"/>
                  <a:pt x="116" y="231"/>
                </a:cubicBezTo>
                <a:cubicBezTo>
                  <a:pt x="127" y="242"/>
                  <a:pt x="141" y="242"/>
                  <a:pt x="141" y="242"/>
                </a:cubicBezTo>
                <a:cubicBezTo>
                  <a:pt x="141" y="242"/>
                  <a:pt x="192" y="287"/>
                  <a:pt x="196" y="387"/>
                </a:cubicBezTo>
                <a:cubicBezTo>
                  <a:pt x="200" y="487"/>
                  <a:pt x="105" y="533"/>
                  <a:pt x="79" y="539"/>
                </a:cubicBezTo>
                <a:cubicBezTo>
                  <a:pt x="68" y="541"/>
                  <a:pt x="46" y="542"/>
                  <a:pt x="21" y="542"/>
                </a:cubicBezTo>
                <a:cubicBezTo>
                  <a:pt x="14" y="542"/>
                  <a:pt x="7" y="542"/>
                  <a:pt x="0" y="542"/>
                </a:cubicBezTo>
                <a:cubicBezTo>
                  <a:pt x="0" y="619"/>
                  <a:pt x="0" y="619"/>
                  <a:pt x="0" y="619"/>
                </a:cubicBezTo>
                <a:cubicBezTo>
                  <a:pt x="169" y="617"/>
                  <a:pt x="305" y="479"/>
                  <a:pt x="305" y="310"/>
                </a:cubicBezTo>
                <a:cubicBezTo>
                  <a:pt x="305" y="237"/>
                  <a:pt x="280" y="170"/>
                  <a:pt x="238" y="117"/>
                </a:cubicBezTo>
                <a:cubicBezTo>
                  <a:pt x="182" y="47"/>
                  <a:pt x="97" y="1"/>
                  <a:pt x="0" y="0"/>
                </a:cubicBezTo>
              </a:path>
            </a:pathLst>
          </a:custGeom>
          <a:solidFill>
            <a:srgbClr val="E4A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7">
            <a:extLst>
              <a:ext uri="{FF2B5EF4-FFF2-40B4-BE49-F238E27FC236}">
                <a16:creationId xmlns:a16="http://schemas.microsoft.com/office/drawing/2014/main" id="{75DB13F4-60A4-4EC4-8E0D-C869708C9088}"/>
              </a:ext>
            </a:extLst>
          </p:cNvPr>
          <p:cNvSpPr>
            <a:spLocks/>
          </p:cNvSpPr>
          <p:nvPr/>
        </p:nvSpPr>
        <p:spPr bwMode="auto">
          <a:xfrm>
            <a:off x="8610601" y="5548313"/>
            <a:ext cx="371475" cy="158750"/>
          </a:xfrm>
          <a:custGeom>
            <a:avLst/>
            <a:gdLst>
              <a:gd name="T0" fmla="*/ 120 w 152"/>
              <a:gd name="T1" fmla="*/ 0 h 65"/>
              <a:gd name="T2" fmla="*/ 0 w 152"/>
              <a:gd name="T3" fmla="*/ 0 h 65"/>
              <a:gd name="T4" fmla="*/ 0 w 152"/>
              <a:gd name="T5" fmla="*/ 65 h 65"/>
              <a:gd name="T6" fmla="*/ 120 w 152"/>
              <a:gd name="T7" fmla="*/ 65 h 65"/>
              <a:gd name="T8" fmla="*/ 152 w 152"/>
              <a:gd name="T9" fmla="*/ 32 h 65"/>
              <a:gd name="T10" fmla="*/ 120 w 152"/>
              <a:gd name="T1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65">
                <a:moveTo>
                  <a:pt x="12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8" y="65"/>
                  <a:pt x="152" y="50"/>
                  <a:pt x="152" y="32"/>
                </a:cubicBezTo>
                <a:cubicBezTo>
                  <a:pt x="152" y="15"/>
                  <a:pt x="138" y="0"/>
                  <a:pt x="120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8">
            <a:extLst>
              <a:ext uri="{FF2B5EF4-FFF2-40B4-BE49-F238E27FC236}">
                <a16:creationId xmlns:a16="http://schemas.microsoft.com/office/drawing/2014/main" id="{6334002E-658A-4D4B-9BC4-A3D39AAA6FB3}"/>
              </a:ext>
            </a:extLst>
          </p:cNvPr>
          <p:cNvSpPr>
            <a:spLocks/>
          </p:cNvSpPr>
          <p:nvPr/>
        </p:nvSpPr>
        <p:spPr bwMode="auto">
          <a:xfrm>
            <a:off x="8610601" y="5729288"/>
            <a:ext cx="407988" cy="107950"/>
          </a:xfrm>
          <a:custGeom>
            <a:avLst/>
            <a:gdLst>
              <a:gd name="T0" fmla="*/ 136 w 167"/>
              <a:gd name="T1" fmla="*/ 0 h 44"/>
              <a:gd name="T2" fmla="*/ 0 w 167"/>
              <a:gd name="T3" fmla="*/ 0 h 44"/>
              <a:gd name="T4" fmla="*/ 0 w 167"/>
              <a:gd name="T5" fmla="*/ 10 h 44"/>
              <a:gd name="T6" fmla="*/ 6 w 167"/>
              <a:gd name="T7" fmla="*/ 9 h 44"/>
              <a:gd name="T8" fmla="*/ 7 w 167"/>
              <a:gd name="T9" fmla="*/ 9 h 44"/>
              <a:gd name="T10" fmla="*/ 57 w 167"/>
              <a:gd name="T11" fmla="*/ 30 h 44"/>
              <a:gd name="T12" fmla="*/ 64 w 167"/>
              <a:gd name="T13" fmla="*/ 31 h 44"/>
              <a:gd name="T14" fmla="*/ 94 w 167"/>
              <a:gd name="T15" fmla="*/ 18 h 44"/>
              <a:gd name="T16" fmla="*/ 102 w 167"/>
              <a:gd name="T17" fmla="*/ 16 h 44"/>
              <a:gd name="T18" fmla="*/ 129 w 167"/>
              <a:gd name="T19" fmla="*/ 38 h 44"/>
              <a:gd name="T20" fmla="*/ 146 w 167"/>
              <a:gd name="T21" fmla="*/ 44 h 44"/>
              <a:gd name="T22" fmla="*/ 167 w 167"/>
              <a:gd name="T23" fmla="*/ 35 h 44"/>
              <a:gd name="T24" fmla="*/ 136 w 167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44">
                <a:moveTo>
                  <a:pt x="13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9"/>
                  <a:pt x="4" y="9"/>
                  <a:pt x="6" y="9"/>
                </a:cubicBezTo>
                <a:cubicBezTo>
                  <a:pt x="6" y="9"/>
                  <a:pt x="7" y="9"/>
                  <a:pt x="7" y="9"/>
                </a:cubicBezTo>
                <a:cubicBezTo>
                  <a:pt x="32" y="9"/>
                  <a:pt x="40" y="27"/>
                  <a:pt x="57" y="30"/>
                </a:cubicBezTo>
                <a:cubicBezTo>
                  <a:pt x="60" y="30"/>
                  <a:pt x="62" y="31"/>
                  <a:pt x="64" y="31"/>
                </a:cubicBezTo>
                <a:cubicBezTo>
                  <a:pt x="76" y="31"/>
                  <a:pt x="83" y="25"/>
                  <a:pt x="94" y="18"/>
                </a:cubicBezTo>
                <a:cubicBezTo>
                  <a:pt x="97" y="17"/>
                  <a:pt x="99" y="16"/>
                  <a:pt x="102" y="16"/>
                </a:cubicBezTo>
                <a:cubicBezTo>
                  <a:pt x="109" y="16"/>
                  <a:pt x="114" y="25"/>
                  <a:pt x="129" y="38"/>
                </a:cubicBezTo>
                <a:cubicBezTo>
                  <a:pt x="135" y="42"/>
                  <a:pt x="141" y="44"/>
                  <a:pt x="146" y="44"/>
                </a:cubicBezTo>
                <a:cubicBezTo>
                  <a:pt x="158" y="44"/>
                  <a:pt x="167" y="35"/>
                  <a:pt x="167" y="35"/>
                </a:cubicBezTo>
                <a:cubicBezTo>
                  <a:pt x="147" y="32"/>
                  <a:pt x="136" y="0"/>
                  <a:pt x="136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9">
            <a:extLst>
              <a:ext uri="{FF2B5EF4-FFF2-40B4-BE49-F238E27FC236}">
                <a16:creationId xmlns:a16="http://schemas.microsoft.com/office/drawing/2014/main" id="{7F07D7C6-515E-406D-A958-5BBD97BF2C2C}"/>
              </a:ext>
            </a:extLst>
          </p:cNvPr>
          <p:cNvSpPr>
            <a:spLocks/>
          </p:cNvSpPr>
          <p:nvPr/>
        </p:nvSpPr>
        <p:spPr bwMode="auto">
          <a:xfrm>
            <a:off x="8610601" y="5786438"/>
            <a:ext cx="488950" cy="822325"/>
          </a:xfrm>
          <a:custGeom>
            <a:avLst/>
            <a:gdLst>
              <a:gd name="T0" fmla="*/ 13 w 200"/>
              <a:gd name="T1" fmla="*/ 0 h 337"/>
              <a:gd name="T2" fmla="*/ 8 w 200"/>
              <a:gd name="T3" fmla="*/ 1 h 337"/>
              <a:gd name="T4" fmla="*/ 0 w 200"/>
              <a:gd name="T5" fmla="*/ 6 h 337"/>
              <a:gd name="T6" fmla="*/ 0 w 200"/>
              <a:gd name="T7" fmla="*/ 337 h 337"/>
              <a:gd name="T8" fmla="*/ 21 w 200"/>
              <a:gd name="T9" fmla="*/ 337 h 337"/>
              <a:gd name="T10" fmla="*/ 79 w 200"/>
              <a:gd name="T11" fmla="*/ 334 h 337"/>
              <a:gd name="T12" fmla="*/ 196 w 200"/>
              <a:gd name="T13" fmla="*/ 182 h 337"/>
              <a:gd name="T14" fmla="*/ 141 w 200"/>
              <a:gd name="T15" fmla="*/ 37 h 337"/>
              <a:gd name="T16" fmla="*/ 116 w 200"/>
              <a:gd name="T17" fmla="*/ 26 h 337"/>
              <a:gd name="T18" fmla="*/ 99 w 200"/>
              <a:gd name="T19" fmla="*/ 10 h 337"/>
              <a:gd name="T20" fmla="*/ 92 w 200"/>
              <a:gd name="T21" fmla="*/ 12 h 337"/>
              <a:gd name="T22" fmla="*/ 61 w 200"/>
              <a:gd name="T23" fmla="*/ 25 h 337"/>
              <a:gd name="T24" fmla="*/ 47 w 200"/>
              <a:gd name="T25" fmla="*/ 21 h 337"/>
              <a:gd name="T26" fmla="*/ 13 w 200"/>
              <a:gd name="T2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0" h="337">
                <a:moveTo>
                  <a:pt x="13" y="0"/>
                </a:moveTo>
                <a:cubicBezTo>
                  <a:pt x="11" y="0"/>
                  <a:pt x="10" y="0"/>
                  <a:pt x="8" y="1"/>
                </a:cubicBezTo>
                <a:cubicBezTo>
                  <a:pt x="6" y="2"/>
                  <a:pt x="4" y="4"/>
                  <a:pt x="0" y="6"/>
                </a:cubicBezTo>
                <a:cubicBezTo>
                  <a:pt x="0" y="337"/>
                  <a:pt x="0" y="337"/>
                  <a:pt x="0" y="337"/>
                </a:cubicBezTo>
                <a:cubicBezTo>
                  <a:pt x="7" y="337"/>
                  <a:pt x="14" y="337"/>
                  <a:pt x="21" y="337"/>
                </a:cubicBezTo>
                <a:cubicBezTo>
                  <a:pt x="46" y="337"/>
                  <a:pt x="68" y="336"/>
                  <a:pt x="79" y="334"/>
                </a:cubicBezTo>
                <a:cubicBezTo>
                  <a:pt x="105" y="328"/>
                  <a:pt x="200" y="282"/>
                  <a:pt x="196" y="182"/>
                </a:cubicBezTo>
                <a:cubicBezTo>
                  <a:pt x="192" y="82"/>
                  <a:pt x="141" y="37"/>
                  <a:pt x="141" y="37"/>
                </a:cubicBezTo>
                <a:cubicBezTo>
                  <a:pt x="141" y="37"/>
                  <a:pt x="127" y="37"/>
                  <a:pt x="116" y="26"/>
                </a:cubicBezTo>
                <a:cubicBezTo>
                  <a:pt x="108" y="17"/>
                  <a:pt x="104" y="10"/>
                  <a:pt x="99" y="10"/>
                </a:cubicBezTo>
                <a:cubicBezTo>
                  <a:pt x="97" y="10"/>
                  <a:pt x="95" y="11"/>
                  <a:pt x="92" y="12"/>
                </a:cubicBezTo>
                <a:cubicBezTo>
                  <a:pt x="85" y="18"/>
                  <a:pt x="73" y="25"/>
                  <a:pt x="61" y="25"/>
                </a:cubicBezTo>
                <a:cubicBezTo>
                  <a:pt x="56" y="25"/>
                  <a:pt x="51" y="24"/>
                  <a:pt x="47" y="21"/>
                </a:cubicBezTo>
                <a:cubicBezTo>
                  <a:pt x="34" y="13"/>
                  <a:pt x="23" y="0"/>
                  <a:pt x="13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50">
            <a:extLst>
              <a:ext uri="{FF2B5EF4-FFF2-40B4-BE49-F238E27FC236}">
                <a16:creationId xmlns:a16="http://schemas.microsoft.com/office/drawing/2014/main" id="{9EBB7C29-A6E3-4715-8BBC-9B763A0D1740}"/>
              </a:ext>
            </a:extLst>
          </p:cNvPr>
          <p:cNvSpPr>
            <a:spLocks/>
          </p:cNvSpPr>
          <p:nvPr/>
        </p:nvSpPr>
        <p:spPr bwMode="auto">
          <a:xfrm>
            <a:off x="10199688" y="5284788"/>
            <a:ext cx="752475" cy="1512888"/>
          </a:xfrm>
          <a:custGeom>
            <a:avLst/>
            <a:gdLst>
              <a:gd name="T0" fmla="*/ 0 w 308"/>
              <a:gd name="T1" fmla="*/ 0 h 619"/>
              <a:gd name="T2" fmla="*/ 0 w 308"/>
              <a:gd name="T3" fmla="*/ 101 h 619"/>
              <a:gd name="T4" fmla="*/ 75 w 308"/>
              <a:gd name="T5" fmla="*/ 101 h 619"/>
              <a:gd name="T6" fmla="*/ 94 w 308"/>
              <a:gd name="T7" fmla="*/ 120 h 619"/>
              <a:gd name="T8" fmla="*/ 75 w 308"/>
              <a:gd name="T9" fmla="*/ 139 h 619"/>
              <a:gd name="T10" fmla="*/ 0 w 308"/>
              <a:gd name="T11" fmla="*/ 139 h 619"/>
              <a:gd name="T12" fmla="*/ 0 w 308"/>
              <a:gd name="T13" fmla="*/ 150 h 619"/>
              <a:gd name="T14" fmla="*/ 107 w 308"/>
              <a:gd name="T15" fmla="*/ 150 h 619"/>
              <a:gd name="T16" fmla="*/ 126 w 308"/>
              <a:gd name="T17" fmla="*/ 169 h 619"/>
              <a:gd name="T18" fmla="*/ 107 w 308"/>
              <a:gd name="T19" fmla="*/ 188 h 619"/>
              <a:gd name="T20" fmla="*/ 0 w 308"/>
              <a:gd name="T21" fmla="*/ 188 h 619"/>
              <a:gd name="T22" fmla="*/ 0 w 308"/>
              <a:gd name="T23" fmla="*/ 195 h 619"/>
              <a:gd name="T24" fmla="*/ 147 w 308"/>
              <a:gd name="T25" fmla="*/ 195 h 619"/>
              <a:gd name="T26" fmla="*/ 166 w 308"/>
              <a:gd name="T27" fmla="*/ 214 h 619"/>
              <a:gd name="T28" fmla="*/ 147 w 308"/>
              <a:gd name="T29" fmla="*/ 233 h 619"/>
              <a:gd name="T30" fmla="*/ 0 w 308"/>
              <a:gd name="T31" fmla="*/ 233 h 619"/>
              <a:gd name="T32" fmla="*/ 0 w 308"/>
              <a:gd name="T33" fmla="*/ 245 h 619"/>
              <a:gd name="T34" fmla="*/ 189 w 308"/>
              <a:gd name="T35" fmla="*/ 245 h 619"/>
              <a:gd name="T36" fmla="*/ 208 w 308"/>
              <a:gd name="T37" fmla="*/ 264 h 619"/>
              <a:gd name="T38" fmla="*/ 189 w 308"/>
              <a:gd name="T39" fmla="*/ 283 h 619"/>
              <a:gd name="T40" fmla="*/ 0 w 308"/>
              <a:gd name="T41" fmla="*/ 283 h 619"/>
              <a:gd name="T42" fmla="*/ 0 w 308"/>
              <a:gd name="T43" fmla="*/ 296 h 619"/>
              <a:gd name="T44" fmla="*/ 212 w 308"/>
              <a:gd name="T45" fmla="*/ 296 h 619"/>
              <a:gd name="T46" fmla="*/ 230 w 308"/>
              <a:gd name="T47" fmla="*/ 315 h 619"/>
              <a:gd name="T48" fmla="*/ 212 w 308"/>
              <a:gd name="T49" fmla="*/ 334 h 619"/>
              <a:gd name="T50" fmla="*/ 0 w 308"/>
              <a:gd name="T51" fmla="*/ 334 h 619"/>
              <a:gd name="T52" fmla="*/ 0 w 308"/>
              <a:gd name="T53" fmla="*/ 344 h 619"/>
              <a:gd name="T54" fmla="*/ 189 w 308"/>
              <a:gd name="T55" fmla="*/ 344 h 619"/>
              <a:gd name="T56" fmla="*/ 208 w 308"/>
              <a:gd name="T57" fmla="*/ 363 h 619"/>
              <a:gd name="T58" fmla="*/ 189 w 308"/>
              <a:gd name="T59" fmla="*/ 382 h 619"/>
              <a:gd name="T60" fmla="*/ 0 w 308"/>
              <a:gd name="T61" fmla="*/ 382 h 619"/>
              <a:gd name="T62" fmla="*/ 0 w 308"/>
              <a:gd name="T63" fmla="*/ 395 h 619"/>
              <a:gd name="T64" fmla="*/ 147 w 308"/>
              <a:gd name="T65" fmla="*/ 395 h 619"/>
              <a:gd name="T66" fmla="*/ 166 w 308"/>
              <a:gd name="T67" fmla="*/ 413 h 619"/>
              <a:gd name="T68" fmla="*/ 147 w 308"/>
              <a:gd name="T69" fmla="*/ 432 h 619"/>
              <a:gd name="T70" fmla="*/ 0 w 308"/>
              <a:gd name="T71" fmla="*/ 432 h 619"/>
              <a:gd name="T72" fmla="*/ 0 w 308"/>
              <a:gd name="T73" fmla="*/ 439 h 619"/>
              <a:gd name="T74" fmla="*/ 107 w 308"/>
              <a:gd name="T75" fmla="*/ 439 h 619"/>
              <a:gd name="T76" fmla="*/ 126 w 308"/>
              <a:gd name="T77" fmla="*/ 458 h 619"/>
              <a:gd name="T78" fmla="*/ 107 w 308"/>
              <a:gd name="T79" fmla="*/ 477 h 619"/>
              <a:gd name="T80" fmla="*/ 0 w 308"/>
              <a:gd name="T81" fmla="*/ 477 h 619"/>
              <a:gd name="T82" fmla="*/ 0 w 308"/>
              <a:gd name="T83" fmla="*/ 488 h 619"/>
              <a:gd name="T84" fmla="*/ 75 w 308"/>
              <a:gd name="T85" fmla="*/ 488 h 619"/>
              <a:gd name="T86" fmla="*/ 94 w 308"/>
              <a:gd name="T87" fmla="*/ 507 h 619"/>
              <a:gd name="T88" fmla="*/ 75 w 308"/>
              <a:gd name="T89" fmla="*/ 526 h 619"/>
              <a:gd name="T90" fmla="*/ 0 w 308"/>
              <a:gd name="T91" fmla="*/ 526 h 619"/>
              <a:gd name="T92" fmla="*/ 0 w 308"/>
              <a:gd name="T93" fmla="*/ 619 h 619"/>
              <a:gd name="T94" fmla="*/ 308 w 308"/>
              <a:gd name="T95" fmla="*/ 310 h 619"/>
              <a:gd name="T96" fmla="*/ 0 w 308"/>
              <a:gd name="T97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619">
                <a:moveTo>
                  <a:pt x="0" y="0"/>
                </a:moveTo>
                <a:cubicBezTo>
                  <a:pt x="0" y="101"/>
                  <a:pt x="0" y="101"/>
                  <a:pt x="0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85" y="101"/>
                  <a:pt x="94" y="110"/>
                  <a:pt x="94" y="120"/>
                </a:cubicBezTo>
                <a:cubicBezTo>
                  <a:pt x="94" y="131"/>
                  <a:pt x="85" y="139"/>
                  <a:pt x="75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0"/>
                  <a:pt x="0" y="150"/>
                  <a:pt x="0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7" y="150"/>
                  <a:pt x="126" y="159"/>
                  <a:pt x="126" y="169"/>
                </a:cubicBezTo>
                <a:cubicBezTo>
                  <a:pt x="126" y="179"/>
                  <a:pt x="117" y="188"/>
                  <a:pt x="107" y="188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95"/>
                  <a:pt x="0" y="195"/>
                  <a:pt x="0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7" y="195"/>
                  <a:pt x="166" y="203"/>
                  <a:pt x="166" y="214"/>
                </a:cubicBezTo>
                <a:cubicBezTo>
                  <a:pt x="166" y="224"/>
                  <a:pt x="157" y="233"/>
                  <a:pt x="147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45"/>
                  <a:pt x="0" y="245"/>
                  <a:pt x="0" y="245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99" y="245"/>
                  <a:pt x="208" y="254"/>
                  <a:pt x="208" y="264"/>
                </a:cubicBezTo>
                <a:cubicBezTo>
                  <a:pt x="208" y="274"/>
                  <a:pt x="199" y="283"/>
                  <a:pt x="189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96"/>
                  <a:pt x="0" y="296"/>
                  <a:pt x="0" y="296"/>
                </a:cubicBezTo>
                <a:cubicBezTo>
                  <a:pt x="212" y="296"/>
                  <a:pt x="212" y="296"/>
                  <a:pt x="212" y="296"/>
                </a:cubicBezTo>
                <a:cubicBezTo>
                  <a:pt x="222" y="296"/>
                  <a:pt x="230" y="305"/>
                  <a:pt x="230" y="315"/>
                </a:cubicBezTo>
                <a:cubicBezTo>
                  <a:pt x="230" y="325"/>
                  <a:pt x="222" y="334"/>
                  <a:pt x="212" y="334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4"/>
                  <a:pt x="0" y="344"/>
                  <a:pt x="0" y="344"/>
                </a:cubicBezTo>
                <a:cubicBezTo>
                  <a:pt x="189" y="344"/>
                  <a:pt x="189" y="344"/>
                  <a:pt x="189" y="344"/>
                </a:cubicBezTo>
                <a:cubicBezTo>
                  <a:pt x="199" y="344"/>
                  <a:pt x="208" y="353"/>
                  <a:pt x="208" y="363"/>
                </a:cubicBezTo>
                <a:cubicBezTo>
                  <a:pt x="208" y="374"/>
                  <a:pt x="199" y="382"/>
                  <a:pt x="189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95"/>
                  <a:pt x="0" y="395"/>
                  <a:pt x="0" y="395"/>
                </a:cubicBezTo>
                <a:cubicBezTo>
                  <a:pt x="147" y="395"/>
                  <a:pt x="147" y="395"/>
                  <a:pt x="147" y="395"/>
                </a:cubicBezTo>
                <a:cubicBezTo>
                  <a:pt x="157" y="395"/>
                  <a:pt x="166" y="403"/>
                  <a:pt x="166" y="413"/>
                </a:cubicBezTo>
                <a:cubicBezTo>
                  <a:pt x="166" y="424"/>
                  <a:pt x="157" y="432"/>
                  <a:pt x="147" y="43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39"/>
                  <a:pt x="0" y="439"/>
                  <a:pt x="0" y="439"/>
                </a:cubicBezTo>
                <a:cubicBezTo>
                  <a:pt x="107" y="439"/>
                  <a:pt x="107" y="439"/>
                  <a:pt x="107" y="439"/>
                </a:cubicBezTo>
                <a:cubicBezTo>
                  <a:pt x="117" y="439"/>
                  <a:pt x="126" y="448"/>
                  <a:pt x="126" y="458"/>
                </a:cubicBezTo>
                <a:cubicBezTo>
                  <a:pt x="126" y="469"/>
                  <a:pt x="117" y="477"/>
                  <a:pt x="107" y="477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88"/>
                  <a:pt x="0" y="488"/>
                  <a:pt x="0" y="488"/>
                </a:cubicBezTo>
                <a:cubicBezTo>
                  <a:pt x="75" y="488"/>
                  <a:pt x="75" y="488"/>
                  <a:pt x="75" y="488"/>
                </a:cubicBezTo>
                <a:cubicBezTo>
                  <a:pt x="85" y="488"/>
                  <a:pt x="94" y="497"/>
                  <a:pt x="94" y="507"/>
                </a:cubicBezTo>
                <a:cubicBezTo>
                  <a:pt x="94" y="517"/>
                  <a:pt x="85" y="526"/>
                  <a:pt x="75" y="526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19"/>
                  <a:pt x="0" y="619"/>
                  <a:pt x="0" y="619"/>
                </a:cubicBezTo>
                <a:cubicBezTo>
                  <a:pt x="170" y="618"/>
                  <a:pt x="308" y="480"/>
                  <a:pt x="308" y="310"/>
                </a:cubicBezTo>
                <a:cubicBezTo>
                  <a:pt x="308" y="139"/>
                  <a:pt x="170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51">
            <a:extLst>
              <a:ext uri="{FF2B5EF4-FFF2-40B4-BE49-F238E27FC236}">
                <a16:creationId xmlns:a16="http://schemas.microsoft.com/office/drawing/2014/main" id="{525A2288-C7B9-48E6-9560-56474C6667BB}"/>
              </a:ext>
            </a:extLst>
          </p:cNvPr>
          <p:cNvSpPr>
            <a:spLocks/>
          </p:cNvSpPr>
          <p:nvPr/>
        </p:nvSpPr>
        <p:spPr bwMode="auto">
          <a:xfrm>
            <a:off x="10199688" y="5532438"/>
            <a:ext cx="230188" cy="92075"/>
          </a:xfrm>
          <a:custGeom>
            <a:avLst/>
            <a:gdLst>
              <a:gd name="T0" fmla="*/ 75 w 94"/>
              <a:gd name="T1" fmla="*/ 0 h 38"/>
              <a:gd name="T2" fmla="*/ 0 w 94"/>
              <a:gd name="T3" fmla="*/ 0 h 38"/>
              <a:gd name="T4" fmla="*/ 0 w 94"/>
              <a:gd name="T5" fmla="*/ 38 h 38"/>
              <a:gd name="T6" fmla="*/ 75 w 94"/>
              <a:gd name="T7" fmla="*/ 38 h 38"/>
              <a:gd name="T8" fmla="*/ 94 w 94"/>
              <a:gd name="T9" fmla="*/ 19 h 38"/>
              <a:gd name="T10" fmla="*/ 75 w 9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38">
                <a:moveTo>
                  <a:pt x="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85" y="38"/>
                  <a:pt x="94" y="30"/>
                  <a:pt x="94" y="19"/>
                </a:cubicBezTo>
                <a:cubicBezTo>
                  <a:pt x="94" y="9"/>
                  <a:pt x="85" y="0"/>
                  <a:pt x="7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52">
            <a:extLst>
              <a:ext uri="{FF2B5EF4-FFF2-40B4-BE49-F238E27FC236}">
                <a16:creationId xmlns:a16="http://schemas.microsoft.com/office/drawing/2014/main" id="{53F03CC1-5DE3-4564-9061-96097F6C10DC}"/>
              </a:ext>
            </a:extLst>
          </p:cNvPr>
          <p:cNvSpPr>
            <a:spLocks/>
          </p:cNvSpPr>
          <p:nvPr/>
        </p:nvSpPr>
        <p:spPr bwMode="auto">
          <a:xfrm>
            <a:off x="10199688" y="5651500"/>
            <a:ext cx="307975" cy="92075"/>
          </a:xfrm>
          <a:custGeom>
            <a:avLst/>
            <a:gdLst>
              <a:gd name="T0" fmla="*/ 107 w 126"/>
              <a:gd name="T1" fmla="*/ 0 h 38"/>
              <a:gd name="T2" fmla="*/ 0 w 126"/>
              <a:gd name="T3" fmla="*/ 0 h 38"/>
              <a:gd name="T4" fmla="*/ 0 w 126"/>
              <a:gd name="T5" fmla="*/ 38 h 38"/>
              <a:gd name="T6" fmla="*/ 107 w 126"/>
              <a:gd name="T7" fmla="*/ 38 h 38"/>
              <a:gd name="T8" fmla="*/ 126 w 126"/>
              <a:gd name="T9" fmla="*/ 19 h 38"/>
              <a:gd name="T10" fmla="*/ 107 w 12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38">
                <a:moveTo>
                  <a:pt x="1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7" y="38"/>
                  <a:pt x="126" y="29"/>
                  <a:pt x="126" y="19"/>
                </a:cubicBezTo>
                <a:cubicBezTo>
                  <a:pt x="126" y="9"/>
                  <a:pt x="117" y="0"/>
                  <a:pt x="10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53">
            <a:extLst>
              <a:ext uri="{FF2B5EF4-FFF2-40B4-BE49-F238E27FC236}">
                <a16:creationId xmlns:a16="http://schemas.microsoft.com/office/drawing/2014/main" id="{E46DA1F3-B18D-4D0C-9773-D810EFA34DEC}"/>
              </a:ext>
            </a:extLst>
          </p:cNvPr>
          <p:cNvSpPr>
            <a:spLocks/>
          </p:cNvSpPr>
          <p:nvPr/>
        </p:nvSpPr>
        <p:spPr bwMode="auto">
          <a:xfrm>
            <a:off x="10199688" y="5761038"/>
            <a:ext cx="404813" cy="93663"/>
          </a:xfrm>
          <a:custGeom>
            <a:avLst/>
            <a:gdLst>
              <a:gd name="T0" fmla="*/ 147 w 166"/>
              <a:gd name="T1" fmla="*/ 0 h 38"/>
              <a:gd name="T2" fmla="*/ 0 w 166"/>
              <a:gd name="T3" fmla="*/ 0 h 38"/>
              <a:gd name="T4" fmla="*/ 0 w 166"/>
              <a:gd name="T5" fmla="*/ 38 h 38"/>
              <a:gd name="T6" fmla="*/ 147 w 166"/>
              <a:gd name="T7" fmla="*/ 38 h 38"/>
              <a:gd name="T8" fmla="*/ 166 w 166"/>
              <a:gd name="T9" fmla="*/ 19 h 38"/>
              <a:gd name="T10" fmla="*/ 147 w 16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38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57" y="38"/>
                  <a:pt x="166" y="29"/>
                  <a:pt x="166" y="19"/>
                </a:cubicBezTo>
                <a:cubicBezTo>
                  <a:pt x="166" y="8"/>
                  <a:pt x="157" y="0"/>
                  <a:pt x="14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54">
            <a:extLst>
              <a:ext uri="{FF2B5EF4-FFF2-40B4-BE49-F238E27FC236}">
                <a16:creationId xmlns:a16="http://schemas.microsoft.com/office/drawing/2014/main" id="{4BE40234-9640-4C76-90B4-FC7857C5B0FB}"/>
              </a:ext>
            </a:extLst>
          </p:cNvPr>
          <p:cNvSpPr>
            <a:spLocks/>
          </p:cNvSpPr>
          <p:nvPr/>
        </p:nvSpPr>
        <p:spPr bwMode="auto">
          <a:xfrm>
            <a:off x="10199688" y="5883275"/>
            <a:ext cx="508000" cy="93663"/>
          </a:xfrm>
          <a:custGeom>
            <a:avLst/>
            <a:gdLst>
              <a:gd name="T0" fmla="*/ 189 w 208"/>
              <a:gd name="T1" fmla="*/ 0 h 38"/>
              <a:gd name="T2" fmla="*/ 0 w 208"/>
              <a:gd name="T3" fmla="*/ 0 h 38"/>
              <a:gd name="T4" fmla="*/ 0 w 208"/>
              <a:gd name="T5" fmla="*/ 38 h 38"/>
              <a:gd name="T6" fmla="*/ 189 w 208"/>
              <a:gd name="T7" fmla="*/ 38 h 38"/>
              <a:gd name="T8" fmla="*/ 208 w 208"/>
              <a:gd name="T9" fmla="*/ 19 h 38"/>
              <a:gd name="T10" fmla="*/ 189 w 208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8">
                <a:moveTo>
                  <a:pt x="1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9" y="38"/>
                  <a:pt x="208" y="29"/>
                  <a:pt x="208" y="19"/>
                </a:cubicBezTo>
                <a:cubicBezTo>
                  <a:pt x="208" y="9"/>
                  <a:pt x="199" y="0"/>
                  <a:pt x="189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55">
            <a:extLst>
              <a:ext uri="{FF2B5EF4-FFF2-40B4-BE49-F238E27FC236}">
                <a16:creationId xmlns:a16="http://schemas.microsoft.com/office/drawing/2014/main" id="{25F45296-8B9D-40CF-8B1C-F021F4C7A78B}"/>
              </a:ext>
            </a:extLst>
          </p:cNvPr>
          <p:cNvSpPr>
            <a:spLocks/>
          </p:cNvSpPr>
          <p:nvPr/>
        </p:nvSpPr>
        <p:spPr bwMode="auto">
          <a:xfrm>
            <a:off x="10199688" y="6477000"/>
            <a:ext cx="230188" cy="92075"/>
          </a:xfrm>
          <a:custGeom>
            <a:avLst/>
            <a:gdLst>
              <a:gd name="T0" fmla="*/ 75 w 94"/>
              <a:gd name="T1" fmla="*/ 0 h 38"/>
              <a:gd name="T2" fmla="*/ 0 w 94"/>
              <a:gd name="T3" fmla="*/ 0 h 38"/>
              <a:gd name="T4" fmla="*/ 0 w 94"/>
              <a:gd name="T5" fmla="*/ 38 h 38"/>
              <a:gd name="T6" fmla="*/ 75 w 94"/>
              <a:gd name="T7" fmla="*/ 38 h 38"/>
              <a:gd name="T8" fmla="*/ 94 w 94"/>
              <a:gd name="T9" fmla="*/ 19 h 38"/>
              <a:gd name="T10" fmla="*/ 75 w 94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" h="38">
                <a:moveTo>
                  <a:pt x="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85" y="38"/>
                  <a:pt x="94" y="29"/>
                  <a:pt x="94" y="19"/>
                </a:cubicBezTo>
                <a:cubicBezTo>
                  <a:pt x="94" y="9"/>
                  <a:pt x="85" y="0"/>
                  <a:pt x="75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6">
            <a:extLst>
              <a:ext uri="{FF2B5EF4-FFF2-40B4-BE49-F238E27FC236}">
                <a16:creationId xmlns:a16="http://schemas.microsoft.com/office/drawing/2014/main" id="{79BD2E49-F7FE-45CF-A238-243BEE1788BD}"/>
              </a:ext>
            </a:extLst>
          </p:cNvPr>
          <p:cNvSpPr>
            <a:spLocks/>
          </p:cNvSpPr>
          <p:nvPr/>
        </p:nvSpPr>
        <p:spPr bwMode="auto">
          <a:xfrm>
            <a:off x="10199688" y="6357938"/>
            <a:ext cx="307975" cy="92075"/>
          </a:xfrm>
          <a:custGeom>
            <a:avLst/>
            <a:gdLst>
              <a:gd name="T0" fmla="*/ 107 w 126"/>
              <a:gd name="T1" fmla="*/ 0 h 38"/>
              <a:gd name="T2" fmla="*/ 0 w 126"/>
              <a:gd name="T3" fmla="*/ 0 h 38"/>
              <a:gd name="T4" fmla="*/ 0 w 126"/>
              <a:gd name="T5" fmla="*/ 38 h 38"/>
              <a:gd name="T6" fmla="*/ 107 w 126"/>
              <a:gd name="T7" fmla="*/ 38 h 38"/>
              <a:gd name="T8" fmla="*/ 126 w 126"/>
              <a:gd name="T9" fmla="*/ 19 h 38"/>
              <a:gd name="T10" fmla="*/ 107 w 126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38">
                <a:moveTo>
                  <a:pt x="1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7" y="38"/>
                  <a:pt x="126" y="30"/>
                  <a:pt x="126" y="19"/>
                </a:cubicBezTo>
                <a:cubicBezTo>
                  <a:pt x="126" y="9"/>
                  <a:pt x="117" y="0"/>
                  <a:pt x="10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7">
            <a:extLst>
              <a:ext uri="{FF2B5EF4-FFF2-40B4-BE49-F238E27FC236}">
                <a16:creationId xmlns:a16="http://schemas.microsoft.com/office/drawing/2014/main" id="{24C1729C-68E7-4A72-A6E2-010430021D01}"/>
              </a:ext>
            </a:extLst>
          </p:cNvPr>
          <p:cNvSpPr>
            <a:spLocks/>
          </p:cNvSpPr>
          <p:nvPr/>
        </p:nvSpPr>
        <p:spPr bwMode="auto">
          <a:xfrm>
            <a:off x="10199688" y="6249988"/>
            <a:ext cx="404813" cy="90488"/>
          </a:xfrm>
          <a:custGeom>
            <a:avLst/>
            <a:gdLst>
              <a:gd name="T0" fmla="*/ 147 w 166"/>
              <a:gd name="T1" fmla="*/ 0 h 37"/>
              <a:gd name="T2" fmla="*/ 0 w 166"/>
              <a:gd name="T3" fmla="*/ 0 h 37"/>
              <a:gd name="T4" fmla="*/ 0 w 166"/>
              <a:gd name="T5" fmla="*/ 37 h 37"/>
              <a:gd name="T6" fmla="*/ 147 w 166"/>
              <a:gd name="T7" fmla="*/ 37 h 37"/>
              <a:gd name="T8" fmla="*/ 166 w 166"/>
              <a:gd name="T9" fmla="*/ 18 h 37"/>
              <a:gd name="T10" fmla="*/ 147 w 166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37">
                <a:moveTo>
                  <a:pt x="1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57" y="37"/>
                  <a:pt x="166" y="29"/>
                  <a:pt x="166" y="18"/>
                </a:cubicBezTo>
                <a:cubicBezTo>
                  <a:pt x="166" y="8"/>
                  <a:pt x="157" y="0"/>
                  <a:pt x="147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8">
            <a:extLst>
              <a:ext uri="{FF2B5EF4-FFF2-40B4-BE49-F238E27FC236}">
                <a16:creationId xmlns:a16="http://schemas.microsoft.com/office/drawing/2014/main" id="{C24A4F79-B155-4CCF-85F4-B3CFFC8E7EA5}"/>
              </a:ext>
            </a:extLst>
          </p:cNvPr>
          <p:cNvSpPr>
            <a:spLocks/>
          </p:cNvSpPr>
          <p:nvPr/>
        </p:nvSpPr>
        <p:spPr bwMode="auto">
          <a:xfrm>
            <a:off x="10199688" y="6124575"/>
            <a:ext cx="508000" cy="93663"/>
          </a:xfrm>
          <a:custGeom>
            <a:avLst/>
            <a:gdLst>
              <a:gd name="T0" fmla="*/ 189 w 208"/>
              <a:gd name="T1" fmla="*/ 0 h 38"/>
              <a:gd name="T2" fmla="*/ 0 w 208"/>
              <a:gd name="T3" fmla="*/ 0 h 38"/>
              <a:gd name="T4" fmla="*/ 0 w 208"/>
              <a:gd name="T5" fmla="*/ 38 h 38"/>
              <a:gd name="T6" fmla="*/ 189 w 208"/>
              <a:gd name="T7" fmla="*/ 38 h 38"/>
              <a:gd name="T8" fmla="*/ 208 w 208"/>
              <a:gd name="T9" fmla="*/ 19 h 38"/>
              <a:gd name="T10" fmla="*/ 189 w 208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38">
                <a:moveTo>
                  <a:pt x="1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89" y="38"/>
                  <a:pt x="189" y="38"/>
                  <a:pt x="189" y="38"/>
                </a:cubicBezTo>
                <a:cubicBezTo>
                  <a:pt x="199" y="38"/>
                  <a:pt x="208" y="30"/>
                  <a:pt x="208" y="19"/>
                </a:cubicBezTo>
                <a:cubicBezTo>
                  <a:pt x="208" y="9"/>
                  <a:pt x="199" y="0"/>
                  <a:pt x="189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9">
            <a:extLst>
              <a:ext uri="{FF2B5EF4-FFF2-40B4-BE49-F238E27FC236}">
                <a16:creationId xmlns:a16="http://schemas.microsoft.com/office/drawing/2014/main" id="{946C20B9-2BBA-48D0-9AC6-7923849D7B80}"/>
              </a:ext>
            </a:extLst>
          </p:cNvPr>
          <p:cNvSpPr>
            <a:spLocks/>
          </p:cNvSpPr>
          <p:nvPr/>
        </p:nvSpPr>
        <p:spPr bwMode="auto">
          <a:xfrm>
            <a:off x="10199688" y="6008688"/>
            <a:ext cx="561975" cy="92075"/>
          </a:xfrm>
          <a:custGeom>
            <a:avLst/>
            <a:gdLst>
              <a:gd name="T0" fmla="*/ 212 w 230"/>
              <a:gd name="T1" fmla="*/ 0 h 38"/>
              <a:gd name="T2" fmla="*/ 0 w 230"/>
              <a:gd name="T3" fmla="*/ 0 h 38"/>
              <a:gd name="T4" fmla="*/ 0 w 230"/>
              <a:gd name="T5" fmla="*/ 38 h 38"/>
              <a:gd name="T6" fmla="*/ 212 w 230"/>
              <a:gd name="T7" fmla="*/ 38 h 38"/>
              <a:gd name="T8" fmla="*/ 230 w 230"/>
              <a:gd name="T9" fmla="*/ 19 h 38"/>
              <a:gd name="T10" fmla="*/ 212 w 230"/>
              <a:gd name="T1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" h="38">
                <a:moveTo>
                  <a:pt x="2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212" y="38"/>
                  <a:pt x="212" y="38"/>
                  <a:pt x="212" y="38"/>
                </a:cubicBezTo>
                <a:cubicBezTo>
                  <a:pt x="222" y="38"/>
                  <a:pt x="230" y="29"/>
                  <a:pt x="230" y="19"/>
                </a:cubicBezTo>
                <a:cubicBezTo>
                  <a:pt x="230" y="9"/>
                  <a:pt x="222" y="0"/>
                  <a:pt x="21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45">
            <a:extLst>
              <a:ext uri="{FF2B5EF4-FFF2-40B4-BE49-F238E27FC236}">
                <a16:creationId xmlns:a16="http://schemas.microsoft.com/office/drawing/2014/main" id="{9910A6E7-0B9C-4D2C-8B1A-024044713C0C}"/>
              </a:ext>
            </a:extLst>
          </p:cNvPr>
          <p:cNvSpPr>
            <a:spLocks/>
          </p:cNvSpPr>
          <p:nvPr/>
        </p:nvSpPr>
        <p:spPr bwMode="auto">
          <a:xfrm>
            <a:off x="6294438" y="5343525"/>
            <a:ext cx="1511300" cy="1514475"/>
          </a:xfrm>
          <a:custGeom>
            <a:avLst/>
            <a:gdLst>
              <a:gd name="T0" fmla="*/ 539 w 619"/>
              <a:gd name="T1" fmla="*/ 517 h 620"/>
              <a:gd name="T2" fmla="*/ 549 w 619"/>
              <a:gd name="T3" fmla="*/ 506 h 620"/>
              <a:gd name="T4" fmla="*/ 554 w 619"/>
              <a:gd name="T5" fmla="*/ 500 h 620"/>
              <a:gd name="T6" fmla="*/ 562 w 619"/>
              <a:gd name="T7" fmla="*/ 489 h 620"/>
              <a:gd name="T8" fmla="*/ 567 w 619"/>
              <a:gd name="T9" fmla="*/ 481 h 620"/>
              <a:gd name="T10" fmla="*/ 574 w 619"/>
              <a:gd name="T11" fmla="*/ 470 h 620"/>
              <a:gd name="T12" fmla="*/ 579 w 619"/>
              <a:gd name="T13" fmla="*/ 462 h 620"/>
              <a:gd name="T14" fmla="*/ 585 w 619"/>
              <a:gd name="T15" fmla="*/ 451 h 620"/>
              <a:gd name="T16" fmla="*/ 589 w 619"/>
              <a:gd name="T17" fmla="*/ 442 h 620"/>
              <a:gd name="T18" fmla="*/ 595 w 619"/>
              <a:gd name="T19" fmla="*/ 430 h 620"/>
              <a:gd name="T20" fmla="*/ 598 w 619"/>
              <a:gd name="T21" fmla="*/ 421 h 620"/>
              <a:gd name="T22" fmla="*/ 603 w 619"/>
              <a:gd name="T23" fmla="*/ 409 h 620"/>
              <a:gd name="T24" fmla="*/ 606 w 619"/>
              <a:gd name="T25" fmla="*/ 399 h 620"/>
              <a:gd name="T26" fmla="*/ 609 w 619"/>
              <a:gd name="T27" fmla="*/ 387 h 620"/>
              <a:gd name="T28" fmla="*/ 612 w 619"/>
              <a:gd name="T29" fmla="*/ 376 h 620"/>
              <a:gd name="T30" fmla="*/ 614 w 619"/>
              <a:gd name="T31" fmla="*/ 365 h 620"/>
              <a:gd name="T32" fmla="*/ 616 w 619"/>
              <a:gd name="T33" fmla="*/ 353 h 620"/>
              <a:gd name="T34" fmla="*/ 617 w 619"/>
              <a:gd name="T35" fmla="*/ 342 h 620"/>
              <a:gd name="T36" fmla="*/ 618 w 619"/>
              <a:gd name="T37" fmla="*/ 329 h 620"/>
              <a:gd name="T38" fmla="*/ 619 w 619"/>
              <a:gd name="T39" fmla="*/ 318 h 620"/>
              <a:gd name="T40" fmla="*/ 619 w 619"/>
              <a:gd name="T41" fmla="*/ 299 h 620"/>
              <a:gd name="T42" fmla="*/ 618 w 619"/>
              <a:gd name="T43" fmla="*/ 286 h 620"/>
              <a:gd name="T44" fmla="*/ 617 w 619"/>
              <a:gd name="T45" fmla="*/ 275 h 620"/>
              <a:gd name="T46" fmla="*/ 615 w 619"/>
              <a:gd name="T47" fmla="*/ 263 h 620"/>
              <a:gd name="T48" fmla="*/ 613 w 619"/>
              <a:gd name="T49" fmla="*/ 251 h 620"/>
              <a:gd name="T50" fmla="*/ 611 w 619"/>
              <a:gd name="T51" fmla="*/ 240 h 620"/>
              <a:gd name="T52" fmla="*/ 608 w 619"/>
              <a:gd name="T53" fmla="*/ 229 h 620"/>
              <a:gd name="T54" fmla="*/ 605 w 619"/>
              <a:gd name="T55" fmla="*/ 218 h 620"/>
              <a:gd name="T56" fmla="*/ 601 w 619"/>
              <a:gd name="T57" fmla="*/ 207 h 620"/>
              <a:gd name="T58" fmla="*/ 597 w 619"/>
              <a:gd name="T59" fmla="*/ 197 h 620"/>
              <a:gd name="T60" fmla="*/ 593 w 619"/>
              <a:gd name="T61" fmla="*/ 185 h 620"/>
              <a:gd name="T62" fmla="*/ 588 w 619"/>
              <a:gd name="T63" fmla="*/ 176 h 620"/>
              <a:gd name="T64" fmla="*/ 583 w 619"/>
              <a:gd name="T65" fmla="*/ 165 h 620"/>
              <a:gd name="T66" fmla="*/ 578 w 619"/>
              <a:gd name="T67" fmla="*/ 156 h 620"/>
              <a:gd name="T68" fmla="*/ 571 w 619"/>
              <a:gd name="T69" fmla="*/ 145 h 620"/>
              <a:gd name="T70" fmla="*/ 566 w 619"/>
              <a:gd name="T71" fmla="*/ 137 h 620"/>
              <a:gd name="T72" fmla="*/ 558 w 619"/>
              <a:gd name="T73" fmla="*/ 126 h 620"/>
              <a:gd name="T74" fmla="*/ 553 w 619"/>
              <a:gd name="T75" fmla="*/ 119 h 620"/>
              <a:gd name="T76" fmla="*/ 544 w 619"/>
              <a:gd name="T77" fmla="*/ 109 h 620"/>
              <a:gd name="T78" fmla="*/ 539 w 619"/>
              <a:gd name="T79" fmla="*/ 102 h 620"/>
              <a:gd name="T80" fmla="*/ 529 w 619"/>
              <a:gd name="T81" fmla="*/ 92 h 620"/>
              <a:gd name="T82" fmla="*/ 523 w 619"/>
              <a:gd name="T83" fmla="*/ 87 h 620"/>
              <a:gd name="T84" fmla="*/ 513 w 619"/>
              <a:gd name="T85" fmla="*/ 77 h 620"/>
              <a:gd name="T86" fmla="*/ 507 w 619"/>
              <a:gd name="T87" fmla="*/ 72 h 620"/>
              <a:gd name="T88" fmla="*/ 311 w 619"/>
              <a:gd name="T89" fmla="*/ 1 h 620"/>
              <a:gd name="T90" fmla="*/ 0 w 619"/>
              <a:gd name="T91" fmla="*/ 310 h 620"/>
              <a:gd name="T92" fmla="*/ 311 w 619"/>
              <a:gd name="T93" fmla="*/ 620 h 620"/>
              <a:gd name="T94" fmla="*/ 507 w 619"/>
              <a:gd name="T95" fmla="*/ 548 h 620"/>
              <a:gd name="T96" fmla="*/ 513 w 619"/>
              <a:gd name="T97" fmla="*/ 543 h 620"/>
              <a:gd name="T98" fmla="*/ 523 w 619"/>
              <a:gd name="T99" fmla="*/ 534 h 620"/>
              <a:gd name="T100" fmla="*/ 529 w 619"/>
              <a:gd name="T101" fmla="*/ 528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9" h="620">
                <a:moveTo>
                  <a:pt x="534" y="523"/>
                </a:moveTo>
                <a:cubicBezTo>
                  <a:pt x="536" y="521"/>
                  <a:pt x="537" y="519"/>
                  <a:pt x="539" y="518"/>
                </a:cubicBezTo>
                <a:cubicBezTo>
                  <a:pt x="539" y="517"/>
                  <a:pt x="539" y="517"/>
                  <a:pt x="539" y="517"/>
                </a:cubicBezTo>
                <a:cubicBezTo>
                  <a:pt x="541" y="515"/>
                  <a:pt x="542" y="514"/>
                  <a:pt x="544" y="512"/>
                </a:cubicBezTo>
                <a:cubicBezTo>
                  <a:pt x="544" y="511"/>
                  <a:pt x="544" y="511"/>
                  <a:pt x="544" y="511"/>
                </a:cubicBezTo>
                <a:cubicBezTo>
                  <a:pt x="546" y="510"/>
                  <a:pt x="547" y="508"/>
                  <a:pt x="549" y="506"/>
                </a:cubicBezTo>
                <a:cubicBezTo>
                  <a:pt x="549" y="506"/>
                  <a:pt x="549" y="506"/>
                  <a:pt x="549" y="506"/>
                </a:cubicBezTo>
                <a:cubicBezTo>
                  <a:pt x="551" y="504"/>
                  <a:pt x="552" y="502"/>
                  <a:pt x="553" y="501"/>
                </a:cubicBezTo>
                <a:cubicBezTo>
                  <a:pt x="554" y="500"/>
                  <a:pt x="554" y="500"/>
                  <a:pt x="554" y="500"/>
                </a:cubicBezTo>
                <a:cubicBezTo>
                  <a:pt x="555" y="498"/>
                  <a:pt x="556" y="496"/>
                  <a:pt x="558" y="495"/>
                </a:cubicBezTo>
                <a:cubicBezTo>
                  <a:pt x="558" y="494"/>
                  <a:pt x="558" y="494"/>
                  <a:pt x="558" y="494"/>
                </a:cubicBezTo>
                <a:cubicBezTo>
                  <a:pt x="560" y="492"/>
                  <a:pt x="561" y="490"/>
                  <a:pt x="562" y="489"/>
                </a:cubicBezTo>
                <a:cubicBezTo>
                  <a:pt x="562" y="488"/>
                  <a:pt x="563" y="488"/>
                  <a:pt x="563" y="488"/>
                </a:cubicBezTo>
                <a:cubicBezTo>
                  <a:pt x="564" y="486"/>
                  <a:pt x="565" y="484"/>
                  <a:pt x="566" y="483"/>
                </a:cubicBezTo>
                <a:cubicBezTo>
                  <a:pt x="567" y="482"/>
                  <a:pt x="567" y="482"/>
                  <a:pt x="567" y="481"/>
                </a:cubicBezTo>
                <a:cubicBezTo>
                  <a:pt x="568" y="480"/>
                  <a:pt x="569" y="478"/>
                  <a:pt x="570" y="476"/>
                </a:cubicBezTo>
                <a:cubicBezTo>
                  <a:pt x="571" y="476"/>
                  <a:pt x="571" y="476"/>
                  <a:pt x="571" y="475"/>
                </a:cubicBezTo>
                <a:cubicBezTo>
                  <a:pt x="572" y="473"/>
                  <a:pt x="573" y="472"/>
                  <a:pt x="574" y="470"/>
                </a:cubicBezTo>
                <a:cubicBezTo>
                  <a:pt x="575" y="470"/>
                  <a:pt x="575" y="469"/>
                  <a:pt x="575" y="469"/>
                </a:cubicBezTo>
                <a:cubicBezTo>
                  <a:pt x="576" y="467"/>
                  <a:pt x="577" y="465"/>
                  <a:pt x="578" y="464"/>
                </a:cubicBezTo>
                <a:cubicBezTo>
                  <a:pt x="578" y="463"/>
                  <a:pt x="579" y="463"/>
                  <a:pt x="579" y="462"/>
                </a:cubicBezTo>
                <a:cubicBezTo>
                  <a:pt x="580" y="460"/>
                  <a:pt x="581" y="459"/>
                  <a:pt x="582" y="457"/>
                </a:cubicBezTo>
                <a:cubicBezTo>
                  <a:pt x="582" y="457"/>
                  <a:pt x="582" y="456"/>
                  <a:pt x="583" y="455"/>
                </a:cubicBezTo>
                <a:cubicBezTo>
                  <a:pt x="583" y="454"/>
                  <a:pt x="584" y="452"/>
                  <a:pt x="585" y="451"/>
                </a:cubicBezTo>
                <a:cubicBezTo>
                  <a:pt x="585" y="450"/>
                  <a:pt x="586" y="449"/>
                  <a:pt x="586" y="449"/>
                </a:cubicBezTo>
                <a:cubicBezTo>
                  <a:pt x="587" y="447"/>
                  <a:pt x="588" y="446"/>
                  <a:pt x="588" y="444"/>
                </a:cubicBezTo>
                <a:cubicBezTo>
                  <a:pt x="589" y="443"/>
                  <a:pt x="589" y="443"/>
                  <a:pt x="589" y="442"/>
                </a:cubicBezTo>
                <a:cubicBezTo>
                  <a:pt x="590" y="440"/>
                  <a:pt x="591" y="439"/>
                  <a:pt x="592" y="437"/>
                </a:cubicBezTo>
                <a:cubicBezTo>
                  <a:pt x="592" y="436"/>
                  <a:pt x="592" y="436"/>
                  <a:pt x="593" y="435"/>
                </a:cubicBezTo>
                <a:cubicBezTo>
                  <a:pt x="593" y="433"/>
                  <a:pt x="594" y="432"/>
                  <a:pt x="595" y="430"/>
                </a:cubicBezTo>
                <a:cubicBezTo>
                  <a:pt x="595" y="429"/>
                  <a:pt x="595" y="429"/>
                  <a:pt x="596" y="428"/>
                </a:cubicBezTo>
                <a:cubicBezTo>
                  <a:pt x="596" y="426"/>
                  <a:pt x="597" y="425"/>
                  <a:pt x="597" y="423"/>
                </a:cubicBezTo>
                <a:cubicBezTo>
                  <a:pt x="598" y="422"/>
                  <a:pt x="598" y="422"/>
                  <a:pt x="598" y="421"/>
                </a:cubicBezTo>
                <a:cubicBezTo>
                  <a:pt x="599" y="419"/>
                  <a:pt x="600" y="418"/>
                  <a:pt x="600" y="416"/>
                </a:cubicBezTo>
                <a:cubicBezTo>
                  <a:pt x="600" y="415"/>
                  <a:pt x="601" y="414"/>
                  <a:pt x="601" y="414"/>
                </a:cubicBezTo>
                <a:cubicBezTo>
                  <a:pt x="602" y="412"/>
                  <a:pt x="602" y="411"/>
                  <a:pt x="603" y="409"/>
                </a:cubicBezTo>
                <a:cubicBezTo>
                  <a:pt x="603" y="408"/>
                  <a:pt x="603" y="407"/>
                  <a:pt x="604" y="406"/>
                </a:cubicBezTo>
                <a:cubicBezTo>
                  <a:pt x="604" y="405"/>
                  <a:pt x="604" y="403"/>
                  <a:pt x="605" y="402"/>
                </a:cubicBezTo>
                <a:cubicBezTo>
                  <a:pt x="605" y="401"/>
                  <a:pt x="606" y="400"/>
                  <a:pt x="606" y="399"/>
                </a:cubicBezTo>
                <a:cubicBezTo>
                  <a:pt x="606" y="397"/>
                  <a:pt x="607" y="396"/>
                  <a:pt x="607" y="395"/>
                </a:cubicBezTo>
                <a:cubicBezTo>
                  <a:pt x="607" y="394"/>
                  <a:pt x="608" y="392"/>
                  <a:pt x="608" y="391"/>
                </a:cubicBezTo>
                <a:cubicBezTo>
                  <a:pt x="608" y="390"/>
                  <a:pt x="609" y="389"/>
                  <a:pt x="609" y="387"/>
                </a:cubicBezTo>
                <a:cubicBezTo>
                  <a:pt x="609" y="386"/>
                  <a:pt x="610" y="385"/>
                  <a:pt x="610" y="384"/>
                </a:cubicBezTo>
                <a:cubicBezTo>
                  <a:pt x="610" y="383"/>
                  <a:pt x="611" y="381"/>
                  <a:pt x="611" y="380"/>
                </a:cubicBezTo>
                <a:cubicBezTo>
                  <a:pt x="611" y="379"/>
                  <a:pt x="611" y="378"/>
                  <a:pt x="612" y="376"/>
                </a:cubicBezTo>
                <a:cubicBezTo>
                  <a:pt x="612" y="375"/>
                  <a:pt x="612" y="374"/>
                  <a:pt x="613" y="372"/>
                </a:cubicBezTo>
                <a:cubicBezTo>
                  <a:pt x="613" y="371"/>
                  <a:pt x="613" y="370"/>
                  <a:pt x="613" y="369"/>
                </a:cubicBezTo>
                <a:cubicBezTo>
                  <a:pt x="613" y="367"/>
                  <a:pt x="614" y="366"/>
                  <a:pt x="614" y="365"/>
                </a:cubicBezTo>
                <a:cubicBezTo>
                  <a:pt x="614" y="363"/>
                  <a:pt x="614" y="362"/>
                  <a:pt x="615" y="361"/>
                </a:cubicBezTo>
                <a:cubicBezTo>
                  <a:pt x="615" y="360"/>
                  <a:pt x="615" y="358"/>
                  <a:pt x="615" y="357"/>
                </a:cubicBezTo>
                <a:cubicBezTo>
                  <a:pt x="615" y="356"/>
                  <a:pt x="616" y="354"/>
                  <a:pt x="616" y="353"/>
                </a:cubicBezTo>
                <a:cubicBezTo>
                  <a:pt x="616" y="352"/>
                  <a:pt x="616" y="351"/>
                  <a:pt x="616" y="349"/>
                </a:cubicBezTo>
                <a:cubicBezTo>
                  <a:pt x="616" y="348"/>
                  <a:pt x="617" y="347"/>
                  <a:pt x="617" y="345"/>
                </a:cubicBezTo>
                <a:cubicBezTo>
                  <a:pt x="617" y="344"/>
                  <a:pt x="617" y="343"/>
                  <a:pt x="617" y="342"/>
                </a:cubicBezTo>
                <a:cubicBezTo>
                  <a:pt x="617" y="340"/>
                  <a:pt x="617" y="339"/>
                  <a:pt x="618" y="337"/>
                </a:cubicBezTo>
                <a:cubicBezTo>
                  <a:pt x="618" y="336"/>
                  <a:pt x="618" y="335"/>
                  <a:pt x="618" y="334"/>
                </a:cubicBezTo>
                <a:cubicBezTo>
                  <a:pt x="618" y="332"/>
                  <a:pt x="618" y="331"/>
                  <a:pt x="618" y="329"/>
                </a:cubicBezTo>
                <a:cubicBezTo>
                  <a:pt x="618" y="328"/>
                  <a:pt x="618" y="327"/>
                  <a:pt x="618" y="326"/>
                </a:cubicBezTo>
                <a:cubicBezTo>
                  <a:pt x="618" y="324"/>
                  <a:pt x="619" y="322"/>
                  <a:pt x="619" y="321"/>
                </a:cubicBezTo>
                <a:cubicBezTo>
                  <a:pt x="619" y="320"/>
                  <a:pt x="619" y="319"/>
                  <a:pt x="619" y="318"/>
                </a:cubicBezTo>
                <a:cubicBezTo>
                  <a:pt x="619" y="315"/>
                  <a:pt x="619" y="313"/>
                  <a:pt x="619" y="310"/>
                </a:cubicBezTo>
                <a:cubicBezTo>
                  <a:pt x="619" y="307"/>
                  <a:pt x="619" y="305"/>
                  <a:pt x="619" y="302"/>
                </a:cubicBezTo>
                <a:cubicBezTo>
                  <a:pt x="619" y="301"/>
                  <a:pt x="619" y="300"/>
                  <a:pt x="619" y="299"/>
                </a:cubicBezTo>
                <a:cubicBezTo>
                  <a:pt x="619" y="298"/>
                  <a:pt x="618" y="296"/>
                  <a:pt x="618" y="294"/>
                </a:cubicBezTo>
                <a:cubicBezTo>
                  <a:pt x="618" y="293"/>
                  <a:pt x="618" y="292"/>
                  <a:pt x="618" y="291"/>
                </a:cubicBezTo>
                <a:cubicBezTo>
                  <a:pt x="618" y="289"/>
                  <a:pt x="618" y="288"/>
                  <a:pt x="618" y="286"/>
                </a:cubicBezTo>
                <a:cubicBezTo>
                  <a:pt x="618" y="285"/>
                  <a:pt x="618" y="284"/>
                  <a:pt x="618" y="283"/>
                </a:cubicBezTo>
                <a:cubicBezTo>
                  <a:pt x="617" y="281"/>
                  <a:pt x="617" y="280"/>
                  <a:pt x="617" y="278"/>
                </a:cubicBezTo>
                <a:cubicBezTo>
                  <a:pt x="617" y="277"/>
                  <a:pt x="617" y="276"/>
                  <a:pt x="617" y="275"/>
                </a:cubicBezTo>
                <a:cubicBezTo>
                  <a:pt x="617" y="274"/>
                  <a:pt x="616" y="272"/>
                  <a:pt x="616" y="271"/>
                </a:cubicBezTo>
                <a:cubicBezTo>
                  <a:pt x="616" y="269"/>
                  <a:pt x="616" y="268"/>
                  <a:pt x="616" y="267"/>
                </a:cubicBezTo>
                <a:cubicBezTo>
                  <a:pt x="616" y="266"/>
                  <a:pt x="615" y="264"/>
                  <a:pt x="615" y="263"/>
                </a:cubicBezTo>
                <a:cubicBezTo>
                  <a:pt x="615" y="262"/>
                  <a:pt x="615" y="260"/>
                  <a:pt x="615" y="259"/>
                </a:cubicBezTo>
                <a:cubicBezTo>
                  <a:pt x="614" y="258"/>
                  <a:pt x="614" y="257"/>
                  <a:pt x="614" y="255"/>
                </a:cubicBezTo>
                <a:cubicBezTo>
                  <a:pt x="614" y="254"/>
                  <a:pt x="613" y="253"/>
                  <a:pt x="613" y="251"/>
                </a:cubicBezTo>
                <a:cubicBezTo>
                  <a:pt x="613" y="250"/>
                  <a:pt x="613" y="249"/>
                  <a:pt x="613" y="248"/>
                </a:cubicBezTo>
                <a:cubicBezTo>
                  <a:pt x="612" y="246"/>
                  <a:pt x="612" y="245"/>
                  <a:pt x="612" y="244"/>
                </a:cubicBezTo>
                <a:cubicBezTo>
                  <a:pt x="611" y="243"/>
                  <a:pt x="611" y="241"/>
                  <a:pt x="611" y="240"/>
                </a:cubicBezTo>
                <a:cubicBezTo>
                  <a:pt x="611" y="239"/>
                  <a:pt x="610" y="238"/>
                  <a:pt x="610" y="236"/>
                </a:cubicBezTo>
                <a:cubicBezTo>
                  <a:pt x="610" y="235"/>
                  <a:pt x="609" y="234"/>
                  <a:pt x="609" y="233"/>
                </a:cubicBezTo>
                <a:cubicBezTo>
                  <a:pt x="609" y="231"/>
                  <a:pt x="608" y="230"/>
                  <a:pt x="608" y="229"/>
                </a:cubicBezTo>
                <a:cubicBezTo>
                  <a:pt x="608" y="228"/>
                  <a:pt x="607" y="227"/>
                  <a:pt x="607" y="226"/>
                </a:cubicBezTo>
                <a:cubicBezTo>
                  <a:pt x="607" y="224"/>
                  <a:pt x="606" y="223"/>
                  <a:pt x="606" y="221"/>
                </a:cubicBezTo>
                <a:cubicBezTo>
                  <a:pt x="606" y="220"/>
                  <a:pt x="605" y="219"/>
                  <a:pt x="605" y="218"/>
                </a:cubicBezTo>
                <a:cubicBezTo>
                  <a:pt x="604" y="217"/>
                  <a:pt x="604" y="215"/>
                  <a:pt x="604" y="214"/>
                </a:cubicBezTo>
                <a:cubicBezTo>
                  <a:pt x="603" y="213"/>
                  <a:pt x="603" y="212"/>
                  <a:pt x="603" y="211"/>
                </a:cubicBezTo>
                <a:cubicBezTo>
                  <a:pt x="602" y="210"/>
                  <a:pt x="602" y="208"/>
                  <a:pt x="601" y="207"/>
                </a:cubicBezTo>
                <a:cubicBezTo>
                  <a:pt x="601" y="206"/>
                  <a:pt x="600" y="205"/>
                  <a:pt x="600" y="204"/>
                </a:cubicBezTo>
                <a:cubicBezTo>
                  <a:pt x="600" y="202"/>
                  <a:pt x="599" y="201"/>
                  <a:pt x="598" y="199"/>
                </a:cubicBezTo>
                <a:cubicBezTo>
                  <a:pt x="598" y="199"/>
                  <a:pt x="598" y="198"/>
                  <a:pt x="597" y="197"/>
                </a:cubicBezTo>
                <a:cubicBezTo>
                  <a:pt x="597" y="195"/>
                  <a:pt x="596" y="194"/>
                  <a:pt x="596" y="192"/>
                </a:cubicBezTo>
                <a:cubicBezTo>
                  <a:pt x="595" y="192"/>
                  <a:pt x="595" y="191"/>
                  <a:pt x="595" y="190"/>
                </a:cubicBezTo>
                <a:cubicBezTo>
                  <a:pt x="594" y="188"/>
                  <a:pt x="593" y="187"/>
                  <a:pt x="593" y="185"/>
                </a:cubicBezTo>
                <a:cubicBezTo>
                  <a:pt x="592" y="185"/>
                  <a:pt x="592" y="184"/>
                  <a:pt x="592" y="183"/>
                </a:cubicBezTo>
                <a:cubicBezTo>
                  <a:pt x="591" y="181"/>
                  <a:pt x="590" y="180"/>
                  <a:pt x="589" y="178"/>
                </a:cubicBezTo>
                <a:cubicBezTo>
                  <a:pt x="589" y="178"/>
                  <a:pt x="589" y="177"/>
                  <a:pt x="588" y="176"/>
                </a:cubicBezTo>
                <a:cubicBezTo>
                  <a:pt x="588" y="175"/>
                  <a:pt x="587" y="173"/>
                  <a:pt x="586" y="172"/>
                </a:cubicBezTo>
                <a:cubicBezTo>
                  <a:pt x="586" y="171"/>
                  <a:pt x="585" y="170"/>
                  <a:pt x="585" y="169"/>
                </a:cubicBezTo>
                <a:cubicBezTo>
                  <a:pt x="584" y="168"/>
                  <a:pt x="583" y="166"/>
                  <a:pt x="583" y="165"/>
                </a:cubicBezTo>
                <a:cubicBezTo>
                  <a:pt x="582" y="164"/>
                  <a:pt x="582" y="164"/>
                  <a:pt x="582" y="163"/>
                </a:cubicBezTo>
                <a:cubicBezTo>
                  <a:pt x="581" y="161"/>
                  <a:pt x="580" y="160"/>
                  <a:pt x="579" y="158"/>
                </a:cubicBezTo>
                <a:cubicBezTo>
                  <a:pt x="579" y="158"/>
                  <a:pt x="578" y="157"/>
                  <a:pt x="578" y="156"/>
                </a:cubicBezTo>
                <a:cubicBezTo>
                  <a:pt x="577" y="155"/>
                  <a:pt x="576" y="153"/>
                  <a:pt x="575" y="152"/>
                </a:cubicBezTo>
                <a:cubicBezTo>
                  <a:pt x="575" y="151"/>
                  <a:pt x="575" y="150"/>
                  <a:pt x="574" y="150"/>
                </a:cubicBezTo>
                <a:cubicBezTo>
                  <a:pt x="573" y="148"/>
                  <a:pt x="572" y="147"/>
                  <a:pt x="571" y="145"/>
                </a:cubicBezTo>
                <a:cubicBezTo>
                  <a:pt x="571" y="145"/>
                  <a:pt x="571" y="144"/>
                  <a:pt x="570" y="144"/>
                </a:cubicBezTo>
                <a:cubicBezTo>
                  <a:pt x="569" y="142"/>
                  <a:pt x="568" y="140"/>
                  <a:pt x="567" y="139"/>
                </a:cubicBezTo>
                <a:cubicBezTo>
                  <a:pt x="567" y="138"/>
                  <a:pt x="567" y="138"/>
                  <a:pt x="566" y="137"/>
                </a:cubicBezTo>
                <a:cubicBezTo>
                  <a:pt x="565" y="136"/>
                  <a:pt x="564" y="134"/>
                  <a:pt x="563" y="133"/>
                </a:cubicBezTo>
                <a:cubicBezTo>
                  <a:pt x="563" y="132"/>
                  <a:pt x="562" y="132"/>
                  <a:pt x="562" y="131"/>
                </a:cubicBezTo>
                <a:cubicBezTo>
                  <a:pt x="561" y="130"/>
                  <a:pt x="560" y="128"/>
                  <a:pt x="558" y="126"/>
                </a:cubicBezTo>
                <a:cubicBezTo>
                  <a:pt x="558" y="125"/>
                  <a:pt x="558" y="125"/>
                  <a:pt x="558" y="125"/>
                </a:cubicBezTo>
                <a:cubicBezTo>
                  <a:pt x="556" y="124"/>
                  <a:pt x="555" y="122"/>
                  <a:pt x="554" y="120"/>
                </a:cubicBezTo>
                <a:cubicBezTo>
                  <a:pt x="553" y="119"/>
                  <a:pt x="553" y="119"/>
                  <a:pt x="553" y="119"/>
                </a:cubicBezTo>
                <a:cubicBezTo>
                  <a:pt x="552" y="118"/>
                  <a:pt x="551" y="116"/>
                  <a:pt x="549" y="115"/>
                </a:cubicBezTo>
                <a:cubicBezTo>
                  <a:pt x="549" y="114"/>
                  <a:pt x="549" y="114"/>
                  <a:pt x="549" y="114"/>
                </a:cubicBezTo>
                <a:cubicBezTo>
                  <a:pt x="547" y="112"/>
                  <a:pt x="546" y="110"/>
                  <a:pt x="544" y="109"/>
                </a:cubicBezTo>
                <a:cubicBezTo>
                  <a:pt x="544" y="108"/>
                  <a:pt x="544" y="108"/>
                  <a:pt x="544" y="108"/>
                </a:cubicBezTo>
                <a:cubicBezTo>
                  <a:pt x="542" y="106"/>
                  <a:pt x="541" y="105"/>
                  <a:pt x="539" y="103"/>
                </a:cubicBezTo>
                <a:cubicBezTo>
                  <a:pt x="539" y="102"/>
                  <a:pt x="539" y="102"/>
                  <a:pt x="539" y="102"/>
                </a:cubicBezTo>
                <a:cubicBezTo>
                  <a:pt x="537" y="101"/>
                  <a:pt x="536" y="99"/>
                  <a:pt x="534" y="98"/>
                </a:cubicBezTo>
                <a:cubicBezTo>
                  <a:pt x="534" y="97"/>
                  <a:pt x="534" y="97"/>
                  <a:pt x="534" y="97"/>
                </a:cubicBezTo>
                <a:cubicBezTo>
                  <a:pt x="532" y="95"/>
                  <a:pt x="531" y="94"/>
                  <a:pt x="529" y="92"/>
                </a:cubicBezTo>
                <a:cubicBezTo>
                  <a:pt x="529" y="92"/>
                  <a:pt x="529" y="92"/>
                  <a:pt x="529" y="92"/>
                </a:cubicBezTo>
                <a:cubicBezTo>
                  <a:pt x="527" y="90"/>
                  <a:pt x="525" y="89"/>
                  <a:pt x="524" y="87"/>
                </a:cubicBezTo>
                <a:cubicBezTo>
                  <a:pt x="523" y="87"/>
                  <a:pt x="523" y="87"/>
                  <a:pt x="523" y="87"/>
                </a:cubicBezTo>
                <a:cubicBezTo>
                  <a:pt x="522" y="85"/>
                  <a:pt x="520" y="83"/>
                  <a:pt x="518" y="82"/>
                </a:cubicBezTo>
                <a:cubicBezTo>
                  <a:pt x="518" y="82"/>
                  <a:pt x="518" y="82"/>
                  <a:pt x="518" y="82"/>
                </a:cubicBezTo>
                <a:cubicBezTo>
                  <a:pt x="516" y="80"/>
                  <a:pt x="515" y="78"/>
                  <a:pt x="513" y="77"/>
                </a:cubicBezTo>
                <a:cubicBezTo>
                  <a:pt x="513" y="77"/>
                  <a:pt x="513" y="77"/>
                  <a:pt x="513" y="77"/>
                </a:cubicBezTo>
                <a:cubicBezTo>
                  <a:pt x="511" y="75"/>
                  <a:pt x="509" y="73"/>
                  <a:pt x="507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505" y="70"/>
                  <a:pt x="503" y="69"/>
                  <a:pt x="501" y="67"/>
                </a:cubicBezTo>
                <a:cubicBezTo>
                  <a:pt x="501" y="67"/>
                  <a:pt x="501" y="67"/>
                  <a:pt x="501" y="67"/>
                </a:cubicBezTo>
                <a:cubicBezTo>
                  <a:pt x="449" y="26"/>
                  <a:pt x="383" y="1"/>
                  <a:pt x="311" y="1"/>
                </a:cubicBezTo>
                <a:cubicBezTo>
                  <a:pt x="311" y="1"/>
                  <a:pt x="311" y="1"/>
                  <a:pt x="311" y="1"/>
                </a:cubicBezTo>
                <a:cubicBezTo>
                  <a:pt x="311" y="0"/>
                  <a:pt x="310" y="0"/>
                  <a:pt x="309" y="0"/>
                </a:cubicBezTo>
                <a:cubicBezTo>
                  <a:pt x="138" y="0"/>
                  <a:pt x="0" y="139"/>
                  <a:pt x="0" y="310"/>
                </a:cubicBezTo>
                <a:cubicBezTo>
                  <a:pt x="0" y="481"/>
                  <a:pt x="138" y="620"/>
                  <a:pt x="309" y="620"/>
                </a:cubicBezTo>
                <a:cubicBezTo>
                  <a:pt x="310" y="620"/>
                  <a:pt x="311" y="620"/>
                  <a:pt x="311" y="620"/>
                </a:cubicBezTo>
                <a:cubicBezTo>
                  <a:pt x="311" y="620"/>
                  <a:pt x="311" y="620"/>
                  <a:pt x="311" y="620"/>
                </a:cubicBezTo>
                <a:cubicBezTo>
                  <a:pt x="383" y="619"/>
                  <a:pt x="449" y="594"/>
                  <a:pt x="501" y="553"/>
                </a:cubicBezTo>
                <a:cubicBezTo>
                  <a:pt x="501" y="553"/>
                  <a:pt x="501" y="553"/>
                  <a:pt x="501" y="553"/>
                </a:cubicBezTo>
                <a:cubicBezTo>
                  <a:pt x="503" y="551"/>
                  <a:pt x="505" y="550"/>
                  <a:pt x="507" y="548"/>
                </a:cubicBezTo>
                <a:cubicBezTo>
                  <a:pt x="507" y="548"/>
                  <a:pt x="507" y="548"/>
                  <a:pt x="507" y="548"/>
                </a:cubicBezTo>
                <a:cubicBezTo>
                  <a:pt x="509" y="547"/>
                  <a:pt x="511" y="545"/>
                  <a:pt x="513" y="544"/>
                </a:cubicBezTo>
                <a:cubicBezTo>
                  <a:pt x="513" y="543"/>
                  <a:pt x="513" y="543"/>
                  <a:pt x="513" y="543"/>
                </a:cubicBezTo>
                <a:cubicBezTo>
                  <a:pt x="515" y="542"/>
                  <a:pt x="516" y="540"/>
                  <a:pt x="518" y="539"/>
                </a:cubicBezTo>
                <a:cubicBezTo>
                  <a:pt x="518" y="538"/>
                  <a:pt x="518" y="538"/>
                  <a:pt x="518" y="538"/>
                </a:cubicBezTo>
                <a:cubicBezTo>
                  <a:pt x="520" y="537"/>
                  <a:pt x="522" y="535"/>
                  <a:pt x="523" y="534"/>
                </a:cubicBezTo>
                <a:cubicBezTo>
                  <a:pt x="524" y="533"/>
                  <a:pt x="524" y="533"/>
                  <a:pt x="524" y="533"/>
                </a:cubicBezTo>
                <a:cubicBezTo>
                  <a:pt x="525" y="532"/>
                  <a:pt x="527" y="530"/>
                  <a:pt x="529" y="528"/>
                </a:cubicBezTo>
                <a:cubicBezTo>
                  <a:pt x="529" y="528"/>
                  <a:pt x="529" y="528"/>
                  <a:pt x="529" y="528"/>
                </a:cubicBezTo>
                <a:cubicBezTo>
                  <a:pt x="531" y="526"/>
                  <a:pt x="532" y="525"/>
                  <a:pt x="534" y="523"/>
                </a:cubicBezTo>
                <a:cubicBezTo>
                  <a:pt x="534" y="523"/>
                  <a:pt x="534" y="523"/>
                  <a:pt x="534" y="523"/>
                </a:cubicBezTo>
              </a:path>
            </a:pathLst>
          </a:cu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Oval 50">
            <a:extLst>
              <a:ext uri="{FF2B5EF4-FFF2-40B4-BE49-F238E27FC236}">
                <a16:creationId xmlns:a16="http://schemas.microsoft.com/office/drawing/2014/main" id="{ECA69B06-A05C-4009-B656-8D13D8B1D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6" y="5284788"/>
            <a:ext cx="1512888" cy="1512888"/>
          </a:xfrm>
          <a:prstGeom prst="ellipse">
            <a:avLst/>
          </a:pr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62">
            <a:extLst>
              <a:ext uri="{FF2B5EF4-FFF2-40B4-BE49-F238E27FC236}">
                <a16:creationId xmlns:a16="http://schemas.microsoft.com/office/drawing/2014/main" id="{8FFCED1E-24B9-4628-86C9-E56288BBE788}"/>
              </a:ext>
            </a:extLst>
          </p:cNvPr>
          <p:cNvSpPr>
            <a:spLocks/>
          </p:cNvSpPr>
          <p:nvPr/>
        </p:nvSpPr>
        <p:spPr bwMode="auto">
          <a:xfrm>
            <a:off x="6594476" y="5538788"/>
            <a:ext cx="744538" cy="158750"/>
          </a:xfrm>
          <a:custGeom>
            <a:avLst/>
            <a:gdLst>
              <a:gd name="T0" fmla="*/ 272 w 305"/>
              <a:gd name="T1" fmla="*/ 65 h 65"/>
              <a:gd name="T2" fmla="*/ 32 w 305"/>
              <a:gd name="T3" fmla="*/ 65 h 65"/>
              <a:gd name="T4" fmla="*/ 0 w 305"/>
              <a:gd name="T5" fmla="*/ 33 h 65"/>
              <a:gd name="T6" fmla="*/ 32 w 305"/>
              <a:gd name="T7" fmla="*/ 0 h 65"/>
              <a:gd name="T8" fmla="*/ 272 w 305"/>
              <a:gd name="T9" fmla="*/ 0 h 65"/>
              <a:gd name="T10" fmla="*/ 305 w 305"/>
              <a:gd name="T11" fmla="*/ 33 h 65"/>
              <a:gd name="T12" fmla="*/ 272 w 305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5" h="65">
                <a:moveTo>
                  <a:pt x="272" y="65"/>
                </a:moveTo>
                <a:cubicBezTo>
                  <a:pt x="32" y="65"/>
                  <a:pt x="32" y="65"/>
                  <a:pt x="32" y="65"/>
                </a:cubicBezTo>
                <a:cubicBezTo>
                  <a:pt x="14" y="65"/>
                  <a:pt x="0" y="50"/>
                  <a:pt x="0" y="33"/>
                </a:cubicBezTo>
                <a:cubicBezTo>
                  <a:pt x="0" y="15"/>
                  <a:pt x="14" y="0"/>
                  <a:pt x="32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90" y="0"/>
                  <a:pt x="305" y="15"/>
                  <a:pt x="305" y="33"/>
                </a:cubicBezTo>
                <a:cubicBezTo>
                  <a:pt x="305" y="50"/>
                  <a:pt x="290" y="65"/>
                  <a:pt x="272" y="65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63">
            <a:extLst>
              <a:ext uri="{FF2B5EF4-FFF2-40B4-BE49-F238E27FC236}">
                <a16:creationId xmlns:a16="http://schemas.microsoft.com/office/drawing/2014/main" id="{88772B73-45D5-42B5-8937-10182FF5954C}"/>
              </a:ext>
            </a:extLst>
          </p:cNvPr>
          <p:cNvSpPr>
            <a:spLocks noEditPoints="1"/>
          </p:cNvSpPr>
          <p:nvPr/>
        </p:nvSpPr>
        <p:spPr bwMode="auto">
          <a:xfrm>
            <a:off x="6496051" y="5727700"/>
            <a:ext cx="966788" cy="900113"/>
          </a:xfrm>
          <a:custGeom>
            <a:avLst/>
            <a:gdLst>
              <a:gd name="T0" fmla="*/ 324 w 396"/>
              <a:gd name="T1" fmla="*/ 59 h 369"/>
              <a:gd name="T2" fmla="*/ 321 w 396"/>
              <a:gd name="T3" fmla="*/ 0 h 369"/>
              <a:gd name="T4" fmla="*/ 69 w 396"/>
              <a:gd name="T5" fmla="*/ 0 h 369"/>
              <a:gd name="T6" fmla="*/ 17 w 396"/>
              <a:gd name="T7" fmla="*/ 141 h 369"/>
              <a:gd name="T8" fmla="*/ 83 w 396"/>
              <a:gd name="T9" fmla="*/ 344 h 369"/>
              <a:gd name="T10" fmla="*/ 381 w 396"/>
              <a:gd name="T11" fmla="*/ 253 h 369"/>
              <a:gd name="T12" fmla="*/ 324 w 396"/>
              <a:gd name="T13" fmla="*/ 59 h 369"/>
              <a:gd name="T14" fmla="*/ 121 w 396"/>
              <a:gd name="T15" fmla="*/ 131 h 369"/>
              <a:gd name="T16" fmla="*/ 42 w 396"/>
              <a:gd name="T17" fmla="*/ 129 h 369"/>
              <a:gd name="T18" fmla="*/ 93 w 396"/>
              <a:gd name="T19" fmla="*/ 23 h 369"/>
              <a:gd name="T20" fmla="*/ 298 w 396"/>
              <a:gd name="T21" fmla="*/ 19 h 369"/>
              <a:gd name="T22" fmla="*/ 340 w 396"/>
              <a:gd name="T23" fmla="*/ 128 h 369"/>
              <a:gd name="T24" fmla="*/ 121 w 396"/>
              <a:gd name="T25" fmla="*/ 131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369">
                <a:moveTo>
                  <a:pt x="324" y="59"/>
                </a:moveTo>
                <a:cubicBezTo>
                  <a:pt x="306" y="24"/>
                  <a:pt x="321" y="0"/>
                  <a:pt x="32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82" y="45"/>
                  <a:pt x="34" y="100"/>
                  <a:pt x="17" y="141"/>
                </a:cubicBezTo>
                <a:cubicBezTo>
                  <a:pt x="0" y="181"/>
                  <a:pt x="10" y="319"/>
                  <a:pt x="83" y="344"/>
                </a:cubicBezTo>
                <a:cubicBezTo>
                  <a:pt x="157" y="369"/>
                  <a:pt x="365" y="367"/>
                  <a:pt x="381" y="253"/>
                </a:cubicBezTo>
                <a:cubicBezTo>
                  <a:pt x="396" y="138"/>
                  <a:pt x="342" y="94"/>
                  <a:pt x="324" y="59"/>
                </a:cubicBezTo>
                <a:moveTo>
                  <a:pt x="121" y="131"/>
                </a:moveTo>
                <a:cubicBezTo>
                  <a:pt x="82" y="171"/>
                  <a:pt x="42" y="129"/>
                  <a:pt x="42" y="129"/>
                </a:cubicBezTo>
                <a:cubicBezTo>
                  <a:pt x="82" y="87"/>
                  <a:pt x="93" y="23"/>
                  <a:pt x="93" y="23"/>
                </a:cubicBezTo>
                <a:cubicBezTo>
                  <a:pt x="298" y="19"/>
                  <a:pt x="298" y="19"/>
                  <a:pt x="298" y="19"/>
                </a:cubicBezTo>
                <a:cubicBezTo>
                  <a:pt x="291" y="56"/>
                  <a:pt x="340" y="128"/>
                  <a:pt x="340" y="128"/>
                </a:cubicBezTo>
                <a:cubicBezTo>
                  <a:pt x="296" y="84"/>
                  <a:pt x="159" y="91"/>
                  <a:pt x="121" y="131"/>
                </a:cubicBezTo>
              </a:path>
            </a:pathLst>
          </a:custGeom>
          <a:solidFill>
            <a:srgbClr val="753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40">
            <a:extLst>
              <a:ext uri="{FF2B5EF4-FFF2-40B4-BE49-F238E27FC236}">
                <a16:creationId xmlns:a16="http://schemas.microsoft.com/office/drawing/2014/main" id="{44E9C499-431E-4524-9219-1FB711A1C737}"/>
              </a:ext>
            </a:extLst>
          </p:cNvPr>
          <p:cNvSpPr>
            <a:spLocks noEditPoints="1"/>
          </p:cNvSpPr>
          <p:nvPr/>
        </p:nvSpPr>
        <p:spPr bwMode="auto">
          <a:xfrm>
            <a:off x="7739063" y="5924550"/>
            <a:ext cx="19050" cy="280988"/>
          </a:xfrm>
          <a:custGeom>
            <a:avLst/>
            <a:gdLst>
              <a:gd name="T0" fmla="*/ 0 w 8"/>
              <a:gd name="T1" fmla="*/ 114 h 115"/>
              <a:gd name="T2" fmla="*/ 1 w 8"/>
              <a:gd name="T3" fmla="*/ 112 h 115"/>
              <a:gd name="T4" fmla="*/ 1 w 8"/>
              <a:gd name="T5" fmla="*/ 111 h 115"/>
              <a:gd name="T6" fmla="*/ 2 w 8"/>
              <a:gd name="T7" fmla="*/ 109 h 115"/>
              <a:gd name="T8" fmla="*/ 2 w 8"/>
              <a:gd name="T9" fmla="*/ 107 h 115"/>
              <a:gd name="T10" fmla="*/ 2 w 8"/>
              <a:gd name="T11" fmla="*/ 105 h 115"/>
              <a:gd name="T12" fmla="*/ 3 w 8"/>
              <a:gd name="T13" fmla="*/ 104 h 115"/>
              <a:gd name="T14" fmla="*/ 3 w 8"/>
              <a:gd name="T15" fmla="*/ 102 h 115"/>
              <a:gd name="T16" fmla="*/ 3 w 8"/>
              <a:gd name="T17" fmla="*/ 100 h 115"/>
              <a:gd name="T18" fmla="*/ 3 w 8"/>
              <a:gd name="T19" fmla="*/ 98 h 115"/>
              <a:gd name="T20" fmla="*/ 4 w 8"/>
              <a:gd name="T21" fmla="*/ 96 h 115"/>
              <a:gd name="T22" fmla="*/ 4 w 8"/>
              <a:gd name="T23" fmla="*/ 95 h 115"/>
              <a:gd name="T24" fmla="*/ 4 w 8"/>
              <a:gd name="T25" fmla="*/ 93 h 115"/>
              <a:gd name="T26" fmla="*/ 5 w 8"/>
              <a:gd name="T27" fmla="*/ 91 h 115"/>
              <a:gd name="T28" fmla="*/ 5 w 8"/>
              <a:gd name="T29" fmla="*/ 90 h 115"/>
              <a:gd name="T30" fmla="*/ 5 w 8"/>
              <a:gd name="T31" fmla="*/ 88 h 115"/>
              <a:gd name="T32" fmla="*/ 5 w 8"/>
              <a:gd name="T33" fmla="*/ 86 h 115"/>
              <a:gd name="T34" fmla="*/ 5 w 8"/>
              <a:gd name="T35" fmla="*/ 84 h 115"/>
              <a:gd name="T36" fmla="*/ 6 w 8"/>
              <a:gd name="T37" fmla="*/ 83 h 115"/>
              <a:gd name="T38" fmla="*/ 6 w 8"/>
              <a:gd name="T39" fmla="*/ 80 h 115"/>
              <a:gd name="T40" fmla="*/ 6 w 8"/>
              <a:gd name="T41" fmla="*/ 79 h 115"/>
              <a:gd name="T42" fmla="*/ 6 w 8"/>
              <a:gd name="T43" fmla="*/ 77 h 115"/>
              <a:gd name="T44" fmla="*/ 6 w 8"/>
              <a:gd name="T45" fmla="*/ 75 h 115"/>
              <a:gd name="T46" fmla="*/ 6 w 8"/>
              <a:gd name="T47" fmla="*/ 73 h 115"/>
              <a:gd name="T48" fmla="*/ 7 w 8"/>
              <a:gd name="T49" fmla="*/ 72 h 115"/>
              <a:gd name="T50" fmla="*/ 7 w 8"/>
              <a:gd name="T51" fmla="*/ 70 h 115"/>
              <a:gd name="T52" fmla="*/ 7 w 8"/>
              <a:gd name="T53" fmla="*/ 68 h 115"/>
              <a:gd name="T54" fmla="*/ 7 w 8"/>
              <a:gd name="T55" fmla="*/ 66 h 115"/>
              <a:gd name="T56" fmla="*/ 7 w 8"/>
              <a:gd name="T57" fmla="*/ 64 h 115"/>
              <a:gd name="T58" fmla="*/ 7 w 8"/>
              <a:gd name="T59" fmla="*/ 63 h 115"/>
              <a:gd name="T60" fmla="*/ 7 w 8"/>
              <a:gd name="T61" fmla="*/ 61 h 115"/>
              <a:gd name="T62" fmla="*/ 7 w 8"/>
              <a:gd name="T63" fmla="*/ 59 h 115"/>
              <a:gd name="T64" fmla="*/ 7 w 8"/>
              <a:gd name="T65" fmla="*/ 57 h 115"/>
              <a:gd name="T66" fmla="*/ 7 w 8"/>
              <a:gd name="T67" fmla="*/ 55 h 115"/>
              <a:gd name="T68" fmla="*/ 8 w 8"/>
              <a:gd name="T69" fmla="*/ 53 h 115"/>
              <a:gd name="T70" fmla="*/ 8 w 8"/>
              <a:gd name="T71" fmla="*/ 52 h 115"/>
              <a:gd name="T72" fmla="*/ 8 w 8"/>
              <a:gd name="T73" fmla="*/ 50 h 115"/>
              <a:gd name="T74" fmla="*/ 8 w 8"/>
              <a:gd name="T75" fmla="*/ 44 h 115"/>
              <a:gd name="T76" fmla="*/ 8 w 8"/>
              <a:gd name="T77" fmla="*/ 42 h 115"/>
              <a:gd name="T78" fmla="*/ 7 w 8"/>
              <a:gd name="T79" fmla="*/ 40 h 115"/>
              <a:gd name="T80" fmla="*/ 7 w 8"/>
              <a:gd name="T81" fmla="*/ 38 h 115"/>
              <a:gd name="T82" fmla="*/ 7 w 8"/>
              <a:gd name="T83" fmla="*/ 37 h 115"/>
              <a:gd name="T84" fmla="*/ 7 w 8"/>
              <a:gd name="T85" fmla="*/ 35 h 115"/>
              <a:gd name="T86" fmla="*/ 7 w 8"/>
              <a:gd name="T87" fmla="*/ 33 h 115"/>
              <a:gd name="T88" fmla="*/ 7 w 8"/>
              <a:gd name="T89" fmla="*/ 31 h 115"/>
              <a:gd name="T90" fmla="*/ 7 w 8"/>
              <a:gd name="T91" fmla="*/ 29 h 115"/>
              <a:gd name="T92" fmla="*/ 7 w 8"/>
              <a:gd name="T93" fmla="*/ 27 h 115"/>
              <a:gd name="T94" fmla="*/ 7 w 8"/>
              <a:gd name="T95" fmla="*/ 26 h 115"/>
              <a:gd name="T96" fmla="*/ 7 w 8"/>
              <a:gd name="T97" fmla="*/ 24 h 115"/>
              <a:gd name="T98" fmla="*/ 7 w 8"/>
              <a:gd name="T99" fmla="*/ 22 h 115"/>
              <a:gd name="T100" fmla="*/ 6 w 8"/>
              <a:gd name="T101" fmla="*/ 20 h 115"/>
              <a:gd name="T102" fmla="*/ 6 w 8"/>
              <a:gd name="T103" fmla="*/ 18 h 115"/>
              <a:gd name="T104" fmla="*/ 6 w 8"/>
              <a:gd name="T105" fmla="*/ 16 h 115"/>
              <a:gd name="T106" fmla="*/ 6 w 8"/>
              <a:gd name="T107" fmla="*/ 15 h 115"/>
              <a:gd name="T108" fmla="*/ 6 w 8"/>
              <a:gd name="T109" fmla="*/ 13 h 115"/>
              <a:gd name="T110" fmla="*/ 5 w 8"/>
              <a:gd name="T111" fmla="*/ 11 h 115"/>
              <a:gd name="T112" fmla="*/ 5 w 8"/>
              <a:gd name="T113" fmla="*/ 10 h 115"/>
              <a:gd name="T114" fmla="*/ 5 w 8"/>
              <a:gd name="T115" fmla="*/ 8 h 115"/>
              <a:gd name="T116" fmla="*/ 5 w 8"/>
              <a:gd name="T117" fmla="*/ 6 h 115"/>
              <a:gd name="T118" fmla="*/ 5 w 8"/>
              <a:gd name="T119" fmla="*/ 4 h 115"/>
              <a:gd name="T120" fmla="*/ 4 w 8"/>
              <a:gd name="T121" fmla="*/ 2 h 115"/>
              <a:gd name="T122" fmla="*/ 4 w 8"/>
              <a:gd name="T123" fmla="*/ 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" h="115"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0" y="114"/>
                </a:move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3"/>
                </a:moveTo>
                <a:cubicBezTo>
                  <a:pt x="1" y="113"/>
                  <a:pt x="1" y="113"/>
                  <a:pt x="1" y="113"/>
                </a:cubicBezTo>
                <a:cubicBezTo>
                  <a:pt x="1" y="113"/>
                  <a:pt x="1" y="113"/>
                  <a:pt x="1" y="113"/>
                </a:cubicBezTo>
                <a:moveTo>
                  <a:pt x="1" y="112"/>
                </a:moveTo>
                <a:cubicBezTo>
                  <a:pt x="1" y="112"/>
                  <a:pt x="1" y="112"/>
                  <a:pt x="1" y="113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2"/>
                </a:moveTo>
                <a:cubicBezTo>
                  <a:pt x="1" y="112"/>
                  <a:pt x="1" y="112"/>
                  <a:pt x="1" y="112"/>
                </a:cubicBezTo>
                <a:cubicBezTo>
                  <a:pt x="1" y="112"/>
                  <a:pt x="1" y="112"/>
                  <a:pt x="1" y="112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1"/>
                </a:moveTo>
                <a:cubicBezTo>
                  <a:pt x="1" y="111"/>
                  <a:pt x="1" y="111"/>
                  <a:pt x="1" y="111"/>
                </a:cubicBezTo>
                <a:cubicBezTo>
                  <a:pt x="1" y="111"/>
                  <a:pt x="1" y="111"/>
                  <a:pt x="1" y="111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10"/>
                </a:move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1" y="110"/>
                  <a:pt x="1" y="110"/>
                </a:cubicBezTo>
                <a:moveTo>
                  <a:pt x="1" y="109"/>
                </a:moveTo>
                <a:cubicBezTo>
                  <a:pt x="1" y="109"/>
                  <a:pt x="1" y="109"/>
                  <a:pt x="1" y="109"/>
                </a:cubicBezTo>
                <a:cubicBezTo>
                  <a:pt x="1" y="109"/>
                  <a:pt x="1" y="109"/>
                  <a:pt x="1" y="109"/>
                </a:cubicBezTo>
                <a:moveTo>
                  <a:pt x="2" y="109"/>
                </a:moveTo>
                <a:cubicBezTo>
                  <a:pt x="2" y="109"/>
                  <a:pt x="2" y="109"/>
                  <a:pt x="2" y="109"/>
                </a:cubicBezTo>
                <a:cubicBezTo>
                  <a:pt x="2" y="109"/>
                  <a:pt x="2" y="109"/>
                  <a:pt x="2" y="109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8"/>
                </a:moveTo>
                <a:cubicBezTo>
                  <a:pt x="2" y="108"/>
                  <a:pt x="2" y="108"/>
                  <a:pt x="2" y="108"/>
                </a:cubicBezTo>
                <a:cubicBezTo>
                  <a:pt x="2" y="108"/>
                  <a:pt x="2" y="108"/>
                  <a:pt x="2" y="108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7"/>
                </a:moveTo>
                <a:cubicBezTo>
                  <a:pt x="2" y="107"/>
                  <a:pt x="2" y="107"/>
                  <a:pt x="2" y="107"/>
                </a:cubicBezTo>
                <a:cubicBezTo>
                  <a:pt x="2" y="107"/>
                  <a:pt x="2" y="107"/>
                  <a:pt x="2" y="107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6"/>
                </a:moveTo>
                <a:cubicBezTo>
                  <a:pt x="2" y="106"/>
                  <a:pt x="2" y="106"/>
                  <a:pt x="2" y="106"/>
                </a:cubicBezTo>
                <a:cubicBezTo>
                  <a:pt x="2" y="106"/>
                  <a:pt x="2" y="106"/>
                  <a:pt x="2" y="106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5"/>
                </a:moveTo>
                <a:cubicBezTo>
                  <a:pt x="2" y="105"/>
                  <a:pt x="2" y="105"/>
                  <a:pt x="2" y="105"/>
                </a:cubicBezTo>
                <a:cubicBezTo>
                  <a:pt x="2" y="105"/>
                  <a:pt x="2" y="105"/>
                  <a:pt x="2" y="105"/>
                </a:cubicBezTo>
                <a:moveTo>
                  <a:pt x="2" y="104"/>
                </a:moveTo>
                <a:cubicBezTo>
                  <a:pt x="2" y="104"/>
                  <a:pt x="2" y="104"/>
                  <a:pt x="2" y="105"/>
                </a:cubicBezTo>
                <a:cubicBezTo>
                  <a:pt x="2" y="104"/>
                  <a:pt x="2" y="104"/>
                  <a:pt x="2" y="104"/>
                </a:cubicBezTo>
                <a:moveTo>
                  <a:pt x="2" y="104"/>
                </a:move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moveTo>
                  <a:pt x="3" y="103"/>
                </a:moveTo>
                <a:cubicBezTo>
                  <a:pt x="3" y="103"/>
                  <a:pt x="3" y="104"/>
                  <a:pt x="3" y="104"/>
                </a:cubicBezTo>
                <a:cubicBezTo>
                  <a:pt x="3" y="104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3"/>
                </a:move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2"/>
                </a:move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1"/>
                </a:moveTo>
                <a:cubicBezTo>
                  <a:pt x="3" y="101"/>
                  <a:pt x="3" y="101"/>
                  <a:pt x="3" y="101"/>
                </a:cubicBezTo>
                <a:cubicBezTo>
                  <a:pt x="3" y="101"/>
                  <a:pt x="3" y="101"/>
                  <a:pt x="3" y="101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100"/>
                </a:move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0"/>
                  <a:pt x="3" y="100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9"/>
                </a:moveTo>
                <a:cubicBezTo>
                  <a:pt x="3" y="99"/>
                  <a:pt x="3" y="99"/>
                  <a:pt x="3" y="99"/>
                </a:cubicBezTo>
                <a:cubicBezTo>
                  <a:pt x="3" y="99"/>
                  <a:pt x="3" y="99"/>
                  <a:pt x="3" y="99"/>
                </a:cubicBezTo>
                <a:moveTo>
                  <a:pt x="3" y="98"/>
                </a:moveTo>
                <a:cubicBezTo>
                  <a:pt x="3" y="98"/>
                  <a:pt x="3" y="98"/>
                  <a:pt x="3" y="98"/>
                </a:cubicBezTo>
                <a:cubicBezTo>
                  <a:pt x="3" y="98"/>
                  <a:pt x="3" y="98"/>
                  <a:pt x="3" y="98"/>
                </a:cubicBezTo>
                <a:moveTo>
                  <a:pt x="4" y="98"/>
                </a:moveTo>
                <a:cubicBezTo>
                  <a:pt x="4" y="98"/>
                  <a:pt x="4" y="98"/>
                  <a:pt x="3" y="98"/>
                </a:cubicBezTo>
                <a:cubicBezTo>
                  <a:pt x="4" y="98"/>
                  <a:pt x="4" y="98"/>
                  <a:pt x="4" y="98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7"/>
                </a:move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6"/>
                </a:moveTo>
                <a:cubicBezTo>
                  <a:pt x="4" y="96"/>
                  <a:pt x="4" y="96"/>
                  <a:pt x="4" y="96"/>
                </a:cubicBezTo>
                <a:cubicBezTo>
                  <a:pt x="4" y="96"/>
                  <a:pt x="4" y="96"/>
                  <a:pt x="4" y="96"/>
                </a:cubicBezTo>
                <a:moveTo>
                  <a:pt x="4" y="95"/>
                </a:moveTo>
                <a:cubicBezTo>
                  <a:pt x="4" y="95"/>
                  <a:pt x="4" y="95"/>
                  <a:pt x="4" y="96"/>
                </a:cubicBezTo>
                <a:cubicBezTo>
                  <a:pt x="4" y="95"/>
                  <a:pt x="4" y="95"/>
                  <a:pt x="4" y="95"/>
                </a:cubicBezTo>
                <a:moveTo>
                  <a:pt x="4" y="95"/>
                </a:moveTo>
                <a:cubicBezTo>
                  <a:pt x="4" y="95"/>
                  <a:pt x="4" y="95"/>
                  <a:pt x="4" y="95"/>
                </a:cubicBezTo>
                <a:cubicBezTo>
                  <a:pt x="4" y="95"/>
                  <a:pt x="4" y="95"/>
                  <a:pt x="4" y="95"/>
                </a:cubicBezTo>
                <a:moveTo>
                  <a:pt x="4" y="94"/>
                </a:moveTo>
                <a:cubicBezTo>
                  <a:pt x="4" y="94"/>
                  <a:pt x="4" y="94"/>
                  <a:pt x="4" y="95"/>
                </a:cubicBezTo>
                <a:cubicBezTo>
                  <a:pt x="4" y="94"/>
                  <a:pt x="4" y="94"/>
                  <a:pt x="4" y="94"/>
                </a:cubicBezTo>
                <a:moveTo>
                  <a:pt x="4" y="94"/>
                </a:moveTo>
                <a:cubicBezTo>
                  <a:pt x="4" y="94"/>
                  <a:pt x="4" y="94"/>
                  <a:pt x="4" y="94"/>
                </a:cubicBezTo>
                <a:cubicBezTo>
                  <a:pt x="4" y="94"/>
                  <a:pt x="4" y="94"/>
                  <a:pt x="4" y="94"/>
                </a:cubicBezTo>
                <a:moveTo>
                  <a:pt x="4" y="93"/>
                </a:moveTo>
                <a:cubicBezTo>
                  <a:pt x="4" y="93"/>
                  <a:pt x="4" y="94"/>
                  <a:pt x="4" y="94"/>
                </a:cubicBezTo>
                <a:cubicBezTo>
                  <a:pt x="4" y="94"/>
                  <a:pt x="4" y="93"/>
                  <a:pt x="4" y="93"/>
                </a:cubicBezTo>
                <a:moveTo>
                  <a:pt x="4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moveTo>
                  <a:pt x="4" y="92"/>
                </a:moveTo>
                <a:cubicBezTo>
                  <a:pt x="4" y="92"/>
                  <a:pt x="4" y="93"/>
                  <a:pt x="4" y="93"/>
                </a:cubicBezTo>
                <a:cubicBezTo>
                  <a:pt x="4" y="93"/>
                  <a:pt x="4" y="92"/>
                  <a:pt x="4" y="92"/>
                </a:cubicBezTo>
                <a:moveTo>
                  <a:pt x="4" y="92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2"/>
                </a:cubicBezTo>
                <a:moveTo>
                  <a:pt x="4" y="91"/>
                </a:moveTo>
                <a:cubicBezTo>
                  <a:pt x="4" y="92"/>
                  <a:pt x="4" y="92"/>
                  <a:pt x="4" y="92"/>
                </a:cubicBezTo>
                <a:cubicBezTo>
                  <a:pt x="4" y="92"/>
                  <a:pt x="4" y="92"/>
                  <a:pt x="4" y="91"/>
                </a:cubicBezTo>
                <a:moveTo>
                  <a:pt x="5" y="91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1"/>
                </a:cubicBezTo>
                <a:moveTo>
                  <a:pt x="5" y="90"/>
                </a:move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90"/>
                </a:move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9"/>
                </a:move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8"/>
                </a:move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7"/>
                </a:move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6"/>
                </a:moveTo>
                <a:cubicBezTo>
                  <a:pt x="5" y="86"/>
                  <a:pt x="5" y="86"/>
                  <a:pt x="5" y="86"/>
                </a:cubicBezTo>
                <a:cubicBezTo>
                  <a:pt x="5" y="86"/>
                  <a:pt x="5" y="86"/>
                  <a:pt x="5" y="86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85"/>
                  <a:pt x="5" y="85"/>
                  <a:pt x="5" y="85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5" y="84"/>
                </a:moveTo>
                <a:cubicBezTo>
                  <a:pt x="5" y="84"/>
                  <a:pt x="5" y="84"/>
                  <a:pt x="5" y="84"/>
                </a:cubicBezTo>
                <a:cubicBezTo>
                  <a:pt x="5" y="84"/>
                  <a:pt x="5" y="84"/>
                  <a:pt x="5" y="84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3"/>
                </a:moveTo>
                <a:cubicBezTo>
                  <a:pt x="6" y="83"/>
                  <a:pt x="6" y="83"/>
                  <a:pt x="6" y="83"/>
                </a:cubicBezTo>
                <a:cubicBezTo>
                  <a:pt x="6" y="83"/>
                  <a:pt x="6" y="83"/>
                  <a:pt x="6" y="83"/>
                </a:cubicBezTo>
                <a:moveTo>
                  <a:pt x="6" y="82"/>
                </a:moveTo>
                <a:cubicBezTo>
                  <a:pt x="6" y="82"/>
                  <a:pt x="6" y="82"/>
                  <a:pt x="6" y="83"/>
                </a:cubicBezTo>
                <a:cubicBezTo>
                  <a:pt x="6" y="82"/>
                  <a:pt x="6" y="82"/>
                  <a:pt x="6" y="82"/>
                </a:cubicBezTo>
                <a:moveTo>
                  <a:pt x="6" y="82"/>
                </a:moveTo>
                <a:cubicBezTo>
                  <a:pt x="6" y="82"/>
                  <a:pt x="6" y="82"/>
                  <a:pt x="6" y="82"/>
                </a:cubicBezTo>
                <a:cubicBezTo>
                  <a:pt x="6" y="82"/>
                  <a:pt x="6" y="82"/>
                  <a:pt x="6" y="82"/>
                </a:cubicBezTo>
                <a:moveTo>
                  <a:pt x="6" y="81"/>
                </a:moveTo>
                <a:cubicBezTo>
                  <a:pt x="6" y="81"/>
                  <a:pt x="6" y="81"/>
                  <a:pt x="6" y="82"/>
                </a:cubicBezTo>
                <a:cubicBezTo>
                  <a:pt x="6" y="81"/>
                  <a:pt x="6" y="81"/>
                  <a:pt x="6" y="81"/>
                </a:cubicBezTo>
                <a:moveTo>
                  <a:pt x="6" y="81"/>
                </a:move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6" y="81"/>
                  <a:pt x="6" y="81"/>
                </a:cubicBezTo>
                <a:moveTo>
                  <a:pt x="6" y="80"/>
                </a:moveTo>
                <a:cubicBezTo>
                  <a:pt x="6" y="80"/>
                  <a:pt x="6" y="80"/>
                  <a:pt x="6" y="81"/>
                </a:cubicBezTo>
                <a:cubicBezTo>
                  <a:pt x="6" y="80"/>
                  <a:pt x="6" y="80"/>
                  <a:pt x="6" y="80"/>
                </a:cubicBezTo>
                <a:moveTo>
                  <a:pt x="6" y="80"/>
                </a:move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79"/>
                </a:moveTo>
                <a:cubicBezTo>
                  <a:pt x="6" y="79"/>
                  <a:pt x="6" y="80"/>
                  <a:pt x="6" y="80"/>
                </a:cubicBezTo>
                <a:cubicBezTo>
                  <a:pt x="6" y="80"/>
                  <a:pt x="6" y="79"/>
                  <a:pt x="6" y="79"/>
                </a:cubicBezTo>
                <a:moveTo>
                  <a:pt x="6" y="79"/>
                </a:moveTo>
                <a:cubicBezTo>
                  <a:pt x="6" y="79"/>
                  <a:pt x="6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moveTo>
                  <a:pt x="6" y="78"/>
                </a:moveTo>
                <a:cubicBezTo>
                  <a:pt x="6" y="78"/>
                  <a:pt x="6" y="79"/>
                  <a:pt x="6" y="79"/>
                </a:cubicBezTo>
                <a:cubicBezTo>
                  <a:pt x="6" y="79"/>
                  <a:pt x="6" y="78"/>
                  <a:pt x="6" y="78"/>
                </a:cubicBezTo>
                <a:moveTo>
                  <a:pt x="6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78"/>
                  <a:pt x="6" y="78"/>
                  <a:pt x="6" y="78"/>
                </a:cubicBezTo>
                <a:moveTo>
                  <a:pt x="6" y="77"/>
                </a:moveTo>
                <a:cubicBezTo>
                  <a:pt x="6" y="77"/>
                  <a:pt x="6" y="78"/>
                  <a:pt x="6" y="78"/>
                </a:cubicBezTo>
                <a:cubicBezTo>
                  <a:pt x="6" y="78"/>
                  <a:pt x="6" y="77"/>
                  <a:pt x="6" y="77"/>
                </a:cubicBezTo>
                <a:moveTo>
                  <a:pt x="6" y="77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moveTo>
                  <a:pt x="6" y="76"/>
                </a:move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6"/>
                </a:cubicBezTo>
                <a:moveTo>
                  <a:pt x="6" y="76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moveTo>
                  <a:pt x="6" y="75"/>
                </a:move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5"/>
                </a:cubicBezTo>
                <a:moveTo>
                  <a:pt x="6" y="75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moveTo>
                  <a:pt x="6" y="74"/>
                </a:move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4"/>
                </a:cubicBezTo>
                <a:moveTo>
                  <a:pt x="6" y="74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4"/>
                </a:cubicBezTo>
                <a:moveTo>
                  <a:pt x="6" y="73"/>
                </a:moveTo>
                <a:cubicBezTo>
                  <a:pt x="6" y="74"/>
                  <a:pt x="6" y="74"/>
                  <a:pt x="6" y="74"/>
                </a:cubicBezTo>
                <a:cubicBezTo>
                  <a:pt x="6" y="74"/>
                  <a:pt x="6" y="74"/>
                  <a:pt x="6" y="73"/>
                </a:cubicBezTo>
                <a:moveTo>
                  <a:pt x="7" y="73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3"/>
                </a:cubicBezTo>
                <a:moveTo>
                  <a:pt x="7" y="72"/>
                </a:moveTo>
                <a:cubicBezTo>
                  <a:pt x="7" y="73"/>
                  <a:pt x="7" y="73"/>
                  <a:pt x="7" y="73"/>
                </a:cubicBezTo>
                <a:cubicBezTo>
                  <a:pt x="7" y="73"/>
                  <a:pt x="7" y="73"/>
                  <a:pt x="7" y="72"/>
                </a:cubicBezTo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2"/>
                </a:cubicBezTo>
                <a:moveTo>
                  <a:pt x="7" y="71"/>
                </a:moveTo>
                <a:cubicBezTo>
                  <a:pt x="7" y="72"/>
                  <a:pt x="7" y="72"/>
                  <a:pt x="7" y="72"/>
                </a:cubicBezTo>
                <a:cubicBezTo>
                  <a:pt x="7" y="72"/>
                  <a:pt x="7" y="72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1"/>
                </a:move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7" y="71"/>
                  <a:pt x="7" y="71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70"/>
                </a:moveTo>
                <a:cubicBezTo>
                  <a:pt x="7" y="70"/>
                  <a:pt x="7" y="70"/>
                  <a:pt x="7" y="70"/>
                </a:cubicBezTo>
                <a:cubicBezTo>
                  <a:pt x="7" y="70"/>
                  <a:pt x="7" y="70"/>
                  <a:pt x="7" y="70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7"/>
                </a:move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6"/>
                </a:moveTo>
                <a:cubicBezTo>
                  <a:pt x="7" y="66"/>
                  <a:pt x="7" y="66"/>
                  <a:pt x="7" y="66"/>
                </a:cubicBezTo>
                <a:cubicBezTo>
                  <a:pt x="7" y="66"/>
                  <a:pt x="7" y="66"/>
                  <a:pt x="7" y="66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5"/>
                </a:move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3"/>
                </a:moveTo>
                <a:cubicBezTo>
                  <a:pt x="7" y="63"/>
                  <a:pt x="7" y="63"/>
                  <a:pt x="7" y="63"/>
                </a:cubicBezTo>
                <a:cubicBezTo>
                  <a:pt x="7" y="63"/>
                  <a:pt x="7" y="63"/>
                  <a:pt x="7" y="63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2"/>
                </a:move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1"/>
                </a:move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8"/>
                </a:moveTo>
                <a:cubicBezTo>
                  <a:pt x="7" y="58"/>
                  <a:pt x="7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6"/>
                </a:move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7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moveTo>
                  <a:pt x="8" y="54"/>
                </a:moveTo>
                <a:cubicBezTo>
                  <a:pt x="8" y="54"/>
                  <a:pt x="7" y="54"/>
                  <a:pt x="7" y="54"/>
                </a:cubicBezTo>
                <a:cubicBezTo>
                  <a:pt x="7" y="54"/>
                  <a:pt x="8" y="54"/>
                  <a:pt x="8" y="54"/>
                </a:cubicBezTo>
                <a:moveTo>
                  <a:pt x="8" y="54"/>
                </a:move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3"/>
                </a:move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moveTo>
                  <a:pt x="8" y="51"/>
                </a:move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8" y="51"/>
                  <a:pt x="8" y="51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49"/>
                  <a:pt x="8" y="49"/>
                  <a:pt x="8" y="50"/>
                </a:cubicBezTo>
                <a:cubicBezTo>
                  <a:pt x="8" y="49"/>
                  <a:pt x="8" y="49"/>
                  <a:pt x="8" y="49"/>
                </a:cubicBezTo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moveTo>
                  <a:pt x="8" y="44"/>
                </a:move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2"/>
                </a:move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moveTo>
                  <a:pt x="7" y="41"/>
                </a:moveTo>
                <a:cubicBezTo>
                  <a:pt x="7" y="41"/>
                  <a:pt x="7" y="41"/>
                  <a:pt x="8" y="41"/>
                </a:cubicBezTo>
                <a:cubicBezTo>
                  <a:pt x="8" y="41"/>
                  <a:pt x="7" y="41"/>
                  <a:pt x="7" y="41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8"/>
                </a:move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5"/>
                </a:move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20"/>
                </a:move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moveTo>
                  <a:pt x="6" y="17"/>
                </a:moveTo>
                <a:cubicBezTo>
                  <a:pt x="6" y="17"/>
                  <a:pt x="6" y="17"/>
                  <a:pt x="6" y="18"/>
                </a:cubicBezTo>
                <a:cubicBezTo>
                  <a:pt x="6" y="17"/>
                  <a:pt x="6" y="17"/>
                  <a:pt x="6" y="17"/>
                </a:cubicBezTo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moveTo>
                  <a:pt x="6" y="16"/>
                </a:moveTo>
                <a:cubicBezTo>
                  <a:pt x="6" y="16"/>
                  <a:pt x="6" y="17"/>
                  <a:pt x="6" y="17"/>
                </a:cubicBezTo>
                <a:cubicBezTo>
                  <a:pt x="6" y="17"/>
                  <a:pt x="6" y="16"/>
                  <a:pt x="6" y="16"/>
                </a:cubicBezTo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moveTo>
                  <a:pt x="6" y="15"/>
                </a:moveTo>
                <a:cubicBezTo>
                  <a:pt x="6" y="15"/>
                  <a:pt x="6" y="16"/>
                  <a:pt x="6" y="16"/>
                </a:cubicBezTo>
                <a:cubicBezTo>
                  <a:pt x="6" y="16"/>
                  <a:pt x="6" y="15"/>
                  <a:pt x="6" y="15"/>
                </a:cubicBezTo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moveTo>
                  <a:pt x="6" y="14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10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7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D2C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41">
            <a:extLst>
              <a:ext uri="{FF2B5EF4-FFF2-40B4-BE49-F238E27FC236}">
                <a16:creationId xmlns:a16="http://schemas.microsoft.com/office/drawing/2014/main" id="{3CF035A5-AE84-43F8-BC5D-E28DC0EE5464}"/>
              </a:ext>
            </a:extLst>
          </p:cNvPr>
          <p:cNvSpPr>
            <a:spLocks noEditPoints="1"/>
          </p:cNvSpPr>
          <p:nvPr/>
        </p:nvSpPr>
        <p:spPr bwMode="auto">
          <a:xfrm>
            <a:off x="7007226" y="5284788"/>
            <a:ext cx="750888" cy="1512888"/>
          </a:xfrm>
          <a:custGeom>
            <a:avLst/>
            <a:gdLst>
              <a:gd name="T0" fmla="*/ 0 w 308"/>
              <a:gd name="T1" fmla="*/ 104 h 619"/>
              <a:gd name="T2" fmla="*/ 115 w 308"/>
              <a:gd name="T3" fmla="*/ 240 h 619"/>
              <a:gd name="T4" fmla="*/ 300 w 308"/>
              <a:gd name="T5" fmla="*/ 376 h 619"/>
              <a:gd name="T6" fmla="*/ 301 w 308"/>
              <a:gd name="T7" fmla="*/ 375 h 619"/>
              <a:gd name="T8" fmla="*/ 301 w 308"/>
              <a:gd name="T9" fmla="*/ 373 h 619"/>
              <a:gd name="T10" fmla="*/ 302 w 308"/>
              <a:gd name="T11" fmla="*/ 371 h 619"/>
              <a:gd name="T12" fmla="*/ 302 w 308"/>
              <a:gd name="T13" fmla="*/ 369 h 619"/>
              <a:gd name="T14" fmla="*/ 302 w 308"/>
              <a:gd name="T15" fmla="*/ 367 h 619"/>
              <a:gd name="T16" fmla="*/ 303 w 308"/>
              <a:gd name="T17" fmla="*/ 365 h 619"/>
              <a:gd name="T18" fmla="*/ 303 w 308"/>
              <a:gd name="T19" fmla="*/ 363 h 619"/>
              <a:gd name="T20" fmla="*/ 303 w 308"/>
              <a:gd name="T21" fmla="*/ 361 h 619"/>
              <a:gd name="T22" fmla="*/ 304 w 308"/>
              <a:gd name="T23" fmla="*/ 359 h 619"/>
              <a:gd name="T24" fmla="*/ 304 w 308"/>
              <a:gd name="T25" fmla="*/ 358 h 619"/>
              <a:gd name="T26" fmla="*/ 304 w 308"/>
              <a:gd name="T27" fmla="*/ 356 h 619"/>
              <a:gd name="T28" fmla="*/ 304 w 308"/>
              <a:gd name="T29" fmla="*/ 354 h 619"/>
              <a:gd name="T30" fmla="*/ 305 w 308"/>
              <a:gd name="T31" fmla="*/ 352 h 619"/>
              <a:gd name="T32" fmla="*/ 305 w 308"/>
              <a:gd name="T33" fmla="*/ 350 h 619"/>
              <a:gd name="T34" fmla="*/ 305 w 308"/>
              <a:gd name="T35" fmla="*/ 348 h 619"/>
              <a:gd name="T36" fmla="*/ 305 w 308"/>
              <a:gd name="T37" fmla="*/ 346 h 619"/>
              <a:gd name="T38" fmla="*/ 306 w 308"/>
              <a:gd name="T39" fmla="*/ 344 h 619"/>
              <a:gd name="T40" fmla="*/ 306 w 308"/>
              <a:gd name="T41" fmla="*/ 342 h 619"/>
              <a:gd name="T42" fmla="*/ 306 w 308"/>
              <a:gd name="T43" fmla="*/ 340 h 619"/>
              <a:gd name="T44" fmla="*/ 306 w 308"/>
              <a:gd name="T45" fmla="*/ 338 h 619"/>
              <a:gd name="T46" fmla="*/ 306 w 308"/>
              <a:gd name="T47" fmla="*/ 336 h 619"/>
              <a:gd name="T48" fmla="*/ 307 w 308"/>
              <a:gd name="T49" fmla="*/ 334 h 619"/>
              <a:gd name="T50" fmla="*/ 307 w 308"/>
              <a:gd name="T51" fmla="*/ 332 h 619"/>
              <a:gd name="T52" fmla="*/ 307 w 308"/>
              <a:gd name="T53" fmla="*/ 330 h 619"/>
              <a:gd name="T54" fmla="*/ 307 w 308"/>
              <a:gd name="T55" fmla="*/ 328 h 619"/>
              <a:gd name="T56" fmla="*/ 307 w 308"/>
              <a:gd name="T57" fmla="*/ 326 h 619"/>
              <a:gd name="T58" fmla="*/ 307 w 308"/>
              <a:gd name="T59" fmla="*/ 324 h 619"/>
              <a:gd name="T60" fmla="*/ 307 w 308"/>
              <a:gd name="T61" fmla="*/ 322 h 619"/>
              <a:gd name="T62" fmla="*/ 307 w 308"/>
              <a:gd name="T63" fmla="*/ 320 h 619"/>
              <a:gd name="T64" fmla="*/ 307 w 308"/>
              <a:gd name="T65" fmla="*/ 318 h 619"/>
              <a:gd name="T66" fmla="*/ 307 w 308"/>
              <a:gd name="T67" fmla="*/ 316 h 619"/>
              <a:gd name="T68" fmla="*/ 308 w 308"/>
              <a:gd name="T69" fmla="*/ 314 h 619"/>
              <a:gd name="T70" fmla="*/ 308 w 308"/>
              <a:gd name="T71" fmla="*/ 312 h 619"/>
              <a:gd name="T72" fmla="*/ 308 w 308"/>
              <a:gd name="T73" fmla="*/ 307 h 619"/>
              <a:gd name="T74" fmla="*/ 308 w 308"/>
              <a:gd name="T75" fmla="*/ 305 h 619"/>
              <a:gd name="T76" fmla="*/ 308 w 308"/>
              <a:gd name="T77" fmla="*/ 303 h 619"/>
              <a:gd name="T78" fmla="*/ 307 w 308"/>
              <a:gd name="T79" fmla="*/ 301 h 619"/>
              <a:gd name="T80" fmla="*/ 307 w 308"/>
              <a:gd name="T81" fmla="*/ 299 h 619"/>
              <a:gd name="T82" fmla="*/ 307 w 308"/>
              <a:gd name="T83" fmla="*/ 297 h 619"/>
              <a:gd name="T84" fmla="*/ 307 w 308"/>
              <a:gd name="T85" fmla="*/ 295 h 619"/>
              <a:gd name="T86" fmla="*/ 307 w 308"/>
              <a:gd name="T87" fmla="*/ 293 h 619"/>
              <a:gd name="T88" fmla="*/ 307 w 308"/>
              <a:gd name="T89" fmla="*/ 291 h 619"/>
              <a:gd name="T90" fmla="*/ 307 w 308"/>
              <a:gd name="T91" fmla="*/ 289 h 619"/>
              <a:gd name="T92" fmla="*/ 307 w 308"/>
              <a:gd name="T93" fmla="*/ 287 h 619"/>
              <a:gd name="T94" fmla="*/ 307 w 308"/>
              <a:gd name="T95" fmla="*/ 285 h 619"/>
              <a:gd name="T96" fmla="*/ 306 w 308"/>
              <a:gd name="T97" fmla="*/ 283 h 619"/>
              <a:gd name="T98" fmla="*/ 306 w 308"/>
              <a:gd name="T99" fmla="*/ 281 h 619"/>
              <a:gd name="T100" fmla="*/ 306 w 308"/>
              <a:gd name="T101" fmla="*/ 279 h 619"/>
              <a:gd name="T102" fmla="*/ 306 w 308"/>
              <a:gd name="T103" fmla="*/ 277 h 619"/>
              <a:gd name="T104" fmla="*/ 306 w 308"/>
              <a:gd name="T105" fmla="*/ 275 h 619"/>
              <a:gd name="T106" fmla="*/ 305 w 308"/>
              <a:gd name="T107" fmla="*/ 273 h 619"/>
              <a:gd name="T108" fmla="*/ 305 w 308"/>
              <a:gd name="T109" fmla="*/ 271 h 619"/>
              <a:gd name="T110" fmla="*/ 305 w 308"/>
              <a:gd name="T111" fmla="*/ 269 h 619"/>
              <a:gd name="T112" fmla="*/ 305 w 308"/>
              <a:gd name="T113" fmla="*/ 267 h 619"/>
              <a:gd name="T114" fmla="*/ 304 w 308"/>
              <a:gd name="T115" fmla="*/ 265 h 619"/>
              <a:gd name="T116" fmla="*/ 304 w 308"/>
              <a:gd name="T117" fmla="*/ 263 h 619"/>
              <a:gd name="T118" fmla="*/ 0 w 308"/>
              <a:gd name="T11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" h="619">
                <a:moveTo>
                  <a:pt x="89" y="200"/>
                </a:moveTo>
                <a:cubicBezTo>
                  <a:pt x="0" y="202"/>
                  <a:pt x="0" y="202"/>
                  <a:pt x="0" y="202"/>
                </a:cubicBezTo>
                <a:cubicBezTo>
                  <a:pt x="0" y="280"/>
                  <a:pt x="0" y="280"/>
                  <a:pt x="0" y="280"/>
                </a:cubicBezTo>
                <a:cubicBezTo>
                  <a:pt x="9" y="279"/>
                  <a:pt x="18" y="279"/>
                  <a:pt x="27" y="279"/>
                </a:cubicBezTo>
                <a:cubicBezTo>
                  <a:pt x="69" y="279"/>
                  <a:pt x="111" y="288"/>
                  <a:pt x="131" y="309"/>
                </a:cubicBezTo>
                <a:cubicBezTo>
                  <a:pt x="131" y="309"/>
                  <a:pt x="82" y="237"/>
                  <a:pt x="89" y="200"/>
                </a:cubicBezTo>
                <a:moveTo>
                  <a:pt x="0" y="0"/>
                </a:moveTo>
                <a:cubicBezTo>
                  <a:pt x="0" y="104"/>
                  <a:pt x="0" y="104"/>
                  <a:pt x="0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21" y="104"/>
                  <a:pt x="136" y="119"/>
                  <a:pt x="136" y="137"/>
                </a:cubicBezTo>
                <a:cubicBezTo>
                  <a:pt x="136" y="154"/>
                  <a:pt x="121" y="169"/>
                  <a:pt x="103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81"/>
                  <a:pt x="0" y="181"/>
                  <a:pt x="0" y="181"/>
                </a:cubicBezTo>
                <a:cubicBezTo>
                  <a:pt x="112" y="181"/>
                  <a:pt x="112" y="181"/>
                  <a:pt x="112" y="181"/>
                </a:cubicBezTo>
                <a:cubicBezTo>
                  <a:pt x="112" y="181"/>
                  <a:pt x="112" y="181"/>
                  <a:pt x="112" y="181"/>
                </a:cubicBezTo>
                <a:cubicBezTo>
                  <a:pt x="112" y="181"/>
                  <a:pt x="97" y="205"/>
                  <a:pt x="115" y="240"/>
                </a:cubicBezTo>
                <a:cubicBezTo>
                  <a:pt x="133" y="275"/>
                  <a:pt x="187" y="319"/>
                  <a:pt x="172" y="434"/>
                </a:cubicBezTo>
                <a:cubicBezTo>
                  <a:pt x="162" y="504"/>
                  <a:pt x="79" y="532"/>
                  <a:pt x="0" y="537"/>
                </a:cubicBezTo>
                <a:cubicBezTo>
                  <a:pt x="0" y="619"/>
                  <a:pt x="0" y="619"/>
                  <a:pt x="0" y="619"/>
                </a:cubicBezTo>
                <a:cubicBezTo>
                  <a:pt x="147" y="618"/>
                  <a:pt x="269" y="515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7"/>
                </a:cubicBezTo>
                <a:cubicBezTo>
                  <a:pt x="300" y="377"/>
                  <a:pt x="300" y="377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0" y="376"/>
                  <a:pt x="300" y="376"/>
                </a:cubicBezTo>
                <a:cubicBezTo>
                  <a:pt x="300" y="376"/>
                  <a:pt x="301" y="376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5"/>
                  <a:pt x="301" y="375"/>
                  <a:pt x="301" y="375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4"/>
                  <a:pt x="301" y="374"/>
                  <a:pt x="301" y="374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3"/>
                  <a:pt x="301" y="373"/>
                  <a:pt x="301" y="373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1"/>
                  <a:pt x="301" y="371"/>
                  <a:pt x="302" y="371"/>
                </a:cubicBezTo>
                <a:cubicBezTo>
                  <a:pt x="302" y="371"/>
                  <a:pt x="302" y="371"/>
                  <a:pt x="302" y="371"/>
                </a:cubicBezTo>
                <a:cubicBezTo>
                  <a:pt x="302" y="371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70"/>
                  <a:pt x="302" y="370"/>
                </a:cubicBezTo>
                <a:cubicBezTo>
                  <a:pt x="302" y="370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9"/>
                </a:cubicBezTo>
                <a:cubicBezTo>
                  <a:pt x="302" y="369"/>
                  <a:pt x="302" y="369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8"/>
                </a:cubicBezTo>
                <a:cubicBezTo>
                  <a:pt x="302" y="368"/>
                  <a:pt x="302" y="368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7"/>
                  <a:pt x="302" y="367"/>
                  <a:pt x="302" y="367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302" y="366"/>
                  <a:pt x="302" y="366"/>
                  <a:pt x="303" y="366"/>
                </a:cubicBezTo>
                <a:cubicBezTo>
                  <a:pt x="303" y="366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5"/>
                  <a:pt x="303" y="365"/>
                  <a:pt x="303" y="365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4"/>
                  <a:pt x="303" y="364"/>
                  <a:pt x="303" y="364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3"/>
                  <a:pt x="303" y="363"/>
                  <a:pt x="303" y="363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2"/>
                  <a:pt x="303" y="362"/>
                </a:cubicBezTo>
                <a:cubicBezTo>
                  <a:pt x="303" y="362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1"/>
                  <a:pt x="303" y="361"/>
                </a:cubicBezTo>
                <a:cubicBezTo>
                  <a:pt x="303" y="361"/>
                  <a:pt x="303" y="360"/>
                  <a:pt x="303" y="360"/>
                </a:cubicBezTo>
                <a:cubicBezTo>
                  <a:pt x="303" y="360"/>
                  <a:pt x="303" y="360"/>
                  <a:pt x="303" y="360"/>
                </a:cubicBezTo>
                <a:cubicBezTo>
                  <a:pt x="303" y="360"/>
                  <a:pt x="303" y="360"/>
                  <a:pt x="303" y="360"/>
                </a:cubicBezTo>
                <a:cubicBezTo>
                  <a:pt x="304" y="360"/>
                  <a:pt x="304" y="360"/>
                  <a:pt x="304" y="360"/>
                </a:cubicBezTo>
                <a:cubicBezTo>
                  <a:pt x="304" y="360"/>
                  <a:pt x="304" y="360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9"/>
                </a:cubicBezTo>
                <a:cubicBezTo>
                  <a:pt x="304" y="359"/>
                  <a:pt x="304" y="359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8"/>
                  <a:pt x="304" y="358"/>
                  <a:pt x="304" y="358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7"/>
                  <a:pt x="304" y="357"/>
                  <a:pt x="304" y="357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4" y="356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5"/>
                  <a:pt x="304" y="355"/>
                </a:cubicBezTo>
                <a:cubicBezTo>
                  <a:pt x="304" y="355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304" y="354"/>
                  <a:pt x="304" y="354"/>
                  <a:pt x="304" y="353"/>
                </a:cubicBezTo>
                <a:cubicBezTo>
                  <a:pt x="304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3"/>
                </a:cubicBezTo>
                <a:cubicBezTo>
                  <a:pt x="305" y="353"/>
                  <a:pt x="305" y="353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2"/>
                  <a:pt x="305" y="352"/>
                  <a:pt x="305" y="352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1"/>
                  <a:pt x="305" y="351"/>
                  <a:pt x="305" y="351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9"/>
                  <a:pt x="305" y="349"/>
                </a:cubicBezTo>
                <a:cubicBezTo>
                  <a:pt x="305" y="349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8"/>
                  <a:pt x="305" y="348"/>
                </a:cubicBezTo>
                <a:cubicBezTo>
                  <a:pt x="305" y="348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5" y="347"/>
                  <a:pt x="305" y="347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5" y="346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5"/>
                  <a:pt x="306" y="345"/>
                  <a:pt x="306" y="345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4"/>
                  <a:pt x="306" y="344"/>
                  <a:pt x="306" y="344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3"/>
                  <a:pt x="306" y="343"/>
                  <a:pt x="306" y="343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2"/>
                  <a:pt x="306" y="342"/>
                </a:cubicBezTo>
                <a:cubicBezTo>
                  <a:pt x="306" y="342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1"/>
                  <a:pt x="306" y="341"/>
                </a:cubicBezTo>
                <a:cubicBezTo>
                  <a:pt x="306" y="341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40"/>
                  <a:pt x="306" y="340"/>
                </a:cubicBezTo>
                <a:cubicBezTo>
                  <a:pt x="306" y="340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9"/>
                </a:cubicBezTo>
                <a:cubicBezTo>
                  <a:pt x="306" y="339"/>
                  <a:pt x="306" y="339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7"/>
                </a:cubicBezTo>
                <a:cubicBezTo>
                  <a:pt x="306" y="337"/>
                  <a:pt x="306" y="337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6"/>
                </a:cubicBezTo>
                <a:cubicBezTo>
                  <a:pt x="306" y="336"/>
                  <a:pt x="306" y="336"/>
                  <a:pt x="306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5"/>
                </a:cubicBezTo>
                <a:cubicBezTo>
                  <a:pt x="307" y="335"/>
                  <a:pt x="307" y="335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4"/>
                  <a:pt x="307" y="334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3"/>
                  <a:pt x="307" y="333"/>
                  <a:pt x="307" y="333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2"/>
                  <a:pt x="307" y="332"/>
                  <a:pt x="307" y="332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1"/>
                  <a:pt x="307" y="331"/>
                  <a:pt x="307" y="331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30"/>
                  <a:pt x="307" y="330"/>
                </a:cubicBezTo>
                <a:cubicBezTo>
                  <a:pt x="307" y="330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9"/>
                  <a:pt x="307" y="329"/>
                </a:cubicBezTo>
                <a:cubicBezTo>
                  <a:pt x="307" y="329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8"/>
                  <a:pt x="307" y="328"/>
                </a:cubicBezTo>
                <a:cubicBezTo>
                  <a:pt x="307" y="328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7"/>
                  <a:pt x="307" y="327"/>
                </a:cubicBezTo>
                <a:cubicBezTo>
                  <a:pt x="307" y="327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6"/>
                  <a:pt x="307" y="326"/>
                </a:cubicBezTo>
                <a:cubicBezTo>
                  <a:pt x="307" y="326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5"/>
                  <a:pt x="307" y="325"/>
                </a:cubicBezTo>
                <a:cubicBezTo>
                  <a:pt x="307" y="325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4"/>
                </a:cubicBezTo>
                <a:cubicBezTo>
                  <a:pt x="307" y="324"/>
                  <a:pt x="307" y="324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3"/>
                </a:cubicBezTo>
                <a:cubicBezTo>
                  <a:pt x="307" y="323"/>
                  <a:pt x="307" y="323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22"/>
                  <a:pt x="307" y="322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1"/>
                </a:cubicBezTo>
                <a:cubicBezTo>
                  <a:pt x="307" y="321"/>
                  <a:pt x="307" y="321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20"/>
                </a:cubicBezTo>
                <a:cubicBezTo>
                  <a:pt x="307" y="320"/>
                  <a:pt x="307" y="320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07" y="319"/>
                  <a:pt x="307" y="319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8"/>
                </a:cubicBezTo>
                <a:cubicBezTo>
                  <a:pt x="307" y="318"/>
                  <a:pt x="307" y="318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7" y="317"/>
                  <a:pt x="307" y="316"/>
                </a:cubicBezTo>
                <a:cubicBezTo>
                  <a:pt x="307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6"/>
                </a:cubicBezTo>
                <a:cubicBezTo>
                  <a:pt x="308" y="316"/>
                  <a:pt x="308" y="316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5"/>
                </a:cubicBezTo>
                <a:cubicBezTo>
                  <a:pt x="308" y="315"/>
                  <a:pt x="308" y="315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4"/>
                </a:cubicBezTo>
                <a:cubicBezTo>
                  <a:pt x="308" y="314"/>
                  <a:pt x="308" y="314"/>
                  <a:pt x="308" y="313"/>
                </a:cubicBezTo>
                <a:cubicBezTo>
                  <a:pt x="308" y="313"/>
                  <a:pt x="308" y="313"/>
                  <a:pt x="308" y="313"/>
                </a:cubicBezTo>
                <a:cubicBezTo>
                  <a:pt x="308" y="313"/>
                  <a:pt x="308" y="313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2"/>
                  <a:pt x="308" y="312"/>
                  <a:pt x="308" y="312"/>
                </a:cubicBezTo>
                <a:cubicBezTo>
                  <a:pt x="308" y="311"/>
                  <a:pt x="308" y="311"/>
                  <a:pt x="308" y="311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10"/>
                  <a:pt x="308" y="310"/>
                  <a:pt x="308" y="310"/>
                </a:cubicBezTo>
                <a:cubicBezTo>
                  <a:pt x="308" y="309"/>
                  <a:pt x="308" y="309"/>
                  <a:pt x="308" y="308"/>
                </a:cubicBezTo>
                <a:cubicBezTo>
                  <a:pt x="308" y="308"/>
                  <a:pt x="308" y="308"/>
                  <a:pt x="308" y="308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7"/>
                  <a:pt x="308" y="307"/>
                  <a:pt x="308" y="307"/>
                </a:cubicBezTo>
                <a:cubicBezTo>
                  <a:pt x="308" y="306"/>
                  <a:pt x="308" y="306"/>
                  <a:pt x="308" y="306"/>
                </a:cubicBezTo>
                <a:cubicBezTo>
                  <a:pt x="308" y="306"/>
                  <a:pt x="308" y="306"/>
                  <a:pt x="308" y="306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5"/>
                  <a:pt x="308" y="305"/>
                  <a:pt x="308" y="305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4"/>
                  <a:pt x="308" y="304"/>
                  <a:pt x="308" y="304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8" y="303"/>
                  <a:pt x="308" y="303"/>
                  <a:pt x="308" y="303"/>
                </a:cubicBezTo>
                <a:cubicBezTo>
                  <a:pt x="307" y="303"/>
                  <a:pt x="307" y="303"/>
                  <a:pt x="307" y="303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2"/>
                  <a:pt x="307" y="302"/>
                  <a:pt x="307" y="302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1"/>
                  <a:pt x="307" y="301"/>
                  <a:pt x="307" y="301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300"/>
                  <a:pt x="307" y="300"/>
                  <a:pt x="307" y="300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8"/>
                  <a:pt x="307" y="298"/>
                  <a:pt x="307" y="298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7"/>
                  <a:pt x="307" y="297"/>
                  <a:pt x="307" y="297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6"/>
                  <a:pt x="307" y="296"/>
                  <a:pt x="307" y="296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5"/>
                  <a:pt x="307" y="295"/>
                </a:cubicBezTo>
                <a:cubicBezTo>
                  <a:pt x="307" y="295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4"/>
                  <a:pt x="307" y="294"/>
                  <a:pt x="307" y="294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3"/>
                  <a:pt x="307" y="293"/>
                </a:cubicBezTo>
                <a:cubicBezTo>
                  <a:pt x="307" y="293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2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307" y="291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90"/>
                  <a:pt x="307" y="290"/>
                </a:cubicBezTo>
                <a:cubicBezTo>
                  <a:pt x="307" y="290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9"/>
                  <a:pt x="307" y="289"/>
                </a:cubicBezTo>
                <a:cubicBezTo>
                  <a:pt x="307" y="289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8"/>
                  <a:pt x="307" y="288"/>
                </a:cubicBezTo>
                <a:cubicBezTo>
                  <a:pt x="307" y="288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7"/>
                  <a:pt x="307" y="287"/>
                </a:cubicBezTo>
                <a:cubicBezTo>
                  <a:pt x="307" y="287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6"/>
                </a:cubicBezTo>
                <a:cubicBezTo>
                  <a:pt x="307" y="286"/>
                  <a:pt x="307" y="286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7" y="285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7" y="284"/>
                </a:cubicBezTo>
                <a:cubicBezTo>
                  <a:pt x="307" y="284"/>
                  <a:pt x="307" y="284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3"/>
                </a:cubicBezTo>
                <a:cubicBezTo>
                  <a:pt x="306" y="283"/>
                  <a:pt x="306" y="283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2"/>
                </a:cubicBezTo>
                <a:cubicBezTo>
                  <a:pt x="306" y="282"/>
                  <a:pt x="306" y="282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1"/>
                </a:cubicBezTo>
                <a:cubicBezTo>
                  <a:pt x="306" y="281"/>
                  <a:pt x="306" y="281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80"/>
                  <a:pt x="306" y="280"/>
                  <a:pt x="306" y="2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79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8"/>
                  <a:pt x="306" y="278"/>
                </a:cubicBezTo>
                <a:cubicBezTo>
                  <a:pt x="306" y="278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7"/>
                </a:cubicBezTo>
                <a:cubicBezTo>
                  <a:pt x="306" y="277"/>
                  <a:pt x="306" y="277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5"/>
                  <a:pt x="306" y="275"/>
                  <a:pt x="306" y="275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6" y="274"/>
                  <a:pt x="306" y="274"/>
                  <a:pt x="306" y="274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3"/>
                  <a:pt x="305" y="273"/>
                  <a:pt x="305" y="273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2"/>
                  <a:pt x="305" y="272"/>
                </a:cubicBezTo>
                <a:cubicBezTo>
                  <a:pt x="305" y="272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1"/>
                  <a:pt x="305" y="271"/>
                </a:cubicBezTo>
                <a:cubicBezTo>
                  <a:pt x="305" y="271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70"/>
                  <a:pt x="305" y="270"/>
                </a:cubicBezTo>
                <a:cubicBezTo>
                  <a:pt x="305" y="270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9"/>
                  <a:pt x="305" y="269"/>
                </a:cubicBezTo>
                <a:cubicBezTo>
                  <a:pt x="305" y="269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5" y="268"/>
                  <a:pt x="305" y="268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5" y="267"/>
                  <a:pt x="305" y="267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5" y="266"/>
                  <a:pt x="304" y="266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5"/>
                </a:cubicBezTo>
                <a:cubicBezTo>
                  <a:pt x="304" y="265"/>
                  <a:pt x="304" y="265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4"/>
                </a:cubicBezTo>
                <a:cubicBezTo>
                  <a:pt x="304" y="264"/>
                  <a:pt x="304" y="264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3"/>
                  <a:pt x="304" y="263"/>
                  <a:pt x="304" y="263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281" y="114"/>
                  <a:pt x="154" y="1"/>
                  <a:pt x="0" y="0"/>
                </a:cubicBezTo>
              </a:path>
            </a:pathLst>
          </a:custGeom>
          <a:solidFill>
            <a:srgbClr val="DE7E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42">
            <a:extLst>
              <a:ext uri="{FF2B5EF4-FFF2-40B4-BE49-F238E27FC236}">
                <a16:creationId xmlns:a16="http://schemas.microsoft.com/office/drawing/2014/main" id="{8B311AA3-D57A-4F76-A951-8CEF3B8C3B7D}"/>
              </a:ext>
            </a:extLst>
          </p:cNvPr>
          <p:cNvSpPr>
            <a:spLocks/>
          </p:cNvSpPr>
          <p:nvPr/>
        </p:nvSpPr>
        <p:spPr bwMode="auto">
          <a:xfrm>
            <a:off x="7007226" y="5538788"/>
            <a:ext cx="331788" cy="158750"/>
          </a:xfrm>
          <a:custGeom>
            <a:avLst/>
            <a:gdLst>
              <a:gd name="T0" fmla="*/ 103 w 136"/>
              <a:gd name="T1" fmla="*/ 0 h 65"/>
              <a:gd name="T2" fmla="*/ 0 w 136"/>
              <a:gd name="T3" fmla="*/ 0 h 65"/>
              <a:gd name="T4" fmla="*/ 0 w 136"/>
              <a:gd name="T5" fmla="*/ 65 h 65"/>
              <a:gd name="T6" fmla="*/ 103 w 136"/>
              <a:gd name="T7" fmla="*/ 65 h 65"/>
              <a:gd name="T8" fmla="*/ 136 w 136"/>
              <a:gd name="T9" fmla="*/ 33 h 65"/>
              <a:gd name="T10" fmla="*/ 103 w 136"/>
              <a:gd name="T1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65">
                <a:moveTo>
                  <a:pt x="10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21" y="65"/>
                  <a:pt x="136" y="50"/>
                  <a:pt x="136" y="33"/>
                </a:cubicBezTo>
                <a:cubicBezTo>
                  <a:pt x="136" y="15"/>
                  <a:pt x="121" y="0"/>
                  <a:pt x="103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43">
            <a:extLst>
              <a:ext uri="{FF2B5EF4-FFF2-40B4-BE49-F238E27FC236}">
                <a16:creationId xmlns:a16="http://schemas.microsoft.com/office/drawing/2014/main" id="{42FFB9CD-D251-4B57-8559-69CEEFBA9A02}"/>
              </a:ext>
            </a:extLst>
          </p:cNvPr>
          <p:cNvSpPr>
            <a:spLocks/>
          </p:cNvSpPr>
          <p:nvPr/>
        </p:nvSpPr>
        <p:spPr bwMode="auto">
          <a:xfrm>
            <a:off x="7007226" y="5727700"/>
            <a:ext cx="455613" cy="868363"/>
          </a:xfrm>
          <a:custGeom>
            <a:avLst/>
            <a:gdLst>
              <a:gd name="T0" fmla="*/ 112 w 187"/>
              <a:gd name="T1" fmla="*/ 0 h 356"/>
              <a:gd name="T2" fmla="*/ 0 w 187"/>
              <a:gd name="T3" fmla="*/ 0 h 356"/>
              <a:gd name="T4" fmla="*/ 0 w 187"/>
              <a:gd name="T5" fmla="*/ 21 h 356"/>
              <a:gd name="T6" fmla="*/ 89 w 187"/>
              <a:gd name="T7" fmla="*/ 19 h 356"/>
              <a:gd name="T8" fmla="*/ 131 w 187"/>
              <a:gd name="T9" fmla="*/ 128 h 356"/>
              <a:gd name="T10" fmla="*/ 27 w 187"/>
              <a:gd name="T11" fmla="*/ 98 h 356"/>
              <a:gd name="T12" fmla="*/ 0 w 187"/>
              <a:gd name="T13" fmla="*/ 99 h 356"/>
              <a:gd name="T14" fmla="*/ 0 w 187"/>
              <a:gd name="T15" fmla="*/ 356 h 356"/>
              <a:gd name="T16" fmla="*/ 172 w 187"/>
              <a:gd name="T17" fmla="*/ 253 h 356"/>
              <a:gd name="T18" fmla="*/ 115 w 187"/>
              <a:gd name="T19" fmla="*/ 59 h 356"/>
              <a:gd name="T20" fmla="*/ 112 w 187"/>
              <a:gd name="T21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" h="356">
                <a:moveTo>
                  <a:pt x="1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89" y="19"/>
                  <a:pt x="89" y="19"/>
                  <a:pt x="89" y="19"/>
                </a:cubicBezTo>
                <a:cubicBezTo>
                  <a:pt x="82" y="56"/>
                  <a:pt x="131" y="128"/>
                  <a:pt x="131" y="128"/>
                </a:cubicBezTo>
                <a:cubicBezTo>
                  <a:pt x="111" y="107"/>
                  <a:pt x="69" y="98"/>
                  <a:pt x="27" y="98"/>
                </a:cubicBezTo>
                <a:cubicBezTo>
                  <a:pt x="18" y="98"/>
                  <a:pt x="9" y="98"/>
                  <a:pt x="0" y="99"/>
                </a:cubicBezTo>
                <a:cubicBezTo>
                  <a:pt x="0" y="356"/>
                  <a:pt x="0" y="356"/>
                  <a:pt x="0" y="356"/>
                </a:cubicBezTo>
                <a:cubicBezTo>
                  <a:pt x="79" y="351"/>
                  <a:pt x="162" y="323"/>
                  <a:pt x="172" y="253"/>
                </a:cubicBezTo>
                <a:cubicBezTo>
                  <a:pt x="187" y="138"/>
                  <a:pt x="133" y="94"/>
                  <a:pt x="115" y="59"/>
                </a:cubicBezTo>
                <a:cubicBezTo>
                  <a:pt x="97" y="24"/>
                  <a:pt x="112" y="0"/>
                  <a:pt x="112" y="0"/>
                </a:cubicBezTo>
              </a:path>
            </a:pathLst>
          </a:custGeom>
          <a:solidFill>
            <a:srgbClr val="6D3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33" name="Grupo 232">
            <a:extLst>
              <a:ext uri="{FF2B5EF4-FFF2-40B4-BE49-F238E27FC236}">
                <a16:creationId xmlns:a16="http://schemas.microsoft.com/office/drawing/2014/main" id="{71788FB0-B7B4-4D21-9D3A-9A931C9DB59D}"/>
              </a:ext>
            </a:extLst>
          </p:cNvPr>
          <p:cNvGrpSpPr/>
          <p:nvPr/>
        </p:nvGrpSpPr>
        <p:grpSpPr>
          <a:xfrm rot="1520531">
            <a:off x="9268521" y="1860311"/>
            <a:ext cx="973977" cy="610638"/>
            <a:chOff x="-5125474" y="2125310"/>
            <a:chExt cx="4008182" cy="2512945"/>
          </a:xfrm>
        </p:grpSpPr>
        <p:sp>
          <p:nvSpPr>
            <p:cNvPr id="234" name="Freeform 5">
              <a:extLst>
                <a:ext uri="{FF2B5EF4-FFF2-40B4-BE49-F238E27FC236}">
                  <a16:creationId xmlns:a16="http://schemas.microsoft.com/office/drawing/2014/main" id="{A2AA1F1B-5942-4702-B9D0-63BC9ECB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6">
              <a:extLst>
                <a:ext uri="{FF2B5EF4-FFF2-40B4-BE49-F238E27FC236}">
                  <a16:creationId xmlns:a16="http://schemas.microsoft.com/office/drawing/2014/main" id="{FAE49F10-2FB6-4D8B-AF98-ECCCD566C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6" name="Grupo 235">
            <a:extLst>
              <a:ext uri="{FF2B5EF4-FFF2-40B4-BE49-F238E27FC236}">
                <a16:creationId xmlns:a16="http://schemas.microsoft.com/office/drawing/2014/main" id="{57B50808-95FA-4E33-9A02-9A4EB8F065CB}"/>
              </a:ext>
            </a:extLst>
          </p:cNvPr>
          <p:cNvGrpSpPr/>
          <p:nvPr/>
        </p:nvGrpSpPr>
        <p:grpSpPr>
          <a:xfrm rot="1271631">
            <a:off x="8777533" y="2001644"/>
            <a:ext cx="472710" cy="296367"/>
            <a:chOff x="-5125474" y="2125310"/>
            <a:chExt cx="4008182" cy="2512945"/>
          </a:xfrm>
        </p:grpSpPr>
        <p:sp>
          <p:nvSpPr>
            <p:cNvPr id="237" name="Freeform 5">
              <a:extLst>
                <a:ext uri="{FF2B5EF4-FFF2-40B4-BE49-F238E27FC236}">
                  <a16:creationId xmlns:a16="http://schemas.microsoft.com/office/drawing/2014/main" id="{77FF91F7-E434-4777-AAC1-634C50AB7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6">
              <a:extLst>
                <a:ext uri="{FF2B5EF4-FFF2-40B4-BE49-F238E27FC236}">
                  <a16:creationId xmlns:a16="http://schemas.microsoft.com/office/drawing/2014/main" id="{154BDB21-4A27-4A12-94EF-91AE84F45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9" name="Grupo 238">
            <a:extLst>
              <a:ext uri="{FF2B5EF4-FFF2-40B4-BE49-F238E27FC236}">
                <a16:creationId xmlns:a16="http://schemas.microsoft.com/office/drawing/2014/main" id="{681D1838-D3BB-451A-A34B-68F46FB65081}"/>
              </a:ext>
            </a:extLst>
          </p:cNvPr>
          <p:cNvGrpSpPr/>
          <p:nvPr/>
        </p:nvGrpSpPr>
        <p:grpSpPr>
          <a:xfrm rot="1271631">
            <a:off x="9257236" y="1395580"/>
            <a:ext cx="472710" cy="296367"/>
            <a:chOff x="-5125474" y="2125310"/>
            <a:chExt cx="4008182" cy="2512945"/>
          </a:xfrm>
        </p:grpSpPr>
        <p:sp>
          <p:nvSpPr>
            <p:cNvPr id="240" name="Freeform 5">
              <a:extLst>
                <a:ext uri="{FF2B5EF4-FFF2-40B4-BE49-F238E27FC236}">
                  <a16:creationId xmlns:a16="http://schemas.microsoft.com/office/drawing/2014/main" id="{276AE690-3FE7-4E49-A45D-5E7DCFDB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6">
              <a:extLst>
                <a:ext uri="{FF2B5EF4-FFF2-40B4-BE49-F238E27FC236}">
                  <a16:creationId xmlns:a16="http://schemas.microsoft.com/office/drawing/2014/main" id="{A1308A19-C435-4E7C-AAD8-BC0C97C70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F260E32D-CAA2-4EBB-B4A2-8DAA26D48DD9}"/>
              </a:ext>
            </a:extLst>
          </p:cNvPr>
          <p:cNvGrpSpPr/>
          <p:nvPr/>
        </p:nvGrpSpPr>
        <p:grpSpPr>
          <a:xfrm rot="1271631">
            <a:off x="9683009" y="1202834"/>
            <a:ext cx="853619" cy="535179"/>
            <a:chOff x="-5125474" y="2125310"/>
            <a:chExt cx="4008182" cy="2512945"/>
          </a:xfrm>
        </p:grpSpPr>
        <p:sp>
          <p:nvSpPr>
            <p:cNvPr id="243" name="Freeform 5">
              <a:extLst>
                <a:ext uri="{FF2B5EF4-FFF2-40B4-BE49-F238E27FC236}">
                  <a16:creationId xmlns:a16="http://schemas.microsoft.com/office/drawing/2014/main" id="{1D430FA7-4749-4F3A-AAA0-CE8D711AA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9499" y="2181489"/>
              <a:ext cx="1992207" cy="2428677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6">
              <a:extLst>
                <a:ext uri="{FF2B5EF4-FFF2-40B4-BE49-F238E27FC236}">
                  <a16:creationId xmlns:a16="http://schemas.microsoft.com/office/drawing/2014/main" id="{0A722A92-7821-47D5-9E14-B9C895F6E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25474" y="2125310"/>
              <a:ext cx="2015975" cy="2512945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77206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541E5F2-FA2A-4064-938B-DB7EF7BFD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17" name="Freeform: Shape 3">
            <a:extLst>
              <a:ext uri="{FF2B5EF4-FFF2-40B4-BE49-F238E27FC236}">
                <a16:creationId xmlns:a16="http://schemas.microsoft.com/office/drawing/2014/main" id="{40EB2A63-A532-4774-BAD5-4F65351390B6}"/>
              </a:ext>
            </a:extLst>
          </p:cNvPr>
          <p:cNvSpPr/>
          <p:nvPr/>
        </p:nvSpPr>
        <p:spPr>
          <a:xfrm rot="8341735" flipH="1">
            <a:off x="3778201" y="3513174"/>
            <a:ext cx="1037784" cy="1107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2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94BE621-E0D8-426A-97D8-ECDCD102CFAD}"/>
              </a:ext>
            </a:extLst>
          </p:cNvPr>
          <p:cNvSpPr/>
          <p:nvPr/>
        </p:nvSpPr>
        <p:spPr>
          <a:xfrm>
            <a:off x="3365256" y="2419737"/>
            <a:ext cx="1678942" cy="7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5348A4A9-562D-49B2-9133-153345DE32F0}"/>
              </a:ext>
            </a:extLst>
          </p:cNvPr>
          <p:cNvSpPr/>
          <p:nvPr/>
        </p:nvSpPr>
        <p:spPr>
          <a:xfrm rot="13260000">
            <a:off x="7332570" y="3513031"/>
            <a:ext cx="1037784" cy="1107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516" y="4499"/>
                  <a:pt x="14591" y="8500"/>
                  <a:pt x="10132" y="11778"/>
                </a:cubicBezTo>
                <a:cubicBezTo>
                  <a:pt x="8255" y="13157"/>
                  <a:pt x="5662" y="14203"/>
                  <a:pt x="4109" y="12842"/>
                </a:cubicBezTo>
                <a:cubicBezTo>
                  <a:pt x="1726" y="10754"/>
                  <a:pt x="4412" y="6732"/>
                  <a:pt x="8055" y="7797"/>
                </a:cubicBezTo>
                <a:cubicBezTo>
                  <a:pt x="11161" y="8705"/>
                  <a:pt x="11409" y="12598"/>
                  <a:pt x="9408" y="15522"/>
                </a:cubicBezTo>
                <a:cubicBezTo>
                  <a:pt x="7373" y="18496"/>
                  <a:pt x="3870" y="20653"/>
                  <a:pt x="0" y="21600"/>
                </a:cubicBezTo>
              </a:path>
            </a:pathLst>
          </a:custGeom>
          <a:ln w="50800" cap="rnd">
            <a:solidFill>
              <a:schemeClr val="accent4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" name="Freeform: Shape 6">
            <a:extLst>
              <a:ext uri="{FF2B5EF4-FFF2-40B4-BE49-F238E27FC236}">
                <a16:creationId xmlns:a16="http://schemas.microsoft.com/office/drawing/2014/main" id="{C22D8F80-00CB-43EC-A192-ABCC05B6C33F}"/>
              </a:ext>
            </a:extLst>
          </p:cNvPr>
          <p:cNvSpPr/>
          <p:nvPr/>
        </p:nvSpPr>
        <p:spPr>
          <a:xfrm flipH="1">
            <a:off x="7093382" y="2419737"/>
            <a:ext cx="1678942" cy="77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50800" cap="rnd">
            <a:solidFill>
              <a:srgbClr val="FED715"/>
            </a:solidFill>
            <a:custDash>
              <a:ds d="100000" sp="200000"/>
            </a:custDash>
            <a:miter lim="400000"/>
            <a:tailEnd type="arrow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2" name="Freeform: Shape 16">
            <a:extLst>
              <a:ext uri="{FF2B5EF4-FFF2-40B4-BE49-F238E27FC236}">
                <a16:creationId xmlns:a16="http://schemas.microsoft.com/office/drawing/2014/main" id="{3E12190A-7DCD-4190-9D1B-B3EBD4DAFC20}"/>
              </a:ext>
            </a:extLst>
          </p:cNvPr>
          <p:cNvSpPr/>
          <p:nvPr/>
        </p:nvSpPr>
        <p:spPr>
          <a:xfrm>
            <a:off x="8709276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7E358E78-F976-47A3-9C5F-57F2CB2B6609}"/>
              </a:ext>
            </a:extLst>
          </p:cNvPr>
          <p:cNvSpPr/>
          <p:nvPr/>
        </p:nvSpPr>
        <p:spPr>
          <a:xfrm>
            <a:off x="8709276" y="2641459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ED715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0896A1E1-5CAD-4CFD-878D-02699BF06630}"/>
              </a:ext>
            </a:extLst>
          </p:cNvPr>
          <p:cNvSpPr/>
          <p:nvPr/>
        </p:nvSpPr>
        <p:spPr>
          <a:xfrm>
            <a:off x="2907377" y="3841782"/>
            <a:ext cx="575346" cy="57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71EB50-FCB2-47A9-9B58-882BFC65790F}"/>
              </a:ext>
            </a:extLst>
          </p:cNvPr>
          <p:cNvGrpSpPr/>
          <p:nvPr/>
        </p:nvGrpSpPr>
        <p:grpSpPr>
          <a:xfrm>
            <a:off x="2907377" y="2641459"/>
            <a:ext cx="575346" cy="575347"/>
            <a:chOff x="0" y="0"/>
            <a:chExt cx="1270000" cy="1270000"/>
          </a:xfrm>
          <a:solidFill>
            <a:srgbClr val="FED715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70A309-55B6-4F41-AE36-00DC75EBFE84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AF37E4-29C4-4378-A9A2-70BBD45198BF}"/>
                </a:ext>
              </a:extLst>
            </p:cNvPr>
            <p:cNvSpPr/>
            <p:nvPr/>
          </p:nvSpPr>
          <p:spPr>
            <a:xfrm>
              <a:off x="244455" y="392458"/>
              <a:ext cx="806490" cy="5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" y="0"/>
                  </a:moveTo>
                  <a:cubicBezTo>
                    <a:pt x="470" y="0"/>
                    <a:pt x="195" y="307"/>
                    <a:pt x="86" y="741"/>
                  </a:cubicBezTo>
                  <a:cubicBezTo>
                    <a:pt x="32" y="899"/>
                    <a:pt x="0" y="1079"/>
                    <a:pt x="0" y="1267"/>
                  </a:cubicBezTo>
                  <a:lnTo>
                    <a:pt x="0" y="2845"/>
                  </a:lnTo>
                  <a:cubicBezTo>
                    <a:pt x="0" y="3191"/>
                    <a:pt x="12" y="3535"/>
                    <a:pt x="29" y="3876"/>
                  </a:cubicBezTo>
                  <a:cubicBezTo>
                    <a:pt x="274" y="8891"/>
                    <a:pt x="2295" y="13166"/>
                    <a:pt x="5150" y="15287"/>
                  </a:cubicBezTo>
                  <a:cubicBezTo>
                    <a:pt x="5186" y="16408"/>
                    <a:pt x="5802" y="17295"/>
                    <a:pt x="6556" y="17295"/>
                  </a:cubicBezTo>
                  <a:cubicBezTo>
                    <a:pt x="6564" y="17295"/>
                    <a:pt x="6575" y="17295"/>
                    <a:pt x="6584" y="17295"/>
                  </a:cubicBezTo>
                  <a:cubicBezTo>
                    <a:pt x="6588" y="17295"/>
                    <a:pt x="6593" y="17295"/>
                    <a:pt x="6598" y="17295"/>
                  </a:cubicBezTo>
                  <a:lnTo>
                    <a:pt x="12184" y="17295"/>
                  </a:lnTo>
                  <a:cubicBezTo>
                    <a:pt x="12248" y="17295"/>
                    <a:pt x="12310" y="17286"/>
                    <a:pt x="12369" y="17263"/>
                  </a:cubicBezTo>
                  <a:cubicBezTo>
                    <a:pt x="12982" y="17090"/>
                    <a:pt x="13448" y="16314"/>
                    <a:pt x="13504" y="15363"/>
                  </a:cubicBezTo>
                  <a:cubicBezTo>
                    <a:pt x="15141" y="14193"/>
                    <a:pt x="16516" y="12328"/>
                    <a:pt x="17448" y="10006"/>
                  </a:cubicBezTo>
                  <a:cubicBezTo>
                    <a:pt x="17522" y="10045"/>
                    <a:pt x="17603" y="10059"/>
                    <a:pt x="17684" y="10059"/>
                  </a:cubicBezTo>
                  <a:lnTo>
                    <a:pt x="19039" y="10059"/>
                  </a:lnTo>
                  <a:cubicBezTo>
                    <a:pt x="20451" y="10059"/>
                    <a:pt x="21600" y="8340"/>
                    <a:pt x="21600" y="6216"/>
                  </a:cubicBezTo>
                  <a:cubicBezTo>
                    <a:pt x="21600" y="4093"/>
                    <a:pt x="20451" y="2362"/>
                    <a:pt x="19039" y="2362"/>
                  </a:cubicBezTo>
                  <a:lnTo>
                    <a:pt x="18775" y="2362"/>
                  </a:lnTo>
                  <a:lnTo>
                    <a:pt x="18775" y="1267"/>
                  </a:lnTo>
                  <a:cubicBezTo>
                    <a:pt x="18775" y="1248"/>
                    <a:pt x="18776" y="1232"/>
                    <a:pt x="18775" y="1213"/>
                  </a:cubicBezTo>
                  <a:cubicBezTo>
                    <a:pt x="18776" y="1195"/>
                    <a:pt x="18775" y="1179"/>
                    <a:pt x="18775" y="1159"/>
                  </a:cubicBezTo>
                  <a:cubicBezTo>
                    <a:pt x="18775" y="522"/>
                    <a:pt x="18429" y="0"/>
                    <a:pt x="18005" y="0"/>
                  </a:cubicBezTo>
                  <a:lnTo>
                    <a:pt x="799" y="0"/>
                  </a:lnTo>
                  <a:close/>
                  <a:moveTo>
                    <a:pt x="1584" y="2308"/>
                  </a:moveTo>
                  <a:lnTo>
                    <a:pt x="17192" y="2308"/>
                  </a:lnTo>
                  <a:cubicBezTo>
                    <a:pt x="17192" y="2308"/>
                    <a:pt x="17192" y="2974"/>
                    <a:pt x="17192" y="2974"/>
                  </a:cubicBezTo>
                  <a:cubicBezTo>
                    <a:pt x="17144" y="9245"/>
                    <a:pt x="13743" y="14332"/>
                    <a:pt x="9566" y="14332"/>
                  </a:cubicBezTo>
                  <a:lnTo>
                    <a:pt x="9209" y="14332"/>
                  </a:lnTo>
                  <a:cubicBezTo>
                    <a:pt x="5034" y="14332"/>
                    <a:pt x="1632" y="9245"/>
                    <a:pt x="1584" y="2974"/>
                  </a:cubicBezTo>
                  <a:lnTo>
                    <a:pt x="1584" y="2308"/>
                  </a:lnTo>
                  <a:close/>
                  <a:moveTo>
                    <a:pt x="18711" y="4477"/>
                  </a:moveTo>
                  <a:lnTo>
                    <a:pt x="19039" y="4477"/>
                  </a:lnTo>
                  <a:cubicBezTo>
                    <a:pt x="19675" y="4477"/>
                    <a:pt x="20195" y="5261"/>
                    <a:pt x="20195" y="6216"/>
                  </a:cubicBezTo>
                  <a:cubicBezTo>
                    <a:pt x="20195" y="7173"/>
                    <a:pt x="19675" y="7944"/>
                    <a:pt x="19039" y="7944"/>
                  </a:cubicBezTo>
                  <a:lnTo>
                    <a:pt x="18126" y="7944"/>
                  </a:lnTo>
                  <a:cubicBezTo>
                    <a:pt x="18416" y="6848"/>
                    <a:pt x="18616" y="5688"/>
                    <a:pt x="18711" y="4477"/>
                  </a:cubicBezTo>
                  <a:close/>
                  <a:moveTo>
                    <a:pt x="528" y="18551"/>
                  </a:moveTo>
                  <a:cubicBezTo>
                    <a:pt x="502" y="18551"/>
                    <a:pt x="482" y="18556"/>
                    <a:pt x="457" y="18562"/>
                  </a:cubicBezTo>
                  <a:cubicBezTo>
                    <a:pt x="461" y="19726"/>
                    <a:pt x="1086" y="20666"/>
                    <a:pt x="1862" y="20666"/>
                  </a:cubicBezTo>
                  <a:lnTo>
                    <a:pt x="4266" y="20666"/>
                  </a:lnTo>
                  <a:cubicBezTo>
                    <a:pt x="4308" y="21189"/>
                    <a:pt x="4598" y="21600"/>
                    <a:pt x="4958" y="21600"/>
                  </a:cubicBezTo>
                  <a:lnTo>
                    <a:pt x="13817" y="21600"/>
                  </a:lnTo>
                  <a:cubicBezTo>
                    <a:pt x="14177" y="21600"/>
                    <a:pt x="14474" y="21189"/>
                    <a:pt x="14517" y="20666"/>
                  </a:cubicBezTo>
                  <a:lnTo>
                    <a:pt x="16956" y="20666"/>
                  </a:lnTo>
                  <a:cubicBezTo>
                    <a:pt x="17728" y="20666"/>
                    <a:pt x="18362" y="19735"/>
                    <a:pt x="18369" y="18573"/>
                  </a:cubicBezTo>
                  <a:cubicBezTo>
                    <a:pt x="18330" y="18562"/>
                    <a:pt x="18286" y="18551"/>
                    <a:pt x="18247" y="18551"/>
                  </a:cubicBezTo>
                  <a:lnTo>
                    <a:pt x="528" y="18551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93BA574C-88E7-4721-8ED5-43A21E31E69F}"/>
              </a:ext>
            </a:extLst>
          </p:cNvPr>
          <p:cNvGrpSpPr/>
          <p:nvPr/>
        </p:nvGrpSpPr>
        <p:grpSpPr>
          <a:xfrm>
            <a:off x="528680" y="2540683"/>
            <a:ext cx="2378697" cy="902979"/>
            <a:chOff x="1918379" y="1734048"/>
            <a:chExt cx="2348822" cy="891638"/>
          </a:xfrm>
        </p:grpSpPr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D203DD86-4EAC-4DF5-8E33-84C1B2DCD293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E6904D28-A235-4627-89B4-224408102C17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89A92235-7650-47F0-B45D-7848338ACA42}"/>
              </a:ext>
            </a:extLst>
          </p:cNvPr>
          <p:cNvGrpSpPr/>
          <p:nvPr/>
        </p:nvGrpSpPr>
        <p:grpSpPr>
          <a:xfrm>
            <a:off x="9284621" y="2527810"/>
            <a:ext cx="2378697" cy="991359"/>
            <a:chOff x="7996807" y="1734930"/>
            <a:chExt cx="2348822" cy="978908"/>
          </a:xfrm>
        </p:grpSpPr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1C998058-0D2F-4252-9B4C-8BFE18099FA8}"/>
                </a:ext>
              </a:extLst>
            </p:cNvPr>
            <p:cNvSpPr txBox="1"/>
            <p:nvPr/>
          </p:nvSpPr>
          <p:spPr>
            <a:xfrm>
              <a:off x="7996807" y="2159840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5019B56F-D0E8-4CC2-AFE5-F6A4C127C8B1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3039FA71-02AD-4C12-8118-49C394F60C63}"/>
              </a:ext>
            </a:extLst>
          </p:cNvPr>
          <p:cNvGrpSpPr/>
          <p:nvPr/>
        </p:nvGrpSpPr>
        <p:grpSpPr>
          <a:xfrm>
            <a:off x="528680" y="3733212"/>
            <a:ext cx="2378697" cy="902979"/>
            <a:chOff x="1918379" y="1734048"/>
            <a:chExt cx="2348822" cy="891638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C763297E-7176-48A9-BAAF-8AAD14AF6682}"/>
                </a:ext>
              </a:extLst>
            </p:cNvPr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2" name="Rectangle 40">
              <a:extLst>
                <a:ext uri="{FF2B5EF4-FFF2-40B4-BE49-F238E27FC236}">
                  <a16:creationId xmlns:a16="http://schemas.microsoft.com/office/drawing/2014/main" id="{099B1AC7-41FB-44E6-8FF6-49F980FBE5A1}"/>
                </a:ext>
              </a:extLst>
            </p:cNvPr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en-US" altLang="zh-CN" sz="1200" b="1" dirty="0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Group 41">
            <a:extLst>
              <a:ext uri="{FF2B5EF4-FFF2-40B4-BE49-F238E27FC236}">
                <a16:creationId xmlns:a16="http://schemas.microsoft.com/office/drawing/2014/main" id="{AB55807D-1B15-48E8-8C39-70E0489A654C}"/>
              </a:ext>
            </a:extLst>
          </p:cNvPr>
          <p:cNvGrpSpPr/>
          <p:nvPr/>
        </p:nvGrpSpPr>
        <p:grpSpPr>
          <a:xfrm>
            <a:off x="9284621" y="3720339"/>
            <a:ext cx="2378697" cy="992436"/>
            <a:chOff x="7996807" y="1734930"/>
            <a:chExt cx="2348822" cy="979971"/>
          </a:xfrm>
        </p:grpSpPr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454AEFD5-0DE8-4161-BB81-70F9FFBCED7D}"/>
                </a:ext>
              </a:extLst>
            </p:cNvPr>
            <p:cNvSpPr txBox="1"/>
            <p:nvPr/>
          </p:nvSpPr>
          <p:spPr>
            <a:xfrm>
              <a:off x="7996807" y="2160903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dk1">
                      <a:lumMod val="100000"/>
                    </a:schemeClr>
                  </a:solidFill>
                </a:rPr>
                <a:t>This part of the content is displayed as a text typesetting (recommended to use the theme font)</a:t>
              </a: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0" name="Rectangle 43">
              <a:extLst>
                <a:ext uri="{FF2B5EF4-FFF2-40B4-BE49-F238E27FC236}">
                  <a16:creationId xmlns:a16="http://schemas.microsoft.com/office/drawing/2014/main" id="{0F403235-9248-4CDB-B608-820EB446D282}"/>
                </a:ext>
              </a:extLst>
            </p:cNvPr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en-US" altLang="zh-CN" sz="1200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12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B4C7346D-C8BF-4F75-9680-78CC2FE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23" y="2721105"/>
            <a:ext cx="2618352" cy="1720165"/>
          </a:xfrm>
          <a:prstGeom prst="rect">
            <a:avLst/>
          </a:prstGeom>
        </p:spPr>
      </p:pic>
      <p:grpSp>
        <p:nvGrpSpPr>
          <p:cNvPr id="88" name="Grupo 87">
            <a:extLst>
              <a:ext uri="{FF2B5EF4-FFF2-40B4-BE49-F238E27FC236}">
                <a16:creationId xmlns:a16="http://schemas.microsoft.com/office/drawing/2014/main" id="{F4B37B4F-F3B1-4CEB-ADDE-D2061D7FCF47}"/>
              </a:ext>
            </a:extLst>
          </p:cNvPr>
          <p:cNvGrpSpPr/>
          <p:nvPr/>
        </p:nvGrpSpPr>
        <p:grpSpPr>
          <a:xfrm>
            <a:off x="2989610" y="3883977"/>
            <a:ext cx="427133" cy="526861"/>
            <a:chOff x="6868671" y="5172111"/>
            <a:chExt cx="427133" cy="526861"/>
          </a:xfrm>
        </p:grpSpPr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270B07EB-7C56-4DF1-8AC4-4AB7EB15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335814"/>
              <a:ext cx="154295" cy="133597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B9C0BFFF-1721-41C8-B420-67639FBF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9794" y="5172111"/>
              <a:ext cx="154295" cy="132969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713C5BB-8F26-42A1-98C4-7F76519C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777" y="5497009"/>
              <a:ext cx="169348" cy="201963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4F1CF05A-A4F4-47D6-862E-51971BE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417979"/>
              <a:ext cx="153668" cy="200082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62A94563-D8F8-45A2-AC56-4FDD36BDC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8671" y="5254276"/>
              <a:ext cx="153668" cy="132969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519F3763-3A88-4337-986E-8C011BEEF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417979"/>
              <a:ext cx="153040" cy="227052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94CB4B11-ED41-443F-9EF1-C23C686C7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764" y="5254276"/>
              <a:ext cx="153040" cy="132969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C3145C3-28E0-4CC9-914E-30435AEC79CF}"/>
              </a:ext>
            </a:extLst>
          </p:cNvPr>
          <p:cNvGrpSpPr/>
          <p:nvPr/>
        </p:nvGrpSpPr>
        <p:grpSpPr>
          <a:xfrm>
            <a:off x="8827183" y="3866652"/>
            <a:ext cx="354376" cy="525606"/>
            <a:chOff x="7692204" y="5153920"/>
            <a:chExt cx="354376" cy="525606"/>
          </a:xfrm>
        </p:grpSpPr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3B7BA3DD-8C0E-4B14-9337-BE0AF170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547" y="5259921"/>
              <a:ext cx="292281" cy="65230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AF266E4B-5998-4F8A-A96D-EF8111AA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204" y="5344595"/>
              <a:ext cx="354376" cy="62722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80754DF9-FC1D-4431-ACF2-8363ABAE3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357" y="5414216"/>
              <a:ext cx="335559" cy="6585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94E231AA-A95A-42D7-901C-3F40F9905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091" y="5502026"/>
              <a:ext cx="277856" cy="69621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22BC28EF-854A-4676-8139-84B6F4F9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5588" y="5204726"/>
              <a:ext cx="196945" cy="43278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65C95258-B00C-4EA4-9AED-D58E4666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250" y="5581055"/>
              <a:ext cx="183146" cy="51432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C0A77CB0-3F64-4DA5-B8C9-97C52C20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782" y="5153920"/>
              <a:ext cx="94710" cy="39515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7BF8752B-323A-4A02-A31F-4278B608D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682" y="5638757"/>
              <a:ext cx="87810" cy="40769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71CC0F7-3892-43ED-BEF8-EDBED6959C59}"/>
              </a:ext>
            </a:extLst>
          </p:cNvPr>
          <p:cNvGrpSpPr/>
          <p:nvPr/>
        </p:nvGrpSpPr>
        <p:grpSpPr>
          <a:xfrm>
            <a:off x="8814390" y="2723249"/>
            <a:ext cx="413358" cy="465622"/>
            <a:chOff x="5158020" y="5082723"/>
            <a:chExt cx="966788" cy="1089025"/>
          </a:xfrm>
        </p:grpSpPr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8B89F822-F673-42D6-9C04-361B33AA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AB908FDC-0401-468D-BF95-241FC3E9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42">
              <a:extLst>
                <a:ext uri="{FF2B5EF4-FFF2-40B4-BE49-F238E27FC236}">
                  <a16:creationId xmlns:a16="http://schemas.microsoft.com/office/drawing/2014/main" id="{D85A1334-3C8F-465E-872C-BFF9379C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43">
              <a:extLst>
                <a:ext uri="{FF2B5EF4-FFF2-40B4-BE49-F238E27FC236}">
                  <a16:creationId xmlns:a16="http://schemas.microsoft.com/office/drawing/2014/main" id="{CA56E74B-561C-4489-882F-65C9C7F86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1870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Una flor amarilla&#10;&#10;Descripción generada automáticamente con confianza media">
            <a:extLst>
              <a:ext uri="{FF2B5EF4-FFF2-40B4-BE49-F238E27FC236}">
                <a16:creationId xmlns:a16="http://schemas.microsoft.com/office/drawing/2014/main" id="{0D64B46F-EFF2-4F78-83A3-BC33FA02B0BC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9297"/>
          <a:stretch>
            <a:fillRect/>
          </a:stretch>
        </p:blipFill>
        <p:spPr/>
      </p:pic>
      <p:grpSp>
        <p:nvGrpSpPr>
          <p:cNvPr id="10" name="Group 33">
            <a:extLst>
              <a:ext uri="{FF2B5EF4-FFF2-40B4-BE49-F238E27FC236}">
                <a16:creationId xmlns:a16="http://schemas.microsoft.com/office/drawing/2014/main" id="{48B4989E-4F4A-4EDB-AC5C-FC5D1E82FE17}"/>
              </a:ext>
            </a:extLst>
          </p:cNvPr>
          <p:cNvGrpSpPr/>
          <p:nvPr/>
        </p:nvGrpSpPr>
        <p:grpSpPr>
          <a:xfrm>
            <a:off x="2062716" y="1392693"/>
            <a:ext cx="5377402" cy="710483"/>
            <a:chOff x="6210998" y="1433695"/>
            <a:chExt cx="2931973" cy="710483"/>
          </a:xfrm>
        </p:grpSpPr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B1A7840C-D4B4-4533-9857-711643A8C428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51DD620D-0561-47A9-8DEC-FEF3BCFE8C0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B1511585-B31E-4DEC-87CB-DAB1FADDCFFD}"/>
              </a:ext>
            </a:extLst>
          </p:cNvPr>
          <p:cNvGrpSpPr/>
          <p:nvPr/>
        </p:nvGrpSpPr>
        <p:grpSpPr>
          <a:xfrm>
            <a:off x="2767254" y="3230570"/>
            <a:ext cx="5377402" cy="710483"/>
            <a:chOff x="6210998" y="1433695"/>
            <a:chExt cx="2931973" cy="710483"/>
          </a:xfrm>
        </p:grpSpPr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745AB37A-B540-49F6-96F4-9E45EB21BEC3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A88F8C19-ECB9-4CBB-93D2-186F29DA87E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:a16="http://schemas.microsoft.com/office/drawing/2014/main" id="{65B92F3B-EE56-4BCB-ACCE-D908536B3FD8}"/>
              </a:ext>
            </a:extLst>
          </p:cNvPr>
          <p:cNvGrpSpPr/>
          <p:nvPr/>
        </p:nvGrpSpPr>
        <p:grpSpPr>
          <a:xfrm>
            <a:off x="2167648" y="4920810"/>
            <a:ext cx="5377402" cy="990308"/>
            <a:chOff x="6210998" y="1959094"/>
            <a:chExt cx="2931973" cy="990308"/>
          </a:xfrm>
        </p:grpSpPr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1462BE1B-31E9-4C37-ACE6-3E25417D274F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41">
              <a:extLst>
                <a:ext uri="{FF2B5EF4-FFF2-40B4-BE49-F238E27FC236}">
                  <a16:creationId xmlns:a16="http://schemas.microsoft.com/office/drawing/2014/main" id="{CDA78B9A-9D88-4E14-BBC5-B6BFBC09B3EC}"/>
                </a:ext>
              </a:extLst>
            </p:cNvPr>
            <p:cNvSpPr txBox="1"/>
            <p:nvPr/>
          </p:nvSpPr>
          <p:spPr>
            <a:xfrm>
              <a:off x="6210998" y="2487737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5E3C72-6CA5-414B-8CB9-BDE2542A3090}"/>
              </a:ext>
            </a:extLst>
          </p:cNvPr>
          <p:cNvSpPr/>
          <p:nvPr/>
        </p:nvSpPr>
        <p:spPr>
          <a:xfrm>
            <a:off x="826006" y="500465"/>
            <a:ext cx="2209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2EB50E-13ED-43F9-82B8-2D59C7839336}"/>
              </a:ext>
            </a:extLst>
          </p:cNvPr>
          <p:cNvGrpSpPr/>
          <p:nvPr/>
        </p:nvGrpSpPr>
        <p:grpSpPr>
          <a:xfrm>
            <a:off x="1734570" y="3082933"/>
            <a:ext cx="859807" cy="1060556"/>
            <a:chOff x="3227418" y="7164240"/>
            <a:chExt cx="1443249" cy="1780221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39EDB19-7020-4EE5-92AB-FA23A824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717381"/>
              <a:ext cx="521350" cy="451413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38E7AEC-A101-4C95-9E49-C31ABC0CF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261" y="7164240"/>
              <a:ext cx="521350" cy="449292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6E8097C-F96E-47BE-A003-A2C6837E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307" y="8262043"/>
              <a:ext cx="572213" cy="682418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4F3855E-96C8-406A-84FB-596B3695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995008"/>
              <a:ext cx="519232" cy="67605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EF5962A-146E-47CE-BCC0-74A918073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418" y="7441869"/>
              <a:ext cx="519232" cy="449292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37CF396-2C9E-4D6F-8F14-F5EDF1C76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995008"/>
              <a:ext cx="517111" cy="767190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FD13EAD-BEF5-4EF0-A181-3AF1921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556" y="7441869"/>
              <a:ext cx="517111" cy="449292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E79F315-567F-4930-8F19-C561D1E9466C}"/>
              </a:ext>
            </a:extLst>
          </p:cNvPr>
          <p:cNvGrpSpPr/>
          <p:nvPr/>
        </p:nvGrpSpPr>
        <p:grpSpPr>
          <a:xfrm>
            <a:off x="960762" y="1392645"/>
            <a:ext cx="1083137" cy="774694"/>
            <a:chOff x="9580563" y="3981450"/>
            <a:chExt cx="1198563" cy="857250"/>
          </a:xfrm>
          <a:solidFill>
            <a:srgbClr val="FED715"/>
          </a:solidFill>
        </p:grpSpPr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1CB496D0-EC95-4335-9699-89E328DF8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155ACE4F-9280-4A56-AF6D-DCE0A5E66AF3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31" name="Freeform 100">
                <a:extLst>
                  <a:ext uri="{FF2B5EF4-FFF2-40B4-BE49-F238E27FC236}">
                    <a16:creationId xmlns:a16="http://schemas.microsoft.com/office/drawing/2014/main" id="{3BBD8152-F09A-453F-8947-BD9772D5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1">
                <a:extLst>
                  <a:ext uri="{FF2B5EF4-FFF2-40B4-BE49-F238E27FC236}">
                    <a16:creationId xmlns:a16="http://schemas.microsoft.com/office/drawing/2014/main" id="{142E758C-198E-423A-A887-FBE4BD0B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2">
                <a:extLst>
                  <a:ext uri="{FF2B5EF4-FFF2-40B4-BE49-F238E27FC236}">
                    <a16:creationId xmlns:a16="http://schemas.microsoft.com/office/drawing/2014/main" id="{E3E72EE3-C8BB-4F86-B79F-D8C48901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4">
                <a:extLst>
                  <a:ext uri="{FF2B5EF4-FFF2-40B4-BE49-F238E27FC236}">
                    <a16:creationId xmlns:a16="http://schemas.microsoft.com/office/drawing/2014/main" id="{789AD538-C5A5-44D5-A9C8-DC5B23BCD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5">
                <a:extLst>
                  <a:ext uri="{FF2B5EF4-FFF2-40B4-BE49-F238E27FC236}">
                    <a16:creationId xmlns:a16="http://schemas.microsoft.com/office/drawing/2014/main" id="{F3A19727-5918-49C5-813D-C432B590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6">
                <a:extLst>
                  <a:ext uri="{FF2B5EF4-FFF2-40B4-BE49-F238E27FC236}">
                    <a16:creationId xmlns:a16="http://schemas.microsoft.com/office/drawing/2014/main" id="{03BA6200-697E-42AE-90E7-691A62A89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7">
                <a:extLst>
                  <a:ext uri="{FF2B5EF4-FFF2-40B4-BE49-F238E27FC236}">
                    <a16:creationId xmlns:a16="http://schemas.microsoft.com/office/drawing/2014/main" id="{5B9EE8FD-42E3-4359-BAB7-6C17664C9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36">
                <a:extLst>
                  <a:ext uri="{FF2B5EF4-FFF2-40B4-BE49-F238E27FC236}">
                    <a16:creationId xmlns:a16="http://schemas.microsoft.com/office/drawing/2014/main" id="{3A0AC7A3-AF16-4FE8-B5A9-44558F601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37">
                <a:extLst>
                  <a:ext uri="{FF2B5EF4-FFF2-40B4-BE49-F238E27FC236}">
                    <a16:creationId xmlns:a16="http://schemas.microsoft.com/office/drawing/2014/main" id="{0DF1CB5D-1669-4E4C-87E0-43C4C4EB8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38">
                <a:extLst>
                  <a:ext uri="{FF2B5EF4-FFF2-40B4-BE49-F238E27FC236}">
                    <a16:creationId xmlns:a16="http://schemas.microsoft.com/office/drawing/2014/main" id="{74B04E29-3366-4612-8C3F-A7FA112E4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39">
                <a:extLst>
                  <a:ext uri="{FF2B5EF4-FFF2-40B4-BE49-F238E27FC236}">
                    <a16:creationId xmlns:a16="http://schemas.microsoft.com/office/drawing/2014/main" id="{2107FC92-21DF-460C-B871-E43225DE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BE7F2AE-B3AB-4C54-86C2-D456A363A17F}"/>
              </a:ext>
            </a:extLst>
          </p:cNvPr>
          <p:cNvGrpSpPr/>
          <p:nvPr/>
        </p:nvGrpSpPr>
        <p:grpSpPr>
          <a:xfrm>
            <a:off x="1305791" y="5059309"/>
            <a:ext cx="832078" cy="937283"/>
            <a:chOff x="5158020" y="5082723"/>
            <a:chExt cx="966788" cy="1089025"/>
          </a:xfrm>
          <a:solidFill>
            <a:srgbClr val="FED715"/>
          </a:solidFill>
        </p:grpSpPr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D9FFB9D6-C7BB-4FB2-80FD-D004F13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2015D932-6B66-42E3-9501-FCEF15F5B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42">
              <a:extLst>
                <a:ext uri="{FF2B5EF4-FFF2-40B4-BE49-F238E27FC236}">
                  <a16:creationId xmlns:a16="http://schemas.microsoft.com/office/drawing/2014/main" id="{F5332471-686C-46C4-8493-9786BAF6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7950D27F-0EBD-4556-A5E6-CFAE4F979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526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1BBBDAF-87E7-42A9-AD61-6CF1B352FE05}"/>
              </a:ext>
            </a:extLst>
          </p:cNvPr>
          <p:cNvGrpSpPr/>
          <p:nvPr/>
        </p:nvGrpSpPr>
        <p:grpSpPr>
          <a:xfrm rot="10800000">
            <a:off x="7122350" y="3550855"/>
            <a:ext cx="1424395" cy="433188"/>
            <a:chOff x="1184908" y="1108704"/>
            <a:chExt cx="2519511" cy="766236"/>
          </a:xfrm>
        </p:grpSpPr>
        <p:sp>
          <p:nvSpPr>
            <p:cNvPr id="3" name="Round Same Side Corner Rectangle 23">
              <a:extLst>
                <a:ext uri="{FF2B5EF4-FFF2-40B4-BE49-F238E27FC236}">
                  <a16:creationId xmlns:a16="http://schemas.microsoft.com/office/drawing/2014/main" id="{313ED97F-9A24-48C7-BB92-DE5D8BEA4849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id="{5D5F5975-4447-4C92-96AD-6E1F6228A460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56B76D0-9B6E-4D18-B650-49F9E6CEC35D}"/>
              </a:ext>
            </a:extLst>
          </p:cNvPr>
          <p:cNvGrpSpPr/>
          <p:nvPr/>
        </p:nvGrpSpPr>
        <p:grpSpPr>
          <a:xfrm rot="10800000">
            <a:off x="6803733" y="4423692"/>
            <a:ext cx="1424395" cy="433188"/>
            <a:chOff x="1184908" y="1108704"/>
            <a:chExt cx="2519511" cy="766236"/>
          </a:xfrm>
        </p:grpSpPr>
        <p:sp>
          <p:nvSpPr>
            <p:cNvPr id="6" name="Round Same Side Corner Rectangle 23">
              <a:extLst>
                <a:ext uri="{FF2B5EF4-FFF2-40B4-BE49-F238E27FC236}">
                  <a16:creationId xmlns:a16="http://schemas.microsoft.com/office/drawing/2014/main" id="{528F74CB-2901-4AF4-9B8A-1819355D70EF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9EC87E00-6570-499E-911F-15A2A46C2E5B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A957577-6450-4ED1-ACE3-03312A2C281D}"/>
              </a:ext>
            </a:extLst>
          </p:cNvPr>
          <p:cNvGrpSpPr/>
          <p:nvPr/>
        </p:nvGrpSpPr>
        <p:grpSpPr>
          <a:xfrm>
            <a:off x="4013880" y="4246483"/>
            <a:ext cx="1424396" cy="433188"/>
            <a:chOff x="6275613" y="1355504"/>
            <a:chExt cx="1424396" cy="433188"/>
          </a:xfrm>
        </p:grpSpPr>
        <p:sp>
          <p:nvSpPr>
            <p:cNvPr id="9" name="Round Same Side Corner Rectangle 23">
              <a:extLst>
                <a:ext uri="{FF2B5EF4-FFF2-40B4-BE49-F238E27FC236}">
                  <a16:creationId xmlns:a16="http://schemas.microsoft.com/office/drawing/2014/main" id="{79D6A1A8-A876-40D9-ADB7-A1135FCECA8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8725EFD3-B8AD-4729-A711-CFFAF91B3CB4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B97648B-1523-4139-AF4F-C5909FE3F0FB}"/>
              </a:ext>
            </a:extLst>
          </p:cNvPr>
          <p:cNvGrpSpPr/>
          <p:nvPr/>
        </p:nvGrpSpPr>
        <p:grpSpPr>
          <a:xfrm>
            <a:off x="3666891" y="3160470"/>
            <a:ext cx="1424396" cy="433188"/>
            <a:chOff x="6275613" y="1355504"/>
            <a:chExt cx="1424396" cy="433188"/>
          </a:xfrm>
        </p:grpSpPr>
        <p:sp>
          <p:nvSpPr>
            <p:cNvPr id="12" name="Round Same Side Corner Rectangle 23">
              <a:extLst>
                <a:ext uri="{FF2B5EF4-FFF2-40B4-BE49-F238E27FC236}">
                  <a16:creationId xmlns:a16="http://schemas.microsoft.com/office/drawing/2014/main" id="{0B05014D-E78B-4D37-A0AB-872D6594EFC2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CB60FE31-1D66-450E-AF41-102BAFAFF0DF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F1F32630-B42F-400C-90CF-995900D7FF7C}"/>
              </a:ext>
            </a:extLst>
          </p:cNvPr>
          <p:cNvGrpSpPr/>
          <p:nvPr/>
        </p:nvGrpSpPr>
        <p:grpSpPr>
          <a:xfrm>
            <a:off x="8383827" y="4438384"/>
            <a:ext cx="2953404" cy="863315"/>
            <a:chOff x="993672" y="3698889"/>
            <a:chExt cx="1998939" cy="863315"/>
          </a:xfrm>
        </p:grpSpPr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ECAF12DD-27FF-4863-AF55-23674AA88BD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7E14B985-8BCD-47DA-A6AA-BA4421672EC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BC39AD7A-C05A-4825-B800-C3D4E0406269}"/>
              </a:ext>
            </a:extLst>
          </p:cNvPr>
          <p:cNvGrpSpPr/>
          <p:nvPr/>
        </p:nvGrpSpPr>
        <p:grpSpPr>
          <a:xfrm>
            <a:off x="8580711" y="3234841"/>
            <a:ext cx="2953404" cy="863315"/>
            <a:chOff x="993672" y="3698889"/>
            <a:chExt cx="1998939" cy="863315"/>
          </a:xfrm>
        </p:grpSpPr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4E5422DF-98BF-4059-8086-BEC15DF3E8A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CB6A5D45-7916-47D0-8FD1-07945434C64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1">
            <a:extLst>
              <a:ext uri="{FF2B5EF4-FFF2-40B4-BE49-F238E27FC236}">
                <a16:creationId xmlns:a16="http://schemas.microsoft.com/office/drawing/2014/main" id="{D9F6A92B-C1EF-4DAD-BEB3-F645473095D0}"/>
              </a:ext>
            </a:extLst>
          </p:cNvPr>
          <p:cNvGrpSpPr/>
          <p:nvPr/>
        </p:nvGrpSpPr>
        <p:grpSpPr>
          <a:xfrm>
            <a:off x="8414670" y="2031297"/>
            <a:ext cx="2953404" cy="863315"/>
            <a:chOff x="993672" y="3698889"/>
            <a:chExt cx="1998939" cy="863315"/>
          </a:xfrm>
        </p:grpSpPr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C68BD928-36B2-4BFF-AF73-98D7F8D42BC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C8D0D837-F767-4B64-8F69-969BC886D13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:a16="http://schemas.microsoft.com/office/drawing/2014/main" id="{D1CA713D-3A93-4870-82BE-B88507DC38E2}"/>
              </a:ext>
            </a:extLst>
          </p:cNvPr>
          <p:cNvGrpSpPr/>
          <p:nvPr/>
        </p:nvGrpSpPr>
        <p:grpSpPr>
          <a:xfrm>
            <a:off x="1221620" y="3919263"/>
            <a:ext cx="2805629" cy="863315"/>
            <a:chOff x="993672" y="3698889"/>
            <a:chExt cx="1998939" cy="863315"/>
          </a:xfrm>
        </p:grpSpPr>
        <p:sp>
          <p:nvSpPr>
            <p:cNvPr id="25" name="TextBox 44">
              <a:extLst>
                <a:ext uri="{FF2B5EF4-FFF2-40B4-BE49-F238E27FC236}">
                  <a16:creationId xmlns:a16="http://schemas.microsoft.com/office/drawing/2014/main" id="{A0487662-0E8C-425F-A439-A295343538B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AF807EE0-404D-4E31-9981-585D89B2464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57">
            <a:extLst>
              <a:ext uri="{FF2B5EF4-FFF2-40B4-BE49-F238E27FC236}">
                <a16:creationId xmlns:a16="http://schemas.microsoft.com/office/drawing/2014/main" id="{09DA9715-BAB2-4EBC-B88C-D755B6EC973C}"/>
              </a:ext>
            </a:extLst>
          </p:cNvPr>
          <p:cNvGrpSpPr/>
          <p:nvPr/>
        </p:nvGrpSpPr>
        <p:grpSpPr>
          <a:xfrm>
            <a:off x="1040357" y="1881273"/>
            <a:ext cx="2805629" cy="863315"/>
            <a:chOff x="993672" y="3698889"/>
            <a:chExt cx="1998939" cy="863315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962921C1-947F-4EF6-92E5-D9D0D1D14F8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08C6D8C5-2C51-44AC-967A-01CD05AA10B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0">
            <a:extLst>
              <a:ext uri="{FF2B5EF4-FFF2-40B4-BE49-F238E27FC236}">
                <a16:creationId xmlns:a16="http://schemas.microsoft.com/office/drawing/2014/main" id="{C2C6EADC-6E1A-418B-9E97-805CBA8166BD}"/>
              </a:ext>
            </a:extLst>
          </p:cNvPr>
          <p:cNvGrpSpPr/>
          <p:nvPr/>
        </p:nvGrpSpPr>
        <p:grpSpPr>
          <a:xfrm>
            <a:off x="771541" y="2900268"/>
            <a:ext cx="2805629" cy="863315"/>
            <a:chOff x="993672" y="3698889"/>
            <a:chExt cx="1998939" cy="863315"/>
          </a:xfrm>
        </p:grpSpPr>
        <p:sp>
          <p:nvSpPr>
            <p:cNvPr id="31" name="TextBox 50">
              <a:extLst>
                <a:ext uri="{FF2B5EF4-FFF2-40B4-BE49-F238E27FC236}">
                  <a16:creationId xmlns:a16="http://schemas.microsoft.com/office/drawing/2014/main" id="{58478815-6E8E-4111-8ACC-BE5F0895D27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5F5E8CA9-C29A-4280-95FA-D0F76BBD950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D475134-6A28-4B7C-8DB6-2EC96CCB06CD}"/>
              </a:ext>
            </a:extLst>
          </p:cNvPr>
          <p:cNvGrpSpPr/>
          <p:nvPr/>
        </p:nvGrpSpPr>
        <p:grpSpPr>
          <a:xfrm rot="10800000">
            <a:off x="6997311" y="2318272"/>
            <a:ext cx="1424395" cy="433188"/>
            <a:chOff x="1184908" y="1108704"/>
            <a:chExt cx="2519511" cy="766236"/>
          </a:xfrm>
        </p:grpSpPr>
        <p:sp>
          <p:nvSpPr>
            <p:cNvPr id="34" name="Round Same Side Corner Rectangle 23">
              <a:extLst>
                <a:ext uri="{FF2B5EF4-FFF2-40B4-BE49-F238E27FC236}">
                  <a16:creationId xmlns:a16="http://schemas.microsoft.com/office/drawing/2014/main" id="{A2DABEA4-1474-48C2-B34C-7F9C1D060338}"/>
                </a:ext>
              </a:extLst>
            </p:cNvPr>
            <p:cNvSpPr/>
            <p:nvPr/>
          </p:nvSpPr>
          <p:spPr>
            <a:xfrm rot="5400000">
              <a:off x="2274357" y="424140"/>
              <a:ext cx="720000" cy="21401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E2A113-1B8C-4B56-B991-EAA732C0CD9D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1184908" y="1108704"/>
              <a:ext cx="766236" cy="766236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FED71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88D3E37-C786-4FD2-9843-D9029302D2E7}"/>
              </a:ext>
            </a:extLst>
          </p:cNvPr>
          <p:cNvGrpSpPr/>
          <p:nvPr/>
        </p:nvGrpSpPr>
        <p:grpSpPr>
          <a:xfrm>
            <a:off x="3900116" y="2166077"/>
            <a:ext cx="1424396" cy="433188"/>
            <a:chOff x="6275613" y="1355504"/>
            <a:chExt cx="1424396" cy="433188"/>
          </a:xfrm>
        </p:grpSpPr>
        <p:sp>
          <p:nvSpPr>
            <p:cNvPr id="37" name="Round Same Side Corner Rectangle 23">
              <a:extLst>
                <a:ext uri="{FF2B5EF4-FFF2-40B4-BE49-F238E27FC236}">
                  <a16:creationId xmlns:a16="http://schemas.microsoft.com/office/drawing/2014/main" id="{391CAAD2-8340-4895-984E-BC6B0F2A97D5}"/>
                </a:ext>
              </a:extLst>
            </p:cNvPr>
            <p:cNvSpPr/>
            <p:nvPr/>
          </p:nvSpPr>
          <p:spPr>
            <a:xfrm rot="5400000">
              <a:off x="6891529" y="968488"/>
              <a:ext cx="407049" cy="120991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1A95D331-8312-4AF1-9110-1F7AA06B3058}"/>
                </a:ext>
              </a:extLst>
            </p:cNvPr>
            <p:cNvSpPr>
              <a:spLocks/>
            </p:cNvSpPr>
            <p:nvPr/>
          </p:nvSpPr>
          <p:spPr bwMode="auto">
            <a:xfrm rot="20763925">
              <a:off x="6275613" y="1355504"/>
              <a:ext cx="433188" cy="433188"/>
            </a:xfrm>
            <a:custGeom>
              <a:avLst/>
              <a:gdLst>
                <a:gd name="T0" fmla="*/ 471 w 537"/>
                <a:gd name="T1" fmla="*/ 455 h 537"/>
                <a:gd name="T2" fmla="*/ 537 w 537"/>
                <a:gd name="T3" fmla="*/ 201 h 537"/>
                <a:gd name="T4" fmla="*/ 338 w 537"/>
                <a:gd name="T5" fmla="*/ 0 h 537"/>
                <a:gd name="T6" fmla="*/ 81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71 w 537"/>
                <a:gd name="T13" fmla="*/ 45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71" y="455"/>
                  </a:moveTo>
                  <a:lnTo>
                    <a:pt x="537" y="201"/>
                  </a:lnTo>
                  <a:lnTo>
                    <a:pt x="338" y="0"/>
                  </a:lnTo>
                  <a:lnTo>
                    <a:pt x="81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71" y="455"/>
                  </a:lnTo>
                  <a:close/>
                </a:path>
              </a:pathLst>
            </a:custGeom>
            <a:solidFill>
              <a:srgbClr val="454545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C4F3BBB-3F44-4FE4-94F7-0DB558BE5856}"/>
              </a:ext>
            </a:extLst>
          </p:cNvPr>
          <p:cNvGrpSpPr/>
          <p:nvPr/>
        </p:nvGrpSpPr>
        <p:grpSpPr>
          <a:xfrm>
            <a:off x="4115814" y="2253955"/>
            <a:ext cx="4008182" cy="2512945"/>
            <a:chOff x="4271298" y="2125923"/>
            <a:chExt cx="3917897" cy="2456341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FBABF73-20F2-408D-B052-3551EB14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63" y="2180837"/>
              <a:ext cx="1947332" cy="2373971"/>
            </a:xfrm>
            <a:custGeom>
              <a:avLst/>
              <a:gdLst>
                <a:gd name="T0" fmla="*/ 1330 w 1446"/>
                <a:gd name="T1" fmla="*/ 440 h 1761"/>
                <a:gd name="T2" fmla="*/ 1208 w 1446"/>
                <a:gd name="T3" fmla="*/ 423 h 1761"/>
                <a:gd name="T4" fmla="*/ 551 w 1446"/>
                <a:gd name="T5" fmla="*/ 541 h 1761"/>
                <a:gd name="T6" fmla="*/ 314 w 1446"/>
                <a:gd name="T7" fmla="*/ 602 h 1761"/>
                <a:gd name="T8" fmla="*/ 304 w 1446"/>
                <a:gd name="T9" fmla="*/ 586 h 1761"/>
                <a:gd name="T10" fmla="*/ 341 w 1446"/>
                <a:gd name="T11" fmla="*/ 532 h 1761"/>
                <a:gd name="T12" fmla="*/ 586 w 1446"/>
                <a:gd name="T13" fmla="*/ 260 h 1761"/>
                <a:gd name="T14" fmla="*/ 612 w 1446"/>
                <a:gd name="T15" fmla="*/ 227 h 1761"/>
                <a:gd name="T16" fmla="*/ 765 w 1446"/>
                <a:gd name="T17" fmla="*/ 138 h 1761"/>
                <a:gd name="T18" fmla="*/ 765 w 1446"/>
                <a:gd name="T19" fmla="*/ 124 h 1761"/>
                <a:gd name="T20" fmla="*/ 711 w 1446"/>
                <a:gd name="T21" fmla="*/ 119 h 1761"/>
                <a:gd name="T22" fmla="*/ 649 w 1446"/>
                <a:gd name="T23" fmla="*/ 155 h 1761"/>
                <a:gd name="T24" fmla="*/ 510 w 1446"/>
                <a:gd name="T25" fmla="*/ 317 h 1761"/>
                <a:gd name="T26" fmla="*/ 483 w 1446"/>
                <a:gd name="T27" fmla="*/ 356 h 1761"/>
                <a:gd name="T28" fmla="*/ 371 w 1446"/>
                <a:gd name="T29" fmla="*/ 436 h 1761"/>
                <a:gd name="T30" fmla="*/ 235 w 1446"/>
                <a:gd name="T31" fmla="*/ 493 h 1761"/>
                <a:gd name="T32" fmla="*/ 201 w 1446"/>
                <a:gd name="T33" fmla="*/ 463 h 1761"/>
                <a:gd name="T34" fmla="*/ 246 w 1446"/>
                <a:gd name="T35" fmla="*/ 338 h 1761"/>
                <a:gd name="T36" fmla="*/ 143 w 1446"/>
                <a:gd name="T37" fmla="*/ 221 h 1761"/>
                <a:gd name="T38" fmla="*/ 460 w 1446"/>
                <a:gd name="T39" fmla="*/ 22 h 1761"/>
                <a:gd name="T40" fmla="*/ 446 w 1446"/>
                <a:gd name="T41" fmla="*/ 0 h 1761"/>
                <a:gd name="T42" fmla="*/ 80 w 1446"/>
                <a:gd name="T43" fmla="*/ 215 h 1761"/>
                <a:gd name="T44" fmla="*/ 0 w 1446"/>
                <a:gd name="T45" fmla="*/ 180 h 1761"/>
                <a:gd name="T46" fmla="*/ 0 w 1446"/>
                <a:gd name="T47" fmla="*/ 1761 h 1761"/>
                <a:gd name="T48" fmla="*/ 73 w 1446"/>
                <a:gd name="T49" fmla="*/ 1712 h 1761"/>
                <a:gd name="T50" fmla="*/ 100 w 1446"/>
                <a:gd name="T51" fmla="*/ 1683 h 1761"/>
                <a:gd name="T52" fmla="*/ 238 w 1446"/>
                <a:gd name="T53" fmla="*/ 1416 h 1761"/>
                <a:gd name="T54" fmla="*/ 277 w 1446"/>
                <a:gd name="T55" fmla="*/ 1222 h 1761"/>
                <a:gd name="T56" fmla="*/ 651 w 1446"/>
                <a:gd name="T57" fmla="*/ 1682 h 1761"/>
                <a:gd name="T58" fmla="*/ 644 w 1446"/>
                <a:gd name="T59" fmla="*/ 1646 h 1761"/>
                <a:gd name="T60" fmla="*/ 586 w 1446"/>
                <a:gd name="T61" fmla="*/ 1603 h 1761"/>
                <a:gd name="T62" fmla="*/ 510 w 1446"/>
                <a:gd name="T63" fmla="*/ 1524 h 1761"/>
                <a:gd name="T64" fmla="*/ 450 w 1446"/>
                <a:gd name="T65" fmla="*/ 1411 h 1761"/>
                <a:gd name="T66" fmla="*/ 419 w 1446"/>
                <a:gd name="T67" fmla="*/ 1360 h 1761"/>
                <a:gd name="T68" fmla="*/ 331 w 1446"/>
                <a:gd name="T69" fmla="*/ 1186 h 1761"/>
                <a:gd name="T70" fmla="*/ 240 w 1446"/>
                <a:gd name="T71" fmla="*/ 986 h 1761"/>
                <a:gd name="T72" fmla="*/ 276 w 1446"/>
                <a:gd name="T73" fmla="*/ 998 h 1761"/>
                <a:gd name="T74" fmla="*/ 490 w 1446"/>
                <a:gd name="T75" fmla="*/ 1117 h 1761"/>
                <a:gd name="T76" fmla="*/ 507 w 1446"/>
                <a:gd name="T77" fmla="*/ 1145 h 1761"/>
                <a:gd name="T78" fmla="*/ 755 w 1446"/>
                <a:gd name="T79" fmla="*/ 1394 h 1761"/>
                <a:gd name="T80" fmla="*/ 808 w 1446"/>
                <a:gd name="T81" fmla="*/ 1384 h 1761"/>
                <a:gd name="T82" fmla="*/ 646 w 1446"/>
                <a:gd name="T83" fmla="*/ 1285 h 1761"/>
                <a:gd name="T84" fmla="*/ 591 w 1446"/>
                <a:gd name="T85" fmla="*/ 1208 h 1761"/>
                <a:gd name="T86" fmla="*/ 328 w 1446"/>
                <a:gd name="T87" fmla="*/ 966 h 1761"/>
                <a:gd name="T88" fmla="*/ 274 w 1446"/>
                <a:gd name="T89" fmla="*/ 940 h 1761"/>
                <a:gd name="T90" fmla="*/ 200 w 1446"/>
                <a:gd name="T91" fmla="*/ 887 h 1761"/>
                <a:gd name="T92" fmla="*/ 176 w 1446"/>
                <a:gd name="T93" fmla="*/ 846 h 1761"/>
                <a:gd name="T94" fmla="*/ 216 w 1446"/>
                <a:gd name="T95" fmla="*/ 821 h 1761"/>
                <a:gd name="T96" fmla="*/ 287 w 1446"/>
                <a:gd name="T97" fmla="*/ 851 h 1761"/>
                <a:gd name="T98" fmla="*/ 527 w 1446"/>
                <a:gd name="T99" fmla="*/ 975 h 1761"/>
                <a:gd name="T100" fmla="*/ 731 w 1446"/>
                <a:gd name="T101" fmla="*/ 1006 h 1761"/>
                <a:gd name="T102" fmla="*/ 1038 w 1446"/>
                <a:gd name="T103" fmla="*/ 835 h 1761"/>
                <a:gd name="T104" fmla="*/ 1068 w 1446"/>
                <a:gd name="T105" fmla="*/ 823 h 1761"/>
                <a:gd name="T106" fmla="*/ 1399 w 1446"/>
                <a:gd name="T107" fmla="*/ 605 h 1761"/>
                <a:gd name="T108" fmla="*/ 1330 w 1446"/>
                <a:gd name="T109" fmla="*/ 44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6" h="1761">
                  <a:moveTo>
                    <a:pt x="1330" y="440"/>
                  </a:moveTo>
                  <a:cubicBezTo>
                    <a:pt x="1291" y="429"/>
                    <a:pt x="1249" y="424"/>
                    <a:pt x="1208" y="423"/>
                  </a:cubicBezTo>
                  <a:cubicBezTo>
                    <a:pt x="981" y="421"/>
                    <a:pt x="768" y="492"/>
                    <a:pt x="551" y="541"/>
                  </a:cubicBezTo>
                  <a:cubicBezTo>
                    <a:pt x="471" y="560"/>
                    <a:pt x="393" y="582"/>
                    <a:pt x="314" y="602"/>
                  </a:cubicBezTo>
                  <a:cubicBezTo>
                    <a:pt x="311" y="597"/>
                    <a:pt x="307" y="591"/>
                    <a:pt x="304" y="586"/>
                  </a:cubicBezTo>
                  <a:cubicBezTo>
                    <a:pt x="316" y="567"/>
                    <a:pt x="324" y="537"/>
                    <a:pt x="341" y="532"/>
                  </a:cubicBezTo>
                  <a:cubicBezTo>
                    <a:pt x="476" y="488"/>
                    <a:pt x="527" y="370"/>
                    <a:pt x="586" y="260"/>
                  </a:cubicBezTo>
                  <a:cubicBezTo>
                    <a:pt x="593" y="248"/>
                    <a:pt x="601" y="234"/>
                    <a:pt x="612" y="227"/>
                  </a:cubicBezTo>
                  <a:cubicBezTo>
                    <a:pt x="662" y="196"/>
                    <a:pt x="714" y="167"/>
                    <a:pt x="765" y="138"/>
                  </a:cubicBezTo>
                  <a:cubicBezTo>
                    <a:pt x="765" y="133"/>
                    <a:pt x="765" y="128"/>
                    <a:pt x="765" y="124"/>
                  </a:cubicBezTo>
                  <a:cubicBezTo>
                    <a:pt x="747" y="122"/>
                    <a:pt x="727" y="114"/>
                    <a:pt x="711" y="119"/>
                  </a:cubicBezTo>
                  <a:cubicBezTo>
                    <a:pt x="689" y="127"/>
                    <a:pt x="671" y="146"/>
                    <a:pt x="649" y="155"/>
                  </a:cubicBezTo>
                  <a:cubicBezTo>
                    <a:pt x="577" y="188"/>
                    <a:pt x="524" y="235"/>
                    <a:pt x="510" y="317"/>
                  </a:cubicBezTo>
                  <a:cubicBezTo>
                    <a:pt x="507" y="332"/>
                    <a:pt x="495" y="347"/>
                    <a:pt x="483" y="356"/>
                  </a:cubicBezTo>
                  <a:cubicBezTo>
                    <a:pt x="447" y="385"/>
                    <a:pt x="411" y="414"/>
                    <a:pt x="371" y="436"/>
                  </a:cubicBezTo>
                  <a:cubicBezTo>
                    <a:pt x="328" y="459"/>
                    <a:pt x="281" y="476"/>
                    <a:pt x="235" y="493"/>
                  </a:cubicBezTo>
                  <a:cubicBezTo>
                    <a:pt x="229" y="495"/>
                    <a:pt x="216" y="476"/>
                    <a:pt x="201" y="463"/>
                  </a:cubicBezTo>
                  <a:cubicBezTo>
                    <a:pt x="273" y="435"/>
                    <a:pt x="244" y="381"/>
                    <a:pt x="246" y="338"/>
                  </a:cubicBezTo>
                  <a:cubicBezTo>
                    <a:pt x="250" y="271"/>
                    <a:pt x="165" y="280"/>
                    <a:pt x="143" y="221"/>
                  </a:cubicBezTo>
                  <a:cubicBezTo>
                    <a:pt x="248" y="155"/>
                    <a:pt x="354" y="89"/>
                    <a:pt x="460" y="22"/>
                  </a:cubicBezTo>
                  <a:cubicBezTo>
                    <a:pt x="455" y="15"/>
                    <a:pt x="451" y="8"/>
                    <a:pt x="446" y="0"/>
                  </a:cubicBezTo>
                  <a:cubicBezTo>
                    <a:pt x="325" y="72"/>
                    <a:pt x="203" y="143"/>
                    <a:pt x="80" y="215"/>
                  </a:cubicBezTo>
                  <a:cubicBezTo>
                    <a:pt x="54" y="189"/>
                    <a:pt x="28" y="178"/>
                    <a:pt x="0" y="180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23" y="1752"/>
                    <a:pt x="46" y="1736"/>
                    <a:pt x="73" y="1712"/>
                  </a:cubicBezTo>
                  <a:cubicBezTo>
                    <a:pt x="83" y="1704"/>
                    <a:pt x="91" y="1693"/>
                    <a:pt x="100" y="1683"/>
                  </a:cubicBezTo>
                  <a:cubicBezTo>
                    <a:pt x="170" y="1607"/>
                    <a:pt x="209" y="1513"/>
                    <a:pt x="238" y="1416"/>
                  </a:cubicBezTo>
                  <a:cubicBezTo>
                    <a:pt x="255" y="1354"/>
                    <a:pt x="263" y="1290"/>
                    <a:pt x="277" y="1222"/>
                  </a:cubicBezTo>
                  <a:cubicBezTo>
                    <a:pt x="363" y="1408"/>
                    <a:pt x="468" y="1575"/>
                    <a:pt x="651" y="1682"/>
                  </a:cubicBezTo>
                  <a:cubicBezTo>
                    <a:pt x="653" y="1668"/>
                    <a:pt x="652" y="1653"/>
                    <a:pt x="644" y="1646"/>
                  </a:cubicBezTo>
                  <a:cubicBezTo>
                    <a:pt x="627" y="1629"/>
                    <a:pt x="604" y="1619"/>
                    <a:pt x="586" y="1603"/>
                  </a:cubicBezTo>
                  <a:cubicBezTo>
                    <a:pt x="558" y="1578"/>
                    <a:pt x="507" y="1547"/>
                    <a:pt x="510" y="1524"/>
                  </a:cubicBezTo>
                  <a:cubicBezTo>
                    <a:pt x="516" y="1466"/>
                    <a:pt x="470" y="1448"/>
                    <a:pt x="450" y="1411"/>
                  </a:cubicBezTo>
                  <a:cubicBezTo>
                    <a:pt x="441" y="1394"/>
                    <a:pt x="428" y="1378"/>
                    <a:pt x="419" y="1360"/>
                  </a:cubicBezTo>
                  <a:cubicBezTo>
                    <a:pt x="390" y="1302"/>
                    <a:pt x="369" y="1238"/>
                    <a:pt x="331" y="1186"/>
                  </a:cubicBezTo>
                  <a:cubicBezTo>
                    <a:pt x="287" y="1126"/>
                    <a:pt x="245" y="1069"/>
                    <a:pt x="240" y="986"/>
                  </a:cubicBezTo>
                  <a:cubicBezTo>
                    <a:pt x="254" y="990"/>
                    <a:pt x="266" y="992"/>
                    <a:pt x="276" y="998"/>
                  </a:cubicBezTo>
                  <a:cubicBezTo>
                    <a:pt x="348" y="1037"/>
                    <a:pt x="419" y="1077"/>
                    <a:pt x="490" y="1117"/>
                  </a:cubicBezTo>
                  <a:cubicBezTo>
                    <a:pt x="498" y="1122"/>
                    <a:pt x="504" y="1135"/>
                    <a:pt x="507" y="1145"/>
                  </a:cubicBezTo>
                  <a:cubicBezTo>
                    <a:pt x="538" y="1280"/>
                    <a:pt x="638" y="1347"/>
                    <a:pt x="755" y="1394"/>
                  </a:cubicBezTo>
                  <a:cubicBezTo>
                    <a:pt x="768" y="1399"/>
                    <a:pt x="788" y="1388"/>
                    <a:pt x="808" y="1384"/>
                  </a:cubicBezTo>
                  <a:cubicBezTo>
                    <a:pt x="746" y="1347"/>
                    <a:pt x="693" y="1320"/>
                    <a:pt x="646" y="1285"/>
                  </a:cubicBezTo>
                  <a:cubicBezTo>
                    <a:pt x="622" y="1267"/>
                    <a:pt x="605" y="1236"/>
                    <a:pt x="591" y="1208"/>
                  </a:cubicBezTo>
                  <a:cubicBezTo>
                    <a:pt x="534" y="1094"/>
                    <a:pt x="485" y="972"/>
                    <a:pt x="328" y="966"/>
                  </a:cubicBezTo>
                  <a:cubicBezTo>
                    <a:pt x="310" y="965"/>
                    <a:pt x="291" y="950"/>
                    <a:pt x="274" y="940"/>
                  </a:cubicBezTo>
                  <a:cubicBezTo>
                    <a:pt x="248" y="924"/>
                    <a:pt x="222" y="907"/>
                    <a:pt x="200" y="887"/>
                  </a:cubicBezTo>
                  <a:cubicBezTo>
                    <a:pt x="188" y="877"/>
                    <a:pt x="173" y="857"/>
                    <a:pt x="176" y="846"/>
                  </a:cubicBezTo>
                  <a:cubicBezTo>
                    <a:pt x="179" y="834"/>
                    <a:pt x="204" y="819"/>
                    <a:pt x="216" y="821"/>
                  </a:cubicBezTo>
                  <a:cubicBezTo>
                    <a:pt x="241" y="825"/>
                    <a:pt x="264" y="839"/>
                    <a:pt x="287" y="851"/>
                  </a:cubicBezTo>
                  <a:cubicBezTo>
                    <a:pt x="367" y="893"/>
                    <a:pt x="443" y="943"/>
                    <a:pt x="527" y="975"/>
                  </a:cubicBezTo>
                  <a:cubicBezTo>
                    <a:pt x="591" y="999"/>
                    <a:pt x="670" y="1023"/>
                    <a:pt x="731" y="1006"/>
                  </a:cubicBezTo>
                  <a:cubicBezTo>
                    <a:pt x="844" y="975"/>
                    <a:pt x="960" y="935"/>
                    <a:pt x="1038" y="835"/>
                  </a:cubicBezTo>
                  <a:cubicBezTo>
                    <a:pt x="1044" y="828"/>
                    <a:pt x="1058" y="823"/>
                    <a:pt x="1068" y="823"/>
                  </a:cubicBezTo>
                  <a:cubicBezTo>
                    <a:pt x="1229" y="827"/>
                    <a:pt x="1326" y="734"/>
                    <a:pt x="1399" y="605"/>
                  </a:cubicBezTo>
                  <a:cubicBezTo>
                    <a:pt x="1446" y="522"/>
                    <a:pt x="1423" y="465"/>
                    <a:pt x="1330" y="440"/>
                  </a:cubicBezTo>
                  <a:close/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ECFAD99-8D38-48EE-8EB8-422A0756D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298" y="2125923"/>
              <a:ext cx="1970565" cy="2456341"/>
            </a:xfrm>
            <a:custGeom>
              <a:avLst/>
              <a:gdLst>
                <a:gd name="T0" fmla="*/ 1420 w 1463"/>
                <a:gd name="T1" fmla="*/ 232 h 1821"/>
                <a:gd name="T2" fmla="*/ 1375 w 1463"/>
                <a:gd name="T3" fmla="*/ 228 h 1821"/>
                <a:gd name="T4" fmla="*/ 1199 w 1463"/>
                <a:gd name="T5" fmla="*/ 100 h 1821"/>
                <a:gd name="T6" fmla="*/ 1059 w 1463"/>
                <a:gd name="T7" fmla="*/ 0 h 1821"/>
                <a:gd name="T8" fmla="*/ 1048 w 1463"/>
                <a:gd name="T9" fmla="*/ 17 h 1821"/>
                <a:gd name="T10" fmla="*/ 1358 w 1463"/>
                <a:gd name="T11" fmla="*/ 265 h 1821"/>
                <a:gd name="T12" fmla="*/ 1239 w 1463"/>
                <a:gd name="T13" fmla="*/ 364 h 1821"/>
                <a:gd name="T14" fmla="*/ 1260 w 1463"/>
                <a:gd name="T15" fmla="*/ 517 h 1821"/>
                <a:gd name="T16" fmla="*/ 1089 w 1463"/>
                <a:gd name="T17" fmla="*/ 427 h 1821"/>
                <a:gd name="T18" fmla="*/ 946 w 1463"/>
                <a:gd name="T19" fmla="*/ 242 h 1821"/>
                <a:gd name="T20" fmla="*/ 934 w 1463"/>
                <a:gd name="T21" fmla="*/ 225 h 1821"/>
                <a:gd name="T22" fmla="*/ 778 w 1463"/>
                <a:gd name="T23" fmla="*/ 100 h 1821"/>
                <a:gd name="T24" fmla="*/ 722 w 1463"/>
                <a:gd name="T25" fmla="*/ 107 h 1821"/>
                <a:gd name="T26" fmla="*/ 862 w 1463"/>
                <a:gd name="T27" fmla="*/ 199 h 1821"/>
                <a:gd name="T28" fmla="*/ 899 w 1463"/>
                <a:gd name="T29" fmla="*/ 243 h 1821"/>
                <a:gd name="T30" fmla="*/ 1055 w 1463"/>
                <a:gd name="T31" fmla="*/ 484 h 1821"/>
                <a:gd name="T32" fmla="*/ 1179 w 1463"/>
                <a:gd name="T33" fmla="*/ 625 h 1821"/>
                <a:gd name="T34" fmla="*/ 1105 w 1463"/>
                <a:gd name="T35" fmla="*/ 620 h 1821"/>
                <a:gd name="T36" fmla="*/ 687 w 1463"/>
                <a:gd name="T37" fmla="*/ 471 h 1821"/>
                <a:gd name="T38" fmla="*/ 331 w 1463"/>
                <a:gd name="T39" fmla="*/ 373 h 1821"/>
                <a:gd name="T40" fmla="*/ 75 w 1463"/>
                <a:gd name="T41" fmla="*/ 396 h 1821"/>
                <a:gd name="T42" fmla="*/ 30 w 1463"/>
                <a:gd name="T43" fmla="*/ 504 h 1821"/>
                <a:gd name="T44" fmla="*/ 401 w 1463"/>
                <a:gd name="T45" fmla="*/ 770 h 1821"/>
                <a:gd name="T46" fmla="*/ 494 w 1463"/>
                <a:gd name="T47" fmla="*/ 894 h 1821"/>
                <a:gd name="T48" fmla="*/ 600 w 1463"/>
                <a:gd name="T49" fmla="*/ 959 h 1821"/>
                <a:gd name="T50" fmla="*/ 847 w 1463"/>
                <a:gd name="T51" fmla="*/ 996 h 1821"/>
                <a:gd name="T52" fmla="*/ 979 w 1463"/>
                <a:gd name="T53" fmla="*/ 948 h 1821"/>
                <a:gd name="T54" fmla="*/ 1214 w 1463"/>
                <a:gd name="T55" fmla="*/ 843 h 1821"/>
                <a:gd name="T56" fmla="*/ 1240 w 1463"/>
                <a:gd name="T57" fmla="*/ 897 h 1821"/>
                <a:gd name="T58" fmla="*/ 1169 w 1463"/>
                <a:gd name="T59" fmla="*/ 916 h 1821"/>
                <a:gd name="T60" fmla="*/ 943 w 1463"/>
                <a:gd name="T61" fmla="*/ 1011 h 1821"/>
                <a:gd name="T62" fmla="*/ 887 w 1463"/>
                <a:gd name="T63" fmla="*/ 1044 h 1821"/>
                <a:gd name="T64" fmla="*/ 817 w 1463"/>
                <a:gd name="T65" fmla="*/ 1176 h 1821"/>
                <a:gd name="T66" fmla="*/ 693 w 1463"/>
                <a:gd name="T67" fmla="*/ 1314 h 1821"/>
                <a:gd name="T68" fmla="*/ 597 w 1463"/>
                <a:gd name="T69" fmla="*/ 1353 h 1821"/>
                <a:gd name="T70" fmla="*/ 653 w 1463"/>
                <a:gd name="T71" fmla="*/ 1379 h 1821"/>
                <a:gd name="T72" fmla="*/ 856 w 1463"/>
                <a:gd name="T73" fmla="*/ 1222 h 1821"/>
                <a:gd name="T74" fmla="*/ 955 w 1463"/>
                <a:gd name="T75" fmla="*/ 1102 h 1821"/>
                <a:gd name="T76" fmla="*/ 1152 w 1463"/>
                <a:gd name="T77" fmla="*/ 999 h 1821"/>
                <a:gd name="T78" fmla="*/ 1170 w 1463"/>
                <a:gd name="T79" fmla="*/ 1011 h 1821"/>
                <a:gd name="T80" fmla="*/ 1131 w 1463"/>
                <a:gd name="T81" fmla="*/ 1115 h 1821"/>
                <a:gd name="T82" fmla="*/ 985 w 1463"/>
                <a:gd name="T83" fmla="*/ 1367 h 1821"/>
                <a:gd name="T84" fmla="*/ 951 w 1463"/>
                <a:gd name="T85" fmla="*/ 1403 h 1821"/>
                <a:gd name="T86" fmla="*/ 870 w 1463"/>
                <a:gd name="T87" fmla="*/ 1506 h 1821"/>
                <a:gd name="T88" fmla="*/ 856 w 1463"/>
                <a:gd name="T89" fmla="*/ 1523 h 1821"/>
                <a:gd name="T90" fmla="*/ 676 w 1463"/>
                <a:gd name="T91" fmla="*/ 1650 h 1821"/>
                <a:gd name="T92" fmla="*/ 745 w 1463"/>
                <a:gd name="T93" fmla="*/ 1649 h 1821"/>
                <a:gd name="T94" fmla="*/ 931 w 1463"/>
                <a:gd name="T95" fmla="*/ 1509 h 1821"/>
                <a:gd name="T96" fmla="*/ 1070 w 1463"/>
                <a:gd name="T97" fmla="*/ 1332 h 1821"/>
                <a:gd name="T98" fmla="*/ 1119 w 1463"/>
                <a:gd name="T99" fmla="*/ 1260 h 1821"/>
                <a:gd name="T100" fmla="*/ 1123 w 1463"/>
                <a:gd name="T101" fmla="*/ 1296 h 1821"/>
                <a:gd name="T102" fmla="*/ 1319 w 1463"/>
                <a:gd name="T103" fmla="*/ 1745 h 1821"/>
                <a:gd name="T104" fmla="*/ 1463 w 1463"/>
                <a:gd name="T105" fmla="*/ 1802 h 1821"/>
                <a:gd name="T106" fmla="*/ 1463 w 1463"/>
                <a:gd name="T107" fmla="*/ 221 h 1821"/>
                <a:gd name="T108" fmla="*/ 1420 w 1463"/>
                <a:gd name="T109" fmla="*/ 232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3" h="1821">
                  <a:moveTo>
                    <a:pt x="1420" y="232"/>
                  </a:moveTo>
                  <a:cubicBezTo>
                    <a:pt x="1408" y="238"/>
                    <a:pt x="1386" y="236"/>
                    <a:pt x="1375" y="228"/>
                  </a:cubicBezTo>
                  <a:cubicBezTo>
                    <a:pt x="1316" y="187"/>
                    <a:pt x="1258" y="142"/>
                    <a:pt x="1199" y="100"/>
                  </a:cubicBezTo>
                  <a:cubicBezTo>
                    <a:pt x="1153" y="66"/>
                    <a:pt x="1106" y="33"/>
                    <a:pt x="1059" y="0"/>
                  </a:cubicBezTo>
                  <a:cubicBezTo>
                    <a:pt x="1056" y="6"/>
                    <a:pt x="1052" y="11"/>
                    <a:pt x="1048" y="17"/>
                  </a:cubicBezTo>
                  <a:cubicBezTo>
                    <a:pt x="1150" y="99"/>
                    <a:pt x="1253" y="181"/>
                    <a:pt x="1358" y="265"/>
                  </a:cubicBezTo>
                  <a:cubicBezTo>
                    <a:pt x="1323" y="310"/>
                    <a:pt x="1235" y="285"/>
                    <a:pt x="1239" y="364"/>
                  </a:cubicBezTo>
                  <a:cubicBezTo>
                    <a:pt x="1242" y="415"/>
                    <a:pt x="1253" y="467"/>
                    <a:pt x="1260" y="517"/>
                  </a:cubicBezTo>
                  <a:cubicBezTo>
                    <a:pt x="1186" y="511"/>
                    <a:pt x="1134" y="484"/>
                    <a:pt x="1089" y="427"/>
                  </a:cubicBezTo>
                  <a:cubicBezTo>
                    <a:pt x="1040" y="367"/>
                    <a:pt x="939" y="347"/>
                    <a:pt x="946" y="242"/>
                  </a:cubicBezTo>
                  <a:cubicBezTo>
                    <a:pt x="947" y="237"/>
                    <a:pt x="939" y="229"/>
                    <a:pt x="934" y="225"/>
                  </a:cubicBezTo>
                  <a:cubicBezTo>
                    <a:pt x="882" y="182"/>
                    <a:pt x="831" y="139"/>
                    <a:pt x="778" y="100"/>
                  </a:cubicBezTo>
                  <a:cubicBezTo>
                    <a:pt x="770" y="94"/>
                    <a:pt x="751" y="102"/>
                    <a:pt x="722" y="107"/>
                  </a:cubicBezTo>
                  <a:cubicBezTo>
                    <a:pt x="778" y="143"/>
                    <a:pt x="821" y="169"/>
                    <a:pt x="862" y="199"/>
                  </a:cubicBezTo>
                  <a:cubicBezTo>
                    <a:pt x="878" y="210"/>
                    <a:pt x="898" y="227"/>
                    <a:pt x="899" y="243"/>
                  </a:cubicBezTo>
                  <a:cubicBezTo>
                    <a:pt x="907" y="353"/>
                    <a:pt x="975" y="430"/>
                    <a:pt x="1055" y="484"/>
                  </a:cubicBezTo>
                  <a:cubicBezTo>
                    <a:pt x="1112" y="522"/>
                    <a:pt x="1136" y="577"/>
                    <a:pt x="1179" y="625"/>
                  </a:cubicBezTo>
                  <a:cubicBezTo>
                    <a:pt x="1153" y="627"/>
                    <a:pt x="1127" y="628"/>
                    <a:pt x="1105" y="620"/>
                  </a:cubicBezTo>
                  <a:cubicBezTo>
                    <a:pt x="965" y="571"/>
                    <a:pt x="824" y="525"/>
                    <a:pt x="687" y="471"/>
                  </a:cubicBezTo>
                  <a:cubicBezTo>
                    <a:pt x="571" y="425"/>
                    <a:pt x="456" y="376"/>
                    <a:pt x="331" y="373"/>
                  </a:cubicBezTo>
                  <a:cubicBezTo>
                    <a:pt x="246" y="371"/>
                    <a:pt x="159" y="379"/>
                    <a:pt x="75" y="396"/>
                  </a:cubicBezTo>
                  <a:cubicBezTo>
                    <a:pt x="15" y="408"/>
                    <a:pt x="0" y="450"/>
                    <a:pt x="30" y="504"/>
                  </a:cubicBezTo>
                  <a:cubicBezTo>
                    <a:pt x="111" y="648"/>
                    <a:pt x="204" y="780"/>
                    <a:pt x="401" y="770"/>
                  </a:cubicBezTo>
                  <a:cubicBezTo>
                    <a:pt x="403" y="834"/>
                    <a:pt x="443" y="867"/>
                    <a:pt x="494" y="894"/>
                  </a:cubicBezTo>
                  <a:cubicBezTo>
                    <a:pt x="530" y="914"/>
                    <a:pt x="565" y="936"/>
                    <a:pt x="600" y="959"/>
                  </a:cubicBezTo>
                  <a:cubicBezTo>
                    <a:pt x="676" y="1010"/>
                    <a:pt x="759" y="1023"/>
                    <a:pt x="847" y="996"/>
                  </a:cubicBezTo>
                  <a:cubicBezTo>
                    <a:pt x="892" y="983"/>
                    <a:pt x="936" y="966"/>
                    <a:pt x="979" y="948"/>
                  </a:cubicBezTo>
                  <a:cubicBezTo>
                    <a:pt x="1056" y="915"/>
                    <a:pt x="1132" y="879"/>
                    <a:pt x="1214" y="843"/>
                  </a:cubicBezTo>
                  <a:cubicBezTo>
                    <a:pt x="1223" y="862"/>
                    <a:pt x="1231" y="879"/>
                    <a:pt x="1240" y="897"/>
                  </a:cubicBezTo>
                  <a:cubicBezTo>
                    <a:pt x="1212" y="905"/>
                    <a:pt x="1189" y="908"/>
                    <a:pt x="1169" y="916"/>
                  </a:cubicBezTo>
                  <a:cubicBezTo>
                    <a:pt x="1093" y="947"/>
                    <a:pt x="1018" y="979"/>
                    <a:pt x="943" y="1011"/>
                  </a:cubicBezTo>
                  <a:cubicBezTo>
                    <a:pt x="923" y="1020"/>
                    <a:pt x="898" y="1028"/>
                    <a:pt x="887" y="1044"/>
                  </a:cubicBezTo>
                  <a:cubicBezTo>
                    <a:pt x="859" y="1085"/>
                    <a:pt x="827" y="1129"/>
                    <a:pt x="817" y="1176"/>
                  </a:cubicBezTo>
                  <a:cubicBezTo>
                    <a:pt x="801" y="1250"/>
                    <a:pt x="749" y="1283"/>
                    <a:pt x="693" y="1314"/>
                  </a:cubicBezTo>
                  <a:cubicBezTo>
                    <a:pt x="663" y="1331"/>
                    <a:pt x="629" y="1340"/>
                    <a:pt x="597" y="1353"/>
                  </a:cubicBezTo>
                  <a:cubicBezTo>
                    <a:pt x="615" y="1370"/>
                    <a:pt x="637" y="1384"/>
                    <a:pt x="653" y="1379"/>
                  </a:cubicBezTo>
                  <a:cubicBezTo>
                    <a:pt x="740" y="1353"/>
                    <a:pt x="812" y="1302"/>
                    <a:pt x="856" y="1222"/>
                  </a:cubicBezTo>
                  <a:cubicBezTo>
                    <a:pt x="882" y="1175"/>
                    <a:pt x="900" y="1127"/>
                    <a:pt x="955" y="1102"/>
                  </a:cubicBezTo>
                  <a:cubicBezTo>
                    <a:pt x="1022" y="1072"/>
                    <a:pt x="1086" y="1034"/>
                    <a:pt x="1152" y="999"/>
                  </a:cubicBezTo>
                  <a:cubicBezTo>
                    <a:pt x="1158" y="1003"/>
                    <a:pt x="1164" y="1007"/>
                    <a:pt x="1170" y="1011"/>
                  </a:cubicBezTo>
                  <a:cubicBezTo>
                    <a:pt x="1157" y="1046"/>
                    <a:pt x="1148" y="1083"/>
                    <a:pt x="1131" y="1115"/>
                  </a:cubicBezTo>
                  <a:cubicBezTo>
                    <a:pt x="1084" y="1200"/>
                    <a:pt x="1035" y="1283"/>
                    <a:pt x="985" y="1367"/>
                  </a:cubicBezTo>
                  <a:cubicBezTo>
                    <a:pt x="977" y="1380"/>
                    <a:pt x="964" y="1392"/>
                    <a:pt x="951" y="1403"/>
                  </a:cubicBezTo>
                  <a:cubicBezTo>
                    <a:pt x="917" y="1431"/>
                    <a:pt x="858" y="1440"/>
                    <a:pt x="870" y="1506"/>
                  </a:cubicBezTo>
                  <a:cubicBezTo>
                    <a:pt x="871" y="1511"/>
                    <a:pt x="862" y="1519"/>
                    <a:pt x="856" y="1523"/>
                  </a:cubicBezTo>
                  <a:cubicBezTo>
                    <a:pt x="802" y="1562"/>
                    <a:pt x="747" y="1601"/>
                    <a:pt x="676" y="1650"/>
                  </a:cubicBezTo>
                  <a:cubicBezTo>
                    <a:pt x="708" y="1650"/>
                    <a:pt x="732" y="1658"/>
                    <a:pt x="745" y="1649"/>
                  </a:cubicBezTo>
                  <a:cubicBezTo>
                    <a:pt x="809" y="1605"/>
                    <a:pt x="876" y="1563"/>
                    <a:pt x="931" y="1509"/>
                  </a:cubicBezTo>
                  <a:cubicBezTo>
                    <a:pt x="984" y="1457"/>
                    <a:pt x="1025" y="1392"/>
                    <a:pt x="1070" y="1332"/>
                  </a:cubicBezTo>
                  <a:cubicBezTo>
                    <a:pt x="1085" y="1312"/>
                    <a:pt x="1098" y="1291"/>
                    <a:pt x="1119" y="1260"/>
                  </a:cubicBezTo>
                  <a:cubicBezTo>
                    <a:pt x="1121" y="1280"/>
                    <a:pt x="1124" y="1288"/>
                    <a:pt x="1123" y="1296"/>
                  </a:cubicBezTo>
                  <a:cubicBezTo>
                    <a:pt x="1120" y="1476"/>
                    <a:pt x="1209" y="1616"/>
                    <a:pt x="1319" y="1745"/>
                  </a:cubicBezTo>
                  <a:cubicBezTo>
                    <a:pt x="1370" y="1804"/>
                    <a:pt x="1413" y="1821"/>
                    <a:pt x="1463" y="1802"/>
                  </a:cubicBezTo>
                  <a:cubicBezTo>
                    <a:pt x="1463" y="221"/>
                    <a:pt x="1463" y="221"/>
                    <a:pt x="1463" y="221"/>
                  </a:cubicBezTo>
                  <a:cubicBezTo>
                    <a:pt x="1449" y="222"/>
                    <a:pt x="1435" y="226"/>
                    <a:pt x="1420" y="232"/>
                  </a:cubicBezTo>
                  <a:close/>
                </a:path>
              </a:pathLst>
            </a:custGeom>
            <a:solidFill>
              <a:srgbClr val="FED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2" name="TextBox 47">
            <a:extLst>
              <a:ext uri="{FF2B5EF4-FFF2-40B4-BE49-F238E27FC236}">
                <a16:creationId xmlns:a16="http://schemas.microsoft.com/office/drawing/2014/main" id="{30D12755-9BC5-4925-816C-390C6C959E5B}"/>
              </a:ext>
            </a:extLst>
          </p:cNvPr>
          <p:cNvSpPr txBox="1"/>
          <p:nvPr/>
        </p:nvSpPr>
        <p:spPr>
          <a:xfrm>
            <a:off x="3947920" y="2234884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7">
            <a:extLst>
              <a:ext uri="{FF2B5EF4-FFF2-40B4-BE49-F238E27FC236}">
                <a16:creationId xmlns:a16="http://schemas.microsoft.com/office/drawing/2014/main" id="{116DF86C-AA1D-4AD9-8E3F-EDFE7CF6B474}"/>
              </a:ext>
            </a:extLst>
          </p:cNvPr>
          <p:cNvSpPr txBox="1"/>
          <p:nvPr/>
        </p:nvSpPr>
        <p:spPr>
          <a:xfrm>
            <a:off x="3708404" y="3209630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7">
            <a:extLst>
              <a:ext uri="{FF2B5EF4-FFF2-40B4-BE49-F238E27FC236}">
                <a16:creationId xmlns:a16="http://schemas.microsoft.com/office/drawing/2014/main" id="{AAA52E22-4B91-43D5-B05C-AECF319CE3E5}"/>
              </a:ext>
            </a:extLst>
          </p:cNvPr>
          <p:cNvSpPr txBox="1"/>
          <p:nvPr/>
        </p:nvSpPr>
        <p:spPr>
          <a:xfrm>
            <a:off x="4057600" y="4315027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7">
            <a:extLst>
              <a:ext uri="{FF2B5EF4-FFF2-40B4-BE49-F238E27FC236}">
                <a16:creationId xmlns:a16="http://schemas.microsoft.com/office/drawing/2014/main" id="{EF830FF0-0FD5-4E5A-8F44-4BCBFF082B49}"/>
              </a:ext>
            </a:extLst>
          </p:cNvPr>
          <p:cNvSpPr txBox="1"/>
          <p:nvPr/>
        </p:nvSpPr>
        <p:spPr>
          <a:xfrm>
            <a:off x="8014979" y="2383516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F3C54DFC-34B2-4A40-AF28-F3A00645E6A8}"/>
              </a:ext>
            </a:extLst>
          </p:cNvPr>
          <p:cNvSpPr txBox="1"/>
          <p:nvPr/>
        </p:nvSpPr>
        <p:spPr>
          <a:xfrm>
            <a:off x="8119781" y="3622627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4B0CFD3A-E1DE-4AE6-9079-4A599656E339}"/>
              </a:ext>
            </a:extLst>
          </p:cNvPr>
          <p:cNvSpPr txBox="1"/>
          <p:nvPr/>
        </p:nvSpPr>
        <p:spPr>
          <a:xfrm>
            <a:off x="7820372" y="4484981"/>
            <a:ext cx="32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3F70955E-936B-4D07-A921-49F3BB589E88}"/>
              </a:ext>
            </a:extLst>
          </p:cNvPr>
          <p:cNvSpPr txBox="1">
            <a:spLocks/>
          </p:cNvSpPr>
          <p:nvPr/>
        </p:nvSpPr>
        <p:spPr>
          <a:xfrm>
            <a:off x="873141" y="529880"/>
            <a:ext cx="11214337" cy="72424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2909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3C75AEF-5600-47CA-969A-3D5FE2110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8B109B0F-3C0F-4B43-97F2-9FFE096512E6}"/>
              </a:ext>
            </a:extLst>
          </p:cNvPr>
          <p:cNvSpPr/>
          <p:nvPr/>
        </p:nvSpPr>
        <p:spPr>
          <a:xfrm>
            <a:off x="710475" y="1736226"/>
            <a:ext cx="3169319" cy="3216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3" h="21600" extrusionOk="0">
                <a:moveTo>
                  <a:pt x="19041" y="11598"/>
                </a:moveTo>
                <a:cubicBezTo>
                  <a:pt x="18767" y="11116"/>
                  <a:pt x="18221" y="10815"/>
                  <a:pt x="17643" y="10815"/>
                </a:cubicBezTo>
                <a:cubicBezTo>
                  <a:pt x="18221" y="10815"/>
                  <a:pt x="18737" y="10514"/>
                  <a:pt x="19041" y="10032"/>
                </a:cubicBezTo>
                <a:lnTo>
                  <a:pt x="21259" y="6206"/>
                </a:lnTo>
                <a:cubicBezTo>
                  <a:pt x="21532" y="5724"/>
                  <a:pt x="21532" y="5121"/>
                  <a:pt x="21259" y="4609"/>
                </a:cubicBezTo>
                <a:lnTo>
                  <a:pt x="19041" y="783"/>
                </a:lnTo>
                <a:cubicBezTo>
                  <a:pt x="18767" y="301"/>
                  <a:pt x="18221" y="0"/>
                  <a:pt x="17643" y="0"/>
                </a:cubicBezTo>
                <a:lnTo>
                  <a:pt x="13178" y="0"/>
                </a:lnTo>
                <a:cubicBezTo>
                  <a:pt x="12600" y="0"/>
                  <a:pt x="12084" y="301"/>
                  <a:pt x="11780" y="783"/>
                </a:cubicBezTo>
                <a:lnTo>
                  <a:pt x="9562" y="4609"/>
                </a:lnTo>
                <a:cubicBezTo>
                  <a:pt x="9350" y="5001"/>
                  <a:pt x="9289" y="5453"/>
                  <a:pt x="9410" y="5844"/>
                </a:cubicBezTo>
                <a:cubicBezTo>
                  <a:pt x="9107" y="5543"/>
                  <a:pt x="8712" y="5392"/>
                  <a:pt x="8286" y="5392"/>
                </a:cubicBezTo>
                <a:lnTo>
                  <a:pt x="3821" y="5392"/>
                </a:lnTo>
                <a:cubicBezTo>
                  <a:pt x="3243" y="5392"/>
                  <a:pt x="2727" y="5694"/>
                  <a:pt x="2423" y="6176"/>
                </a:cubicBezTo>
                <a:lnTo>
                  <a:pt x="205" y="10002"/>
                </a:lnTo>
                <a:cubicBezTo>
                  <a:pt x="-68" y="10484"/>
                  <a:pt x="-68" y="11086"/>
                  <a:pt x="205" y="11598"/>
                </a:cubicBezTo>
                <a:lnTo>
                  <a:pt x="2423" y="15424"/>
                </a:lnTo>
                <a:cubicBezTo>
                  <a:pt x="2697" y="15906"/>
                  <a:pt x="3243" y="16208"/>
                  <a:pt x="3821" y="16208"/>
                </a:cubicBezTo>
                <a:lnTo>
                  <a:pt x="8286" y="16208"/>
                </a:lnTo>
                <a:cubicBezTo>
                  <a:pt x="8712" y="16208"/>
                  <a:pt x="9107" y="16027"/>
                  <a:pt x="9410" y="15756"/>
                </a:cubicBezTo>
                <a:cubicBezTo>
                  <a:pt x="9289" y="16177"/>
                  <a:pt x="9319" y="16629"/>
                  <a:pt x="9562" y="16991"/>
                </a:cubicBezTo>
                <a:lnTo>
                  <a:pt x="11780" y="20817"/>
                </a:lnTo>
                <a:cubicBezTo>
                  <a:pt x="12054" y="21299"/>
                  <a:pt x="12600" y="21600"/>
                  <a:pt x="13178" y="21600"/>
                </a:cubicBezTo>
                <a:lnTo>
                  <a:pt x="17643" y="21600"/>
                </a:lnTo>
                <a:cubicBezTo>
                  <a:pt x="18221" y="21600"/>
                  <a:pt x="18737" y="21299"/>
                  <a:pt x="19041" y="20817"/>
                </a:cubicBezTo>
                <a:lnTo>
                  <a:pt x="21259" y="16991"/>
                </a:lnTo>
                <a:cubicBezTo>
                  <a:pt x="21532" y="16509"/>
                  <a:pt x="21532" y="15906"/>
                  <a:pt x="21259" y="15394"/>
                </a:cubicBezTo>
                <a:lnTo>
                  <a:pt x="19041" y="11598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5A204BF7-E2D3-42E1-A4AE-A3BCC6580CE7}"/>
              </a:ext>
            </a:extLst>
          </p:cNvPr>
          <p:cNvSpPr/>
          <p:nvPr/>
        </p:nvSpPr>
        <p:spPr>
          <a:xfrm>
            <a:off x="7985937" y="839037"/>
            <a:ext cx="3187263" cy="322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4" h="21600" extrusionOk="0">
                <a:moveTo>
                  <a:pt x="19055" y="11566"/>
                </a:moveTo>
                <a:cubicBezTo>
                  <a:pt x="18783" y="11085"/>
                  <a:pt x="18239" y="10785"/>
                  <a:pt x="17665" y="10785"/>
                </a:cubicBezTo>
                <a:cubicBezTo>
                  <a:pt x="18239" y="10785"/>
                  <a:pt x="18753" y="10485"/>
                  <a:pt x="19055" y="10004"/>
                </a:cubicBezTo>
                <a:lnTo>
                  <a:pt x="21260" y="6189"/>
                </a:lnTo>
                <a:cubicBezTo>
                  <a:pt x="21532" y="5708"/>
                  <a:pt x="21532" y="5107"/>
                  <a:pt x="21260" y="4596"/>
                </a:cubicBezTo>
                <a:lnTo>
                  <a:pt x="19055" y="781"/>
                </a:lnTo>
                <a:cubicBezTo>
                  <a:pt x="18783" y="300"/>
                  <a:pt x="18239" y="0"/>
                  <a:pt x="17665" y="0"/>
                </a:cubicBezTo>
                <a:lnTo>
                  <a:pt x="13224" y="0"/>
                </a:lnTo>
                <a:cubicBezTo>
                  <a:pt x="12650" y="0"/>
                  <a:pt x="12137" y="300"/>
                  <a:pt x="11835" y="781"/>
                </a:cubicBezTo>
                <a:lnTo>
                  <a:pt x="9629" y="4596"/>
                </a:lnTo>
                <a:cubicBezTo>
                  <a:pt x="9357" y="5077"/>
                  <a:pt x="9357" y="5678"/>
                  <a:pt x="9629" y="6189"/>
                </a:cubicBezTo>
                <a:lnTo>
                  <a:pt x="9629" y="6189"/>
                </a:lnTo>
                <a:lnTo>
                  <a:pt x="9629" y="6189"/>
                </a:lnTo>
                <a:cubicBezTo>
                  <a:pt x="9357" y="5708"/>
                  <a:pt x="8814" y="5408"/>
                  <a:pt x="8240" y="5408"/>
                </a:cubicBezTo>
                <a:lnTo>
                  <a:pt x="3799" y="5408"/>
                </a:lnTo>
                <a:cubicBezTo>
                  <a:pt x="3225" y="5408"/>
                  <a:pt x="2711" y="5708"/>
                  <a:pt x="2409" y="6189"/>
                </a:cubicBezTo>
                <a:lnTo>
                  <a:pt x="204" y="10004"/>
                </a:lnTo>
                <a:cubicBezTo>
                  <a:pt x="-68" y="10485"/>
                  <a:pt x="-68" y="11085"/>
                  <a:pt x="204" y="11596"/>
                </a:cubicBezTo>
                <a:lnTo>
                  <a:pt x="2409" y="15411"/>
                </a:lnTo>
                <a:cubicBezTo>
                  <a:pt x="2681" y="15892"/>
                  <a:pt x="3225" y="16192"/>
                  <a:pt x="3799" y="16192"/>
                </a:cubicBezTo>
                <a:lnTo>
                  <a:pt x="8240" y="16192"/>
                </a:lnTo>
                <a:cubicBezTo>
                  <a:pt x="8814" y="16192"/>
                  <a:pt x="9327" y="15892"/>
                  <a:pt x="9629" y="15411"/>
                </a:cubicBezTo>
                <a:lnTo>
                  <a:pt x="9629" y="15411"/>
                </a:lnTo>
                <a:lnTo>
                  <a:pt x="9629" y="15411"/>
                </a:lnTo>
                <a:cubicBezTo>
                  <a:pt x="9357" y="15892"/>
                  <a:pt x="9357" y="16493"/>
                  <a:pt x="9629" y="17004"/>
                </a:cubicBezTo>
                <a:lnTo>
                  <a:pt x="11835" y="20819"/>
                </a:lnTo>
                <a:cubicBezTo>
                  <a:pt x="12107" y="21300"/>
                  <a:pt x="12650" y="21600"/>
                  <a:pt x="13224" y="21600"/>
                </a:cubicBezTo>
                <a:lnTo>
                  <a:pt x="17665" y="21600"/>
                </a:lnTo>
                <a:cubicBezTo>
                  <a:pt x="18239" y="21600"/>
                  <a:pt x="18753" y="21300"/>
                  <a:pt x="19055" y="20819"/>
                </a:cubicBezTo>
                <a:lnTo>
                  <a:pt x="21260" y="17004"/>
                </a:lnTo>
                <a:cubicBezTo>
                  <a:pt x="21532" y="16523"/>
                  <a:pt x="21532" y="15922"/>
                  <a:pt x="21260" y="15411"/>
                </a:cubicBezTo>
                <a:lnTo>
                  <a:pt x="19055" y="11566"/>
                </a:ln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5358F877-FE33-49B6-B088-C6AD2A254B91}"/>
              </a:ext>
            </a:extLst>
          </p:cNvPr>
          <p:cNvSpPr/>
          <p:nvPr/>
        </p:nvSpPr>
        <p:spPr>
          <a:xfrm>
            <a:off x="3626335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56E21193-34C6-4D48-815E-E659B21339A2}"/>
              </a:ext>
            </a:extLst>
          </p:cNvPr>
          <p:cNvSpPr/>
          <p:nvPr/>
        </p:nvSpPr>
        <p:spPr>
          <a:xfrm>
            <a:off x="6523690" y="2543696"/>
            <a:ext cx="3177175" cy="3220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6" h="21600" extrusionOk="0">
                <a:moveTo>
                  <a:pt x="21229" y="9988"/>
                </a:moveTo>
                <a:lnTo>
                  <a:pt x="19018" y="6167"/>
                </a:lnTo>
                <a:cubicBezTo>
                  <a:pt x="18745" y="5686"/>
                  <a:pt x="18200" y="5385"/>
                  <a:pt x="17624" y="5385"/>
                </a:cubicBezTo>
                <a:lnTo>
                  <a:pt x="13171" y="5385"/>
                </a:lnTo>
                <a:cubicBezTo>
                  <a:pt x="12716" y="5385"/>
                  <a:pt x="12292" y="5565"/>
                  <a:pt x="11989" y="5896"/>
                </a:cubicBezTo>
                <a:cubicBezTo>
                  <a:pt x="12141" y="5475"/>
                  <a:pt x="12080" y="4994"/>
                  <a:pt x="11868" y="4603"/>
                </a:cubicBezTo>
                <a:lnTo>
                  <a:pt x="9657" y="782"/>
                </a:lnTo>
                <a:cubicBezTo>
                  <a:pt x="9384" y="301"/>
                  <a:pt x="8839" y="0"/>
                  <a:pt x="8263" y="0"/>
                </a:cubicBezTo>
                <a:lnTo>
                  <a:pt x="3810" y="0"/>
                </a:lnTo>
                <a:cubicBezTo>
                  <a:pt x="3234" y="0"/>
                  <a:pt x="2719" y="301"/>
                  <a:pt x="2416" y="782"/>
                </a:cubicBezTo>
                <a:lnTo>
                  <a:pt x="205" y="4603"/>
                </a:lnTo>
                <a:cubicBezTo>
                  <a:pt x="-68" y="5084"/>
                  <a:pt x="-68" y="5686"/>
                  <a:pt x="205" y="6197"/>
                </a:cubicBezTo>
                <a:lnTo>
                  <a:pt x="2416" y="10018"/>
                </a:lnTo>
                <a:cubicBezTo>
                  <a:pt x="2689" y="10499"/>
                  <a:pt x="3234" y="10800"/>
                  <a:pt x="3810" y="10800"/>
                </a:cubicBezTo>
                <a:cubicBezTo>
                  <a:pt x="3234" y="10800"/>
                  <a:pt x="2719" y="11101"/>
                  <a:pt x="2416" y="11582"/>
                </a:cubicBezTo>
                <a:lnTo>
                  <a:pt x="205" y="15403"/>
                </a:lnTo>
                <a:cubicBezTo>
                  <a:pt x="-68" y="15884"/>
                  <a:pt x="-68" y="16486"/>
                  <a:pt x="205" y="16997"/>
                </a:cubicBezTo>
                <a:lnTo>
                  <a:pt x="2416" y="20818"/>
                </a:lnTo>
                <a:cubicBezTo>
                  <a:pt x="2689" y="21299"/>
                  <a:pt x="3234" y="21600"/>
                  <a:pt x="3810" y="21600"/>
                </a:cubicBezTo>
                <a:lnTo>
                  <a:pt x="8263" y="21600"/>
                </a:lnTo>
                <a:cubicBezTo>
                  <a:pt x="8839" y="21600"/>
                  <a:pt x="9354" y="21299"/>
                  <a:pt x="9657" y="20818"/>
                </a:cubicBezTo>
                <a:lnTo>
                  <a:pt x="11868" y="16997"/>
                </a:lnTo>
                <a:cubicBezTo>
                  <a:pt x="12110" y="16606"/>
                  <a:pt x="12141" y="16125"/>
                  <a:pt x="11989" y="15704"/>
                </a:cubicBezTo>
                <a:cubicBezTo>
                  <a:pt x="12292" y="16035"/>
                  <a:pt x="12716" y="16215"/>
                  <a:pt x="13171" y="16215"/>
                </a:cubicBezTo>
                <a:lnTo>
                  <a:pt x="17624" y="16215"/>
                </a:lnTo>
                <a:cubicBezTo>
                  <a:pt x="18200" y="16215"/>
                  <a:pt x="18715" y="15914"/>
                  <a:pt x="19018" y="15433"/>
                </a:cubicBezTo>
                <a:lnTo>
                  <a:pt x="21229" y="11612"/>
                </a:lnTo>
                <a:cubicBezTo>
                  <a:pt x="21532" y="11101"/>
                  <a:pt x="21532" y="10469"/>
                  <a:pt x="21229" y="9988"/>
                </a:cubicBezTo>
                <a:close/>
              </a:path>
            </a:pathLst>
          </a:custGeom>
          <a:solidFill>
            <a:srgbClr val="FED71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B24FFA0B-C7F2-48A0-B8EE-021BE8221C58}"/>
              </a:ext>
            </a:extLst>
          </p:cNvPr>
          <p:cNvSpPr/>
          <p:nvPr/>
        </p:nvSpPr>
        <p:spPr>
          <a:xfrm>
            <a:off x="3805773" y="3530607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0D13E9CF-FB2B-4DF7-A507-3B937C6CC64F}"/>
              </a:ext>
            </a:extLst>
          </p:cNvPr>
          <p:cNvSpPr/>
          <p:nvPr/>
        </p:nvSpPr>
        <p:spPr>
          <a:xfrm>
            <a:off x="2280555" y="1915667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ACDF8E4C-F9C5-4BB4-BEBA-C5D8EDE7BBF1}"/>
              </a:ext>
            </a:extLst>
          </p:cNvPr>
          <p:cNvSpPr/>
          <p:nvPr/>
        </p:nvSpPr>
        <p:spPr>
          <a:xfrm>
            <a:off x="9600877" y="973615"/>
            <a:ext cx="1401861" cy="2888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6" h="21600" extrusionOk="0">
                <a:moveTo>
                  <a:pt x="16794" y="12477"/>
                </a:moveTo>
                <a:lnTo>
                  <a:pt x="20666" y="15764"/>
                </a:lnTo>
                <a:cubicBezTo>
                  <a:pt x="21413" y="16401"/>
                  <a:pt x="21413" y="17206"/>
                  <a:pt x="20666" y="17843"/>
                </a:cubicBezTo>
                <a:lnTo>
                  <a:pt x="17473" y="20560"/>
                </a:lnTo>
                <a:cubicBezTo>
                  <a:pt x="16726" y="21198"/>
                  <a:pt x="15300" y="21600"/>
                  <a:pt x="13805" y="21600"/>
                </a:cubicBezTo>
                <a:lnTo>
                  <a:pt x="7421" y="21600"/>
                </a:lnTo>
                <a:cubicBezTo>
                  <a:pt x="5926" y="21600"/>
                  <a:pt x="4500" y="21198"/>
                  <a:pt x="3753" y="20560"/>
                </a:cubicBezTo>
                <a:lnTo>
                  <a:pt x="560" y="17843"/>
                </a:lnTo>
                <a:cubicBezTo>
                  <a:pt x="-187" y="17206"/>
                  <a:pt x="-187" y="16401"/>
                  <a:pt x="560" y="15764"/>
                </a:cubicBezTo>
                <a:lnTo>
                  <a:pt x="4432" y="12477"/>
                </a:lnTo>
                <a:cubicBezTo>
                  <a:pt x="4771" y="12175"/>
                  <a:pt x="4975" y="11806"/>
                  <a:pt x="4975" y="11437"/>
                </a:cubicBezTo>
                <a:lnTo>
                  <a:pt x="4975" y="10163"/>
                </a:lnTo>
                <a:cubicBezTo>
                  <a:pt x="4975" y="9794"/>
                  <a:pt x="4771" y="9425"/>
                  <a:pt x="4432" y="9123"/>
                </a:cubicBezTo>
                <a:lnTo>
                  <a:pt x="560" y="5836"/>
                </a:lnTo>
                <a:cubicBezTo>
                  <a:pt x="-187" y="5199"/>
                  <a:pt x="-187" y="4394"/>
                  <a:pt x="560" y="3757"/>
                </a:cubicBezTo>
                <a:lnTo>
                  <a:pt x="3753" y="1040"/>
                </a:lnTo>
                <a:cubicBezTo>
                  <a:pt x="4500" y="402"/>
                  <a:pt x="5926" y="0"/>
                  <a:pt x="7421" y="0"/>
                </a:cubicBezTo>
                <a:lnTo>
                  <a:pt x="13805" y="0"/>
                </a:lnTo>
                <a:cubicBezTo>
                  <a:pt x="15300" y="0"/>
                  <a:pt x="16726" y="402"/>
                  <a:pt x="17473" y="1040"/>
                </a:cubicBezTo>
                <a:lnTo>
                  <a:pt x="20666" y="3757"/>
                </a:lnTo>
                <a:cubicBezTo>
                  <a:pt x="21413" y="4394"/>
                  <a:pt x="21413" y="5199"/>
                  <a:pt x="20666" y="5836"/>
                </a:cubicBezTo>
                <a:lnTo>
                  <a:pt x="16794" y="9123"/>
                </a:lnTo>
                <a:cubicBezTo>
                  <a:pt x="16455" y="9425"/>
                  <a:pt x="16251" y="9794"/>
                  <a:pt x="16251" y="10163"/>
                </a:cubicBezTo>
                <a:lnTo>
                  <a:pt x="16251" y="11437"/>
                </a:lnTo>
                <a:cubicBezTo>
                  <a:pt x="16251" y="11806"/>
                  <a:pt x="16387" y="12175"/>
                  <a:pt x="16794" y="124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DA1BFC24-03DD-4C0E-8274-3896837A37B7}"/>
              </a:ext>
            </a:extLst>
          </p:cNvPr>
          <p:cNvSpPr/>
          <p:nvPr/>
        </p:nvSpPr>
        <p:spPr>
          <a:xfrm>
            <a:off x="6703128" y="3530603"/>
            <a:ext cx="2788021" cy="2090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1" h="21600" extrusionOk="0">
                <a:moveTo>
                  <a:pt x="13754" y="13257"/>
                </a:moveTo>
                <a:lnTo>
                  <a:pt x="17647" y="13257"/>
                </a:lnTo>
                <a:cubicBezTo>
                  <a:pt x="18405" y="13257"/>
                  <a:pt x="19128" y="12700"/>
                  <a:pt x="19507" y="11820"/>
                </a:cubicBezTo>
                <a:lnTo>
                  <a:pt x="21126" y="8065"/>
                </a:lnTo>
                <a:cubicBezTo>
                  <a:pt x="21505" y="7185"/>
                  <a:pt x="21505" y="6072"/>
                  <a:pt x="21126" y="5191"/>
                </a:cubicBezTo>
                <a:lnTo>
                  <a:pt x="19507" y="1437"/>
                </a:lnTo>
                <a:cubicBezTo>
                  <a:pt x="19128" y="556"/>
                  <a:pt x="18405" y="0"/>
                  <a:pt x="17647" y="0"/>
                </a:cubicBezTo>
                <a:lnTo>
                  <a:pt x="14408" y="0"/>
                </a:lnTo>
                <a:cubicBezTo>
                  <a:pt x="13650" y="0"/>
                  <a:pt x="12927" y="556"/>
                  <a:pt x="12548" y="1437"/>
                </a:cubicBezTo>
                <a:lnTo>
                  <a:pt x="10584" y="6026"/>
                </a:lnTo>
                <a:cubicBezTo>
                  <a:pt x="10412" y="6443"/>
                  <a:pt x="10137" y="6814"/>
                  <a:pt x="9827" y="7046"/>
                </a:cubicBezTo>
                <a:lnTo>
                  <a:pt x="8759" y="7926"/>
                </a:lnTo>
                <a:cubicBezTo>
                  <a:pt x="8414" y="8204"/>
                  <a:pt x="8035" y="8343"/>
                  <a:pt x="7656" y="8343"/>
                </a:cubicBezTo>
                <a:lnTo>
                  <a:pt x="3763" y="8343"/>
                </a:lnTo>
                <a:cubicBezTo>
                  <a:pt x="3005" y="8343"/>
                  <a:pt x="2282" y="8900"/>
                  <a:pt x="1903" y="9780"/>
                </a:cubicBezTo>
                <a:lnTo>
                  <a:pt x="284" y="13535"/>
                </a:lnTo>
                <a:cubicBezTo>
                  <a:pt x="-95" y="14415"/>
                  <a:pt x="-95" y="15528"/>
                  <a:pt x="284" y="16409"/>
                </a:cubicBezTo>
                <a:lnTo>
                  <a:pt x="1903" y="20163"/>
                </a:lnTo>
                <a:cubicBezTo>
                  <a:pt x="2282" y="21044"/>
                  <a:pt x="3005" y="21600"/>
                  <a:pt x="3763" y="21600"/>
                </a:cubicBezTo>
                <a:lnTo>
                  <a:pt x="7002" y="21600"/>
                </a:lnTo>
                <a:cubicBezTo>
                  <a:pt x="7760" y="21600"/>
                  <a:pt x="8483" y="21044"/>
                  <a:pt x="8862" y="20163"/>
                </a:cubicBezTo>
                <a:lnTo>
                  <a:pt x="10826" y="15574"/>
                </a:lnTo>
                <a:cubicBezTo>
                  <a:pt x="10998" y="15157"/>
                  <a:pt x="11273" y="14786"/>
                  <a:pt x="11583" y="14554"/>
                </a:cubicBezTo>
                <a:lnTo>
                  <a:pt x="12651" y="13674"/>
                </a:lnTo>
                <a:cubicBezTo>
                  <a:pt x="12996" y="13396"/>
                  <a:pt x="13375" y="13257"/>
                  <a:pt x="13754" y="1325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defTabSz="914400">
              <a:defRPr sz="3000">
                <a:solidFill>
                  <a:srgbClr val="FFFFFF"/>
                </a:solidFill>
              </a:defRPr>
            </a:pPr>
            <a:endParaRPr sz="3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Graphic 74" descr="Hourglass">
            <a:extLst>
              <a:ext uri="{FF2B5EF4-FFF2-40B4-BE49-F238E27FC236}">
                <a16:creationId xmlns:a16="http://schemas.microsoft.com/office/drawing/2014/main" id="{E2662066-6958-4A29-9529-DF556177E08E}"/>
              </a:ext>
            </a:extLst>
          </p:cNvPr>
          <p:cNvSpPr/>
          <p:nvPr/>
        </p:nvSpPr>
        <p:spPr>
          <a:xfrm>
            <a:off x="1233999" y="2816651"/>
            <a:ext cx="751372" cy="1073389"/>
          </a:xfrm>
          <a:custGeom>
            <a:avLst/>
            <a:gdLst>
              <a:gd name="connsiteX0" fmla="*/ 450823 w 751372"/>
              <a:gd name="connsiteY0" fmla="*/ 607807 h 1073389"/>
              <a:gd name="connsiteX1" fmla="*/ 571580 w 751372"/>
              <a:gd name="connsiteY1" fmla="*/ 778207 h 1073389"/>
              <a:gd name="connsiteX2" fmla="*/ 179793 w 751372"/>
              <a:gd name="connsiteY2" fmla="*/ 778207 h 1073389"/>
              <a:gd name="connsiteX3" fmla="*/ 300549 w 751372"/>
              <a:gd name="connsiteY3" fmla="*/ 607807 h 1073389"/>
              <a:gd name="connsiteX4" fmla="*/ 335434 w 751372"/>
              <a:gd name="connsiteY4" fmla="*/ 536695 h 1073389"/>
              <a:gd name="connsiteX5" fmla="*/ 300549 w 751372"/>
              <a:gd name="connsiteY5" fmla="*/ 465583 h 1073389"/>
              <a:gd name="connsiteX6" fmla="*/ 116731 w 751372"/>
              <a:gd name="connsiteY6" fmla="*/ 80504 h 1073389"/>
              <a:gd name="connsiteX7" fmla="*/ 635983 w 751372"/>
              <a:gd name="connsiteY7" fmla="*/ 80504 h 1073389"/>
              <a:gd name="connsiteX8" fmla="*/ 452165 w 751372"/>
              <a:gd name="connsiteY8" fmla="*/ 465583 h 1073389"/>
              <a:gd name="connsiteX9" fmla="*/ 415938 w 751372"/>
              <a:gd name="connsiteY9" fmla="*/ 536695 h 1073389"/>
              <a:gd name="connsiteX10" fmla="*/ 450823 w 751372"/>
              <a:gd name="connsiteY10" fmla="*/ 607807 h 1073389"/>
              <a:gd name="connsiteX11" fmla="*/ 715146 w 751372"/>
              <a:gd name="connsiteY11" fmla="*/ 80504 h 1073389"/>
              <a:gd name="connsiteX12" fmla="*/ 751372 w 751372"/>
              <a:gd name="connsiteY12" fmla="*/ 80504 h 1073389"/>
              <a:gd name="connsiteX13" fmla="*/ 751372 w 751372"/>
              <a:gd name="connsiteY13" fmla="*/ 0 h 1073389"/>
              <a:gd name="connsiteX14" fmla="*/ 0 w 751372"/>
              <a:gd name="connsiteY14" fmla="*/ 0 h 1073389"/>
              <a:gd name="connsiteX15" fmla="*/ 0 w 751372"/>
              <a:gd name="connsiteY15" fmla="*/ 80504 h 1073389"/>
              <a:gd name="connsiteX16" fmla="*/ 34885 w 751372"/>
              <a:gd name="connsiteY16" fmla="*/ 80504 h 1073389"/>
              <a:gd name="connsiteX17" fmla="*/ 260297 w 751372"/>
              <a:gd name="connsiteY17" fmla="*/ 536695 h 1073389"/>
              <a:gd name="connsiteX18" fmla="*/ 34885 w 751372"/>
              <a:gd name="connsiteY18" fmla="*/ 992885 h 1073389"/>
              <a:gd name="connsiteX19" fmla="*/ 0 w 751372"/>
              <a:gd name="connsiteY19" fmla="*/ 992885 h 1073389"/>
              <a:gd name="connsiteX20" fmla="*/ 0 w 751372"/>
              <a:gd name="connsiteY20" fmla="*/ 1073389 h 1073389"/>
              <a:gd name="connsiteX21" fmla="*/ 751372 w 751372"/>
              <a:gd name="connsiteY21" fmla="*/ 1073389 h 1073389"/>
              <a:gd name="connsiteX22" fmla="*/ 751372 w 751372"/>
              <a:gd name="connsiteY22" fmla="*/ 992885 h 1073389"/>
              <a:gd name="connsiteX23" fmla="*/ 715146 w 751372"/>
              <a:gd name="connsiteY23" fmla="*/ 992885 h 1073389"/>
              <a:gd name="connsiteX24" fmla="*/ 489734 w 751372"/>
              <a:gd name="connsiteY24" fmla="*/ 536695 h 1073389"/>
              <a:gd name="connsiteX25" fmla="*/ 715146 w 751372"/>
              <a:gd name="connsiteY25" fmla="*/ 80504 h 107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51372" h="1073389">
                <a:moveTo>
                  <a:pt x="450823" y="607807"/>
                </a:moveTo>
                <a:cubicBezTo>
                  <a:pt x="496443" y="644034"/>
                  <a:pt x="539378" y="707095"/>
                  <a:pt x="571580" y="778207"/>
                </a:cubicBezTo>
                <a:lnTo>
                  <a:pt x="179793" y="778207"/>
                </a:lnTo>
                <a:cubicBezTo>
                  <a:pt x="213336" y="707095"/>
                  <a:pt x="254930" y="642692"/>
                  <a:pt x="300549" y="607807"/>
                </a:cubicBezTo>
                <a:cubicBezTo>
                  <a:pt x="322017" y="590364"/>
                  <a:pt x="335434" y="564871"/>
                  <a:pt x="335434" y="536695"/>
                </a:cubicBezTo>
                <a:cubicBezTo>
                  <a:pt x="335434" y="508518"/>
                  <a:pt x="322017" y="483025"/>
                  <a:pt x="300549" y="465583"/>
                </a:cubicBezTo>
                <a:cubicBezTo>
                  <a:pt x="209311" y="394471"/>
                  <a:pt x="130148" y="211994"/>
                  <a:pt x="116731" y="80504"/>
                </a:cubicBezTo>
                <a:lnTo>
                  <a:pt x="635983" y="80504"/>
                </a:lnTo>
                <a:cubicBezTo>
                  <a:pt x="621224" y="211994"/>
                  <a:pt x="543403" y="394471"/>
                  <a:pt x="452165" y="465583"/>
                </a:cubicBezTo>
                <a:cubicBezTo>
                  <a:pt x="429356" y="483025"/>
                  <a:pt x="415938" y="508518"/>
                  <a:pt x="415938" y="536695"/>
                </a:cubicBezTo>
                <a:cubicBezTo>
                  <a:pt x="415938" y="564871"/>
                  <a:pt x="429356" y="590364"/>
                  <a:pt x="450823" y="607807"/>
                </a:cubicBezTo>
                <a:close/>
                <a:moveTo>
                  <a:pt x="715146" y="80504"/>
                </a:moveTo>
                <a:lnTo>
                  <a:pt x="751372" y="80504"/>
                </a:lnTo>
                <a:lnTo>
                  <a:pt x="751372" y="0"/>
                </a:lnTo>
                <a:lnTo>
                  <a:pt x="0" y="0"/>
                </a:lnTo>
                <a:lnTo>
                  <a:pt x="0" y="80504"/>
                </a:lnTo>
                <a:lnTo>
                  <a:pt x="34885" y="80504"/>
                </a:lnTo>
                <a:cubicBezTo>
                  <a:pt x="49644" y="229437"/>
                  <a:pt x="135515" y="446798"/>
                  <a:pt x="260297" y="536695"/>
                </a:cubicBezTo>
                <a:cubicBezTo>
                  <a:pt x="135515" y="626591"/>
                  <a:pt x="48303" y="843952"/>
                  <a:pt x="34885" y="992885"/>
                </a:cubicBezTo>
                <a:lnTo>
                  <a:pt x="0" y="992885"/>
                </a:lnTo>
                <a:lnTo>
                  <a:pt x="0" y="1073389"/>
                </a:lnTo>
                <a:lnTo>
                  <a:pt x="751372" y="1073389"/>
                </a:lnTo>
                <a:lnTo>
                  <a:pt x="751372" y="992885"/>
                </a:lnTo>
                <a:lnTo>
                  <a:pt x="715146" y="992885"/>
                </a:lnTo>
                <a:cubicBezTo>
                  <a:pt x="701728" y="843952"/>
                  <a:pt x="614515" y="626591"/>
                  <a:pt x="489734" y="536695"/>
                </a:cubicBezTo>
                <a:cubicBezTo>
                  <a:pt x="614515" y="446798"/>
                  <a:pt x="701728" y="229437"/>
                  <a:pt x="715146" y="80504"/>
                </a:cubicBezTo>
                <a:close/>
              </a:path>
            </a:pathLst>
          </a:custGeom>
          <a:solidFill>
            <a:sysClr val="window" lastClr="FFFFFF"/>
          </a:solidFill>
          <a:ln w="1339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2" name="Graphic 73" descr="Stopwatch">
            <a:extLst>
              <a:ext uri="{FF2B5EF4-FFF2-40B4-BE49-F238E27FC236}">
                <a16:creationId xmlns:a16="http://schemas.microsoft.com/office/drawing/2014/main" id="{3A3528FE-A2EE-499C-B79E-57C50283C964}"/>
              </a:ext>
            </a:extLst>
          </p:cNvPr>
          <p:cNvGrpSpPr/>
          <p:nvPr/>
        </p:nvGrpSpPr>
        <p:grpSpPr>
          <a:xfrm>
            <a:off x="3869452" y="2709312"/>
            <a:ext cx="1288067" cy="1288067"/>
            <a:chOff x="3869452" y="2710271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977C7DB2-4162-450A-9882-F8326A1B40DF}"/>
                </a:ext>
              </a:extLst>
            </p:cNvPr>
            <p:cNvSpPr/>
            <p:nvPr/>
          </p:nvSpPr>
          <p:spPr>
            <a:xfrm>
              <a:off x="4486650" y="312620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B6199FC5-0AD8-47AA-8840-BFC71452B668}"/>
                </a:ext>
              </a:extLst>
            </p:cNvPr>
            <p:cNvSpPr/>
            <p:nvPr/>
          </p:nvSpPr>
          <p:spPr>
            <a:xfrm>
              <a:off x="4486650" y="3662903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08FA3352-731F-4AEB-8DC9-3BBBC084CD6A}"/>
                </a:ext>
              </a:extLst>
            </p:cNvPr>
            <p:cNvSpPr/>
            <p:nvPr/>
          </p:nvSpPr>
          <p:spPr>
            <a:xfrm>
              <a:off x="4754998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98D6DD71-7600-4B09-A900-F6D32D1497A7}"/>
                </a:ext>
              </a:extLst>
            </p:cNvPr>
            <p:cNvSpPr/>
            <p:nvPr/>
          </p:nvSpPr>
          <p:spPr>
            <a:xfrm>
              <a:off x="4218303" y="3381139"/>
              <a:ext cx="53669" cy="53669"/>
            </a:xfrm>
            <a:custGeom>
              <a:avLst/>
              <a:gdLst>
                <a:gd name="connsiteX0" fmla="*/ 53669 w 53669"/>
                <a:gd name="connsiteY0" fmla="*/ 26835 h 53669"/>
                <a:gd name="connsiteX1" fmla="*/ 26835 w 53669"/>
                <a:gd name="connsiteY1" fmla="*/ 53669 h 53669"/>
                <a:gd name="connsiteX2" fmla="*/ 0 w 53669"/>
                <a:gd name="connsiteY2" fmla="*/ 26835 h 53669"/>
                <a:gd name="connsiteX3" fmla="*/ 26835 w 53669"/>
                <a:gd name="connsiteY3" fmla="*/ 0 h 53669"/>
                <a:gd name="connsiteX4" fmla="*/ 53669 w 53669"/>
                <a:gd name="connsiteY4" fmla="*/ 26835 h 5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69" h="53669">
                  <a:moveTo>
                    <a:pt x="53669" y="26835"/>
                  </a:moveTo>
                  <a:cubicBezTo>
                    <a:pt x="53669" y="41655"/>
                    <a:pt x="41655" y="53669"/>
                    <a:pt x="26835" y="53669"/>
                  </a:cubicBezTo>
                  <a:cubicBezTo>
                    <a:pt x="12014" y="53669"/>
                    <a:pt x="0" y="41655"/>
                    <a:pt x="0" y="26835"/>
                  </a:cubicBezTo>
                  <a:cubicBezTo>
                    <a:pt x="0" y="12014"/>
                    <a:pt x="12014" y="0"/>
                    <a:pt x="26835" y="0"/>
                  </a:cubicBezTo>
                  <a:cubicBezTo>
                    <a:pt x="41655" y="0"/>
                    <a:pt x="53669" y="12014"/>
                    <a:pt x="53669" y="26835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582108AB-DA1E-4321-B46A-A89334607700}"/>
                </a:ext>
              </a:extLst>
            </p:cNvPr>
            <p:cNvSpPr/>
            <p:nvPr/>
          </p:nvSpPr>
          <p:spPr>
            <a:xfrm>
              <a:off x="4486650" y="3220130"/>
              <a:ext cx="178450" cy="339459"/>
            </a:xfrm>
            <a:custGeom>
              <a:avLst/>
              <a:gdLst>
                <a:gd name="connsiteX0" fmla="*/ 53669 w 178450"/>
                <a:gd name="connsiteY0" fmla="*/ 0 h 339459"/>
                <a:gd name="connsiteX1" fmla="*/ 0 w 178450"/>
                <a:gd name="connsiteY1" fmla="*/ 0 h 339459"/>
                <a:gd name="connsiteX2" fmla="*/ 0 w 178450"/>
                <a:gd name="connsiteY2" fmla="*/ 187843 h 339459"/>
                <a:gd name="connsiteX3" fmla="*/ 8050 w 178450"/>
                <a:gd name="connsiteY3" fmla="*/ 206627 h 339459"/>
                <a:gd name="connsiteX4" fmla="*/ 140882 w 178450"/>
                <a:gd name="connsiteY4" fmla="*/ 339459 h 339459"/>
                <a:gd name="connsiteX5" fmla="*/ 178451 w 178450"/>
                <a:gd name="connsiteY5" fmla="*/ 301891 h 339459"/>
                <a:gd name="connsiteX6" fmla="*/ 53669 w 178450"/>
                <a:gd name="connsiteY6" fmla="*/ 177109 h 339459"/>
                <a:gd name="connsiteX7" fmla="*/ 53669 w 178450"/>
                <a:gd name="connsiteY7" fmla="*/ 0 h 33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450" h="339459">
                  <a:moveTo>
                    <a:pt x="53669" y="0"/>
                  </a:moveTo>
                  <a:lnTo>
                    <a:pt x="0" y="0"/>
                  </a:lnTo>
                  <a:lnTo>
                    <a:pt x="0" y="187843"/>
                  </a:lnTo>
                  <a:cubicBezTo>
                    <a:pt x="0" y="194552"/>
                    <a:pt x="2683" y="201260"/>
                    <a:pt x="8050" y="206627"/>
                  </a:cubicBezTo>
                  <a:lnTo>
                    <a:pt x="140882" y="339459"/>
                  </a:lnTo>
                  <a:lnTo>
                    <a:pt x="178451" y="301891"/>
                  </a:lnTo>
                  <a:lnTo>
                    <a:pt x="53669" y="177109"/>
                  </a:lnTo>
                  <a:lnTo>
                    <a:pt x="53669" y="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88F4E42E-C22A-4860-A90E-509EA44DC7D6}"/>
                </a:ext>
              </a:extLst>
            </p:cNvPr>
            <p:cNvSpPr/>
            <p:nvPr/>
          </p:nvSpPr>
          <p:spPr>
            <a:xfrm>
              <a:off x="4057705" y="2831027"/>
              <a:ext cx="913179" cy="1045822"/>
            </a:xfrm>
            <a:custGeom>
              <a:avLst/>
              <a:gdLst>
                <a:gd name="connsiteX0" fmla="*/ 455780 w 913179"/>
                <a:gd name="connsiteY0" fmla="*/ 966050 h 1045822"/>
                <a:gd name="connsiteX1" fmla="*/ 80094 w 913179"/>
                <a:gd name="connsiteY1" fmla="*/ 590364 h 1045822"/>
                <a:gd name="connsiteX2" fmla="*/ 455780 w 913179"/>
                <a:gd name="connsiteY2" fmla="*/ 214678 h 1045822"/>
                <a:gd name="connsiteX3" fmla="*/ 831466 w 913179"/>
                <a:gd name="connsiteY3" fmla="*/ 590364 h 1045822"/>
                <a:gd name="connsiteX4" fmla="*/ 455780 w 913179"/>
                <a:gd name="connsiteY4" fmla="*/ 966050 h 1045822"/>
                <a:gd name="connsiteX5" fmla="*/ 455780 w 913179"/>
                <a:gd name="connsiteY5" fmla="*/ 966050 h 1045822"/>
                <a:gd name="connsiteX6" fmla="*/ 773772 w 913179"/>
                <a:gd name="connsiteY6" fmla="*/ 262980 h 1045822"/>
                <a:gd name="connsiteX7" fmla="*/ 814024 w 913179"/>
                <a:gd name="connsiteY7" fmla="*/ 222728 h 1045822"/>
                <a:gd name="connsiteX8" fmla="*/ 812682 w 913179"/>
                <a:gd name="connsiteY8" fmla="*/ 166375 h 1045822"/>
                <a:gd name="connsiteX9" fmla="*/ 756329 w 913179"/>
                <a:gd name="connsiteY9" fmla="*/ 165034 h 1045822"/>
                <a:gd name="connsiteX10" fmla="*/ 710710 w 913179"/>
                <a:gd name="connsiteY10" fmla="*/ 211994 h 1045822"/>
                <a:gd name="connsiteX11" fmla="*/ 496032 w 913179"/>
                <a:gd name="connsiteY11" fmla="*/ 136857 h 1045822"/>
                <a:gd name="connsiteX12" fmla="*/ 496032 w 913179"/>
                <a:gd name="connsiteY12" fmla="*/ 80504 h 1045822"/>
                <a:gd name="connsiteX13" fmla="*/ 616789 w 913179"/>
                <a:gd name="connsiteY13" fmla="*/ 80504 h 1045822"/>
                <a:gd name="connsiteX14" fmla="*/ 616789 w 913179"/>
                <a:gd name="connsiteY14" fmla="*/ 0 h 1045822"/>
                <a:gd name="connsiteX15" fmla="*/ 294772 w 913179"/>
                <a:gd name="connsiteY15" fmla="*/ 0 h 1045822"/>
                <a:gd name="connsiteX16" fmla="*/ 294772 w 913179"/>
                <a:gd name="connsiteY16" fmla="*/ 80504 h 1045822"/>
                <a:gd name="connsiteX17" fmla="*/ 415528 w 913179"/>
                <a:gd name="connsiteY17" fmla="*/ 80504 h 1045822"/>
                <a:gd name="connsiteX18" fmla="*/ 415528 w 913179"/>
                <a:gd name="connsiteY18" fmla="*/ 135515 h 1045822"/>
                <a:gd name="connsiteX19" fmla="*/ 3615 w 913179"/>
                <a:gd name="connsiteY19" fmla="*/ 532669 h 1045822"/>
                <a:gd name="connsiteX20" fmla="*/ 304164 w 913179"/>
                <a:gd name="connsiteY20" fmla="*/ 1019720 h 1045822"/>
                <a:gd name="connsiteX21" fmla="*/ 844884 w 913179"/>
                <a:gd name="connsiteY21" fmla="*/ 830535 h 1045822"/>
                <a:gd name="connsiteX22" fmla="*/ 773772 w 913179"/>
                <a:gd name="connsiteY22" fmla="*/ 262980 h 1045822"/>
                <a:gd name="connsiteX23" fmla="*/ 773772 w 913179"/>
                <a:gd name="connsiteY23" fmla="*/ 262980 h 10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13179" h="1045822">
                  <a:moveTo>
                    <a:pt x="455780" y="966050"/>
                  </a:moveTo>
                  <a:cubicBezTo>
                    <a:pt x="247811" y="966050"/>
                    <a:pt x="80094" y="798333"/>
                    <a:pt x="80094" y="590364"/>
                  </a:cubicBezTo>
                  <a:cubicBezTo>
                    <a:pt x="80094" y="382395"/>
                    <a:pt x="247811" y="214678"/>
                    <a:pt x="455780" y="214678"/>
                  </a:cubicBezTo>
                  <a:cubicBezTo>
                    <a:pt x="663749" y="214678"/>
                    <a:pt x="831466" y="382395"/>
                    <a:pt x="831466" y="590364"/>
                  </a:cubicBezTo>
                  <a:cubicBezTo>
                    <a:pt x="831466" y="798333"/>
                    <a:pt x="663749" y="966050"/>
                    <a:pt x="455780" y="966050"/>
                  </a:cubicBezTo>
                  <a:lnTo>
                    <a:pt x="455780" y="966050"/>
                  </a:lnTo>
                  <a:close/>
                  <a:moveTo>
                    <a:pt x="773772" y="262980"/>
                  </a:moveTo>
                  <a:lnTo>
                    <a:pt x="814024" y="222728"/>
                  </a:lnTo>
                  <a:cubicBezTo>
                    <a:pt x="828783" y="206627"/>
                    <a:pt x="828783" y="182476"/>
                    <a:pt x="812682" y="166375"/>
                  </a:cubicBezTo>
                  <a:cubicBezTo>
                    <a:pt x="797923" y="151616"/>
                    <a:pt x="772430" y="150275"/>
                    <a:pt x="756329" y="165034"/>
                  </a:cubicBezTo>
                  <a:lnTo>
                    <a:pt x="710710" y="211994"/>
                  </a:lnTo>
                  <a:cubicBezTo>
                    <a:pt x="646307" y="169059"/>
                    <a:pt x="572511" y="142224"/>
                    <a:pt x="496032" y="136857"/>
                  </a:cubicBezTo>
                  <a:lnTo>
                    <a:pt x="496032" y="80504"/>
                  </a:lnTo>
                  <a:lnTo>
                    <a:pt x="616789" y="80504"/>
                  </a:lnTo>
                  <a:lnTo>
                    <a:pt x="616789" y="0"/>
                  </a:lnTo>
                  <a:lnTo>
                    <a:pt x="294772" y="0"/>
                  </a:lnTo>
                  <a:lnTo>
                    <a:pt x="294772" y="80504"/>
                  </a:lnTo>
                  <a:lnTo>
                    <a:pt x="415528" y="80504"/>
                  </a:lnTo>
                  <a:lnTo>
                    <a:pt x="415528" y="135515"/>
                  </a:lnTo>
                  <a:cubicBezTo>
                    <a:pt x="202192" y="154300"/>
                    <a:pt x="30450" y="319333"/>
                    <a:pt x="3615" y="532669"/>
                  </a:cubicBezTo>
                  <a:cubicBezTo>
                    <a:pt x="-23220" y="746005"/>
                    <a:pt x="101562" y="948608"/>
                    <a:pt x="304164" y="1019720"/>
                  </a:cubicBezTo>
                  <a:cubicBezTo>
                    <a:pt x="506766" y="1090832"/>
                    <a:pt x="730836" y="1013011"/>
                    <a:pt x="844884" y="830535"/>
                  </a:cubicBezTo>
                  <a:cubicBezTo>
                    <a:pt x="958931" y="648059"/>
                    <a:pt x="926730" y="411913"/>
                    <a:pt x="773772" y="262980"/>
                  </a:cubicBezTo>
                  <a:lnTo>
                    <a:pt x="773772" y="262980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9" name="Graphic 72" descr="Bullseye">
            <a:extLst>
              <a:ext uri="{FF2B5EF4-FFF2-40B4-BE49-F238E27FC236}">
                <a16:creationId xmlns:a16="http://schemas.microsoft.com/office/drawing/2014/main" id="{4F401B22-EFCE-4CD4-AB7B-17AE62BEC7B9}"/>
              </a:ext>
            </a:extLst>
          </p:cNvPr>
          <p:cNvGrpSpPr/>
          <p:nvPr/>
        </p:nvGrpSpPr>
        <p:grpSpPr>
          <a:xfrm>
            <a:off x="6772925" y="2709312"/>
            <a:ext cx="1288067" cy="1288067"/>
            <a:chOff x="6746574" y="2752195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id="{883F373B-1ECA-4B60-AE18-A53EE4192F2D}"/>
                </a:ext>
              </a:extLst>
            </p:cNvPr>
            <p:cNvSpPr/>
            <p:nvPr/>
          </p:nvSpPr>
          <p:spPr>
            <a:xfrm>
              <a:off x="7234966" y="2866242"/>
              <a:ext cx="685627" cy="684285"/>
            </a:xfrm>
            <a:custGeom>
              <a:avLst/>
              <a:gdLst>
                <a:gd name="connsiteX0" fmla="*/ 564871 w 685627"/>
                <a:gd name="connsiteY0" fmla="*/ 120756 h 684285"/>
                <a:gd name="connsiteX1" fmla="*/ 551454 w 685627"/>
                <a:gd name="connsiteY1" fmla="*/ 0 h 684285"/>
                <a:gd name="connsiteX2" fmla="*/ 403863 w 685627"/>
                <a:gd name="connsiteY2" fmla="*/ 147591 h 684285"/>
                <a:gd name="connsiteX3" fmla="*/ 411913 w 685627"/>
                <a:gd name="connsiteY3" fmla="*/ 217361 h 684285"/>
                <a:gd name="connsiteX4" fmla="*/ 197235 w 685627"/>
                <a:gd name="connsiteY4" fmla="*/ 432039 h 684285"/>
                <a:gd name="connsiteX5" fmla="*/ 134174 w 685627"/>
                <a:gd name="connsiteY5" fmla="*/ 415938 h 684285"/>
                <a:gd name="connsiteX6" fmla="*/ 0 w 685627"/>
                <a:gd name="connsiteY6" fmla="*/ 550112 h 684285"/>
                <a:gd name="connsiteX7" fmla="*/ 134174 w 685627"/>
                <a:gd name="connsiteY7" fmla="*/ 684286 h 684285"/>
                <a:gd name="connsiteX8" fmla="*/ 268347 w 685627"/>
                <a:gd name="connsiteY8" fmla="*/ 550112 h 684285"/>
                <a:gd name="connsiteX9" fmla="*/ 253588 w 685627"/>
                <a:gd name="connsiteY9" fmla="*/ 488392 h 684285"/>
                <a:gd name="connsiteX10" fmla="*/ 468266 w 685627"/>
                <a:gd name="connsiteY10" fmla="*/ 273714 h 684285"/>
                <a:gd name="connsiteX11" fmla="*/ 538036 w 685627"/>
                <a:gd name="connsiteY11" fmla="*/ 281765 h 684285"/>
                <a:gd name="connsiteX12" fmla="*/ 685627 w 685627"/>
                <a:gd name="connsiteY12" fmla="*/ 134174 h 684285"/>
                <a:gd name="connsiteX13" fmla="*/ 564871 w 685627"/>
                <a:gd name="connsiteY13" fmla="*/ 120756 h 68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627" h="684285">
                  <a:moveTo>
                    <a:pt x="564871" y="120756"/>
                  </a:moveTo>
                  <a:lnTo>
                    <a:pt x="551454" y="0"/>
                  </a:lnTo>
                  <a:lnTo>
                    <a:pt x="403863" y="147591"/>
                  </a:lnTo>
                  <a:lnTo>
                    <a:pt x="411913" y="217361"/>
                  </a:lnTo>
                  <a:lnTo>
                    <a:pt x="197235" y="432039"/>
                  </a:lnTo>
                  <a:cubicBezTo>
                    <a:pt x="178451" y="422647"/>
                    <a:pt x="156983" y="415938"/>
                    <a:pt x="134174" y="415938"/>
                  </a:cubicBezTo>
                  <a:cubicBezTo>
                    <a:pt x="60378" y="415938"/>
                    <a:pt x="0" y="476316"/>
                    <a:pt x="0" y="550112"/>
                  </a:cubicBezTo>
                  <a:cubicBezTo>
                    <a:pt x="0" y="623907"/>
                    <a:pt x="60378" y="684286"/>
                    <a:pt x="134174" y="684286"/>
                  </a:cubicBezTo>
                  <a:cubicBezTo>
                    <a:pt x="207969" y="684286"/>
                    <a:pt x="268347" y="623907"/>
                    <a:pt x="268347" y="550112"/>
                  </a:cubicBezTo>
                  <a:cubicBezTo>
                    <a:pt x="268347" y="527302"/>
                    <a:pt x="262980" y="507176"/>
                    <a:pt x="253588" y="488392"/>
                  </a:cubicBezTo>
                  <a:lnTo>
                    <a:pt x="468266" y="273714"/>
                  </a:lnTo>
                  <a:lnTo>
                    <a:pt x="538036" y="281765"/>
                  </a:lnTo>
                  <a:lnTo>
                    <a:pt x="685627" y="134174"/>
                  </a:lnTo>
                  <a:lnTo>
                    <a:pt x="564871" y="120756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id="{7897030F-EF22-40D8-9920-F85435764B9B}"/>
                </a:ext>
              </a:extLst>
            </p:cNvPr>
            <p:cNvSpPr/>
            <p:nvPr/>
          </p:nvSpPr>
          <p:spPr>
            <a:xfrm>
              <a:off x="6860621" y="2906494"/>
              <a:ext cx="1019719" cy="1019719"/>
            </a:xfrm>
            <a:custGeom>
              <a:avLst/>
              <a:gdLst>
                <a:gd name="connsiteX0" fmla="*/ 949949 w 1019719"/>
                <a:gd name="connsiteY0" fmla="*/ 279081 h 1019719"/>
                <a:gd name="connsiteX1" fmla="*/ 932507 w 1019719"/>
                <a:gd name="connsiteY1" fmla="*/ 297866 h 1019719"/>
                <a:gd name="connsiteX2" fmla="*/ 907014 w 1019719"/>
                <a:gd name="connsiteY2" fmla="*/ 295182 h 1019719"/>
                <a:gd name="connsiteX3" fmla="*/ 878837 w 1019719"/>
                <a:gd name="connsiteY3" fmla="*/ 291157 h 1019719"/>
                <a:gd name="connsiteX4" fmla="*/ 939216 w 1019719"/>
                <a:gd name="connsiteY4" fmla="*/ 509860 h 1019719"/>
                <a:gd name="connsiteX5" fmla="*/ 509860 w 1019719"/>
                <a:gd name="connsiteY5" fmla="*/ 939216 h 1019719"/>
                <a:gd name="connsiteX6" fmla="*/ 80504 w 1019719"/>
                <a:gd name="connsiteY6" fmla="*/ 509860 h 1019719"/>
                <a:gd name="connsiteX7" fmla="*/ 509860 w 1019719"/>
                <a:gd name="connsiteY7" fmla="*/ 80504 h 1019719"/>
                <a:gd name="connsiteX8" fmla="*/ 728563 w 1019719"/>
                <a:gd name="connsiteY8" fmla="*/ 140882 h 1019719"/>
                <a:gd name="connsiteX9" fmla="*/ 725879 w 1019719"/>
                <a:gd name="connsiteY9" fmla="*/ 114048 h 1019719"/>
                <a:gd name="connsiteX10" fmla="*/ 721854 w 1019719"/>
                <a:gd name="connsiteY10" fmla="*/ 87213 h 1019719"/>
                <a:gd name="connsiteX11" fmla="*/ 740639 w 1019719"/>
                <a:gd name="connsiteY11" fmla="*/ 68429 h 1019719"/>
                <a:gd name="connsiteX12" fmla="*/ 750031 w 1019719"/>
                <a:gd name="connsiteY12" fmla="*/ 59036 h 1019719"/>
                <a:gd name="connsiteX13" fmla="*/ 509860 w 1019719"/>
                <a:gd name="connsiteY13" fmla="*/ 0 h 1019719"/>
                <a:gd name="connsiteX14" fmla="*/ 0 w 1019719"/>
                <a:gd name="connsiteY14" fmla="*/ 509860 h 1019719"/>
                <a:gd name="connsiteX15" fmla="*/ 509860 w 1019719"/>
                <a:gd name="connsiteY15" fmla="*/ 1019720 h 1019719"/>
                <a:gd name="connsiteX16" fmla="*/ 1019720 w 1019719"/>
                <a:gd name="connsiteY16" fmla="*/ 509860 h 1019719"/>
                <a:gd name="connsiteX17" fmla="*/ 959342 w 1019719"/>
                <a:gd name="connsiteY17" fmla="*/ 271031 h 1019719"/>
                <a:gd name="connsiteX18" fmla="*/ 949949 w 1019719"/>
                <a:gd name="connsiteY18" fmla="*/ 279081 h 101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719" h="1019719">
                  <a:moveTo>
                    <a:pt x="949949" y="279081"/>
                  </a:moveTo>
                  <a:lnTo>
                    <a:pt x="932507" y="297866"/>
                  </a:lnTo>
                  <a:lnTo>
                    <a:pt x="907014" y="295182"/>
                  </a:lnTo>
                  <a:lnTo>
                    <a:pt x="878837" y="291157"/>
                  </a:lnTo>
                  <a:cubicBezTo>
                    <a:pt x="916406" y="355560"/>
                    <a:pt x="939216" y="429356"/>
                    <a:pt x="939216" y="509860"/>
                  </a:cubicBezTo>
                  <a:cubicBezTo>
                    <a:pt x="939216" y="746005"/>
                    <a:pt x="746005" y="939216"/>
                    <a:pt x="509860" y="939216"/>
                  </a:cubicBezTo>
                  <a:cubicBezTo>
                    <a:pt x="273714" y="939216"/>
                    <a:pt x="80504" y="746005"/>
                    <a:pt x="80504" y="509860"/>
                  </a:cubicBezTo>
                  <a:cubicBezTo>
                    <a:pt x="80504" y="273714"/>
                    <a:pt x="273714" y="80504"/>
                    <a:pt x="509860" y="80504"/>
                  </a:cubicBezTo>
                  <a:cubicBezTo>
                    <a:pt x="589022" y="80504"/>
                    <a:pt x="664160" y="101972"/>
                    <a:pt x="728563" y="140882"/>
                  </a:cubicBezTo>
                  <a:lnTo>
                    <a:pt x="725879" y="114048"/>
                  </a:lnTo>
                  <a:lnTo>
                    <a:pt x="721854" y="87213"/>
                  </a:lnTo>
                  <a:lnTo>
                    <a:pt x="740639" y="68429"/>
                  </a:lnTo>
                  <a:lnTo>
                    <a:pt x="750031" y="59036"/>
                  </a:lnTo>
                  <a:cubicBezTo>
                    <a:pt x="677577" y="21468"/>
                    <a:pt x="597073" y="0"/>
                    <a:pt x="509860" y="0"/>
                  </a:cubicBezTo>
                  <a:cubicBezTo>
                    <a:pt x="228095" y="0"/>
                    <a:pt x="0" y="228095"/>
                    <a:pt x="0" y="509860"/>
                  </a:cubicBezTo>
                  <a:cubicBezTo>
                    <a:pt x="0" y="791625"/>
                    <a:pt x="228095" y="1019720"/>
                    <a:pt x="509860" y="1019720"/>
                  </a:cubicBezTo>
                  <a:cubicBezTo>
                    <a:pt x="791625" y="1019720"/>
                    <a:pt x="1019720" y="791625"/>
                    <a:pt x="1019720" y="509860"/>
                  </a:cubicBezTo>
                  <a:cubicBezTo>
                    <a:pt x="1019720" y="422647"/>
                    <a:pt x="998252" y="342143"/>
                    <a:pt x="959342" y="271031"/>
                  </a:cubicBezTo>
                  <a:lnTo>
                    <a:pt x="949949" y="279081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A3C601C4-4E7E-45A9-9F75-6E2960B54F2F}"/>
                </a:ext>
              </a:extLst>
            </p:cNvPr>
            <p:cNvSpPr/>
            <p:nvPr/>
          </p:nvSpPr>
          <p:spPr>
            <a:xfrm>
              <a:off x="7048464" y="3094337"/>
              <a:ext cx="644033" cy="644033"/>
            </a:xfrm>
            <a:custGeom>
              <a:avLst/>
              <a:gdLst>
                <a:gd name="connsiteX0" fmla="*/ 546087 w 644033"/>
                <a:gd name="connsiteY0" fmla="*/ 230779 h 644033"/>
                <a:gd name="connsiteX1" fmla="*/ 563529 w 644033"/>
                <a:gd name="connsiteY1" fmla="*/ 322017 h 644033"/>
                <a:gd name="connsiteX2" fmla="*/ 322017 w 644033"/>
                <a:gd name="connsiteY2" fmla="*/ 563529 h 644033"/>
                <a:gd name="connsiteX3" fmla="*/ 80504 w 644033"/>
                <a:gd name="connsiteY3" fmla="*/ 322017 h 644033"/>
                <a:gd name="connsiteX4" fmla="*/ 322017 w 644033"/>
                <a:gd name="connsiteY4" fmla="*/ 80504 h 644033"/>
                <a:gd name="connsiteX5" fmla="*/ 413255 w 644033"/>
                <a:gd name="connsiteY5" fmla="*/ 97947 h 644033"/>
                <a:gd name="connsiteX6" fmla="*/ 473633 w 644033"/>
                <a:gd name="connsiteY6" fmla="*/ 37569 h 644033"/>
                <a:gd name="connsiteX7" fmla="*/ 322017 w 644033"/>
                <a:gd name="connsiteY7" fmla="*/ 0 h 644033"/>
                <a:gd name="connsiteX8" fmla="*/ 0 w 644033"/>
                <a:gd name="connsiteY8" fmla="*/ 322017 h 644033"/>
                <a:gd name="connsiteX9" fmla="*/ 322017 w 644033"/>
                <a:gd name="connsiteY9" fmla="*/ 644034 h 644033"/>
                <a:gd name="connsiteX10" fmla="*/ 644034 w 644033"/>
                <a:gd name="connsiteY10" fmla="*/ 322017 h 644033"/>
                <a:gd name="connsiteX11" fmla="*/ 606465 w 644033"/>
                <a:gd name="connsiteY11" fmla="*/ 170401 h 644033"/>
                <a:gd name="connsiteX12" fmla="*/ 546087 w 644033"/>
                <a:gd name="connsiteY12" fmla="*/ 230779 h 64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033" h="644033">
                  <a:moveTo>
                    <a:pt x="546087" y="230779"/>
                  </a:moveTo>
                  <a:cubicBezTo>
                    <a:pt x="558162" y="258955"/>
                    <a:pt x="563529" y="289815"/>
                    <a:pt x="563529" y="322017"/>
                  </a:cubicBezTo>
                  <a:cubicBezTo>
                    <a:pt x="563529" y="454849"/>
                    <a:pt x="454849" y="563529"/>
                    <a:pt x="322017" y="563529"/>
                  </a:cubicBezTo>
                  <a:cubicBezTo>
                    <a:pt x="189185" y="563529"/>
                    <a:pt x="80504" y="454849"/>
                    <a:pt x="80504" y="322017"/>
                  </a:cubicBezTo>
                  <a:cubicBezTo>
                    <a:pt x="80504" y="189185"/>
                    <a:pt x="189185" y="80504"/>
                    <a:pt x="322017" y="80504"/>
                  </a:cubicBezTo>
                  <a:cubicBezTo>
                    <a:pt x="354218" y="80504"/>
                    <a:pt x="385078" y="87213"/>
                    <a:pt x="413255" y="97947"/>
                  </a:cubicBezTo>
                  <a:lnTo>
                    <a:pt x="473633" y="37569"/>
                  </a:lnTo>
                  <a:cubicBezTo>
                    <a:pt x="428014" y="13417"/>
                    <a:pt x="377028" y="0"/>
                    <a:pt x="322017" y="0"/>
                  </a:cubicBezTo>
                  <a:cubicBezTo>
                    <a:pt x="144908" y="0"/>
                    <a:pt x="0" y="144908"/>
                    <a:pt x="0" y="322017"/>
                  </a:cubicBezTo>
                  <a:cubicBezTo>
                    <a:pt x="0" y="499126"/>
                    <a:pt x="144908" y="644034"/>
                    <a:pt x="322017" y="644034"/>
                  </a:cubicBezTo>
                  <a:cubicBezTo>
                    <a:pt x="499126" y="644034"/>
                    <a:pt x="644034" y="499126"/>
                    <a:pt x="644034" y="322017"/>
                  </a:cubicBezTo>
                  <a:cubicBezTo>
                    <a:pt x="644034" y="267006"/>
                    <a:pt x="630616" y="216020"/>
                    <a:pt x="606465" y="170401"/>
                  </a:cubicBezTo>
                  <a:lnTo>
                    <a:pt x="546087" y="230779"/>
                  </a:ln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3" name="Graphic 41" descr="Head with gears">
            <a:extLst>
              <a:ext uri="{FF2B5EF4-FFF2-40B4-BE49-F238E27FC236}">
                <a16:creationId xmlns:a16="http://schemas.microsoft.com/office/drawing/2014/main" id="{C74D6F3A-9263-4FE7-A1AF-7A275A7EED15}"/>
              </a:ext>
            </a:extLst>
          </p:cNvPr>
          <p:cNvGrpSpPr/>
          <p:nvPr/>
        </p:nvGrpSpPr>
        <p:grpSpPr>
          <a:xfrm>
            <a:off x="8308152" y="1801961"/>
            <a:ext cx="1288067" cy="1288067"/>
            <a:chOff x="8299919" y="1837553"/>
            <a:chExt cx="1288067" cy="1288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17734E57-8020-4109-AEF5-C846E68F2D9F}"/>
                </a:ext>
              </a:extLst>
            </p:cNvPr>
            <p:cNvSpPr/>
            <p:nvPr/>
          </p:nvSpPr>
          <p:spPr>
            <a:xfrm>
              <a:off x="8875523" y="2101875"/>
              <a:ext cx="112705" cy="112705"/>
            </a:xfrm>
            <a:custGeom>
              <a:avLst/>
              <a:gdLst>
                <a:gd name="connsiteX0" fmla="*/ 56353 w 112705"/>
                <a:gd name="connsiteY0" fmla="*/ 0 h 112705"/>
                <a:gd name="connsiteX1" fmla="*/ 0 w 112705"/>
                <a:gd name="connsiteY1" fmla="*/ 56353 h 112705"/>
                <a:gd name="connsiteX2" fmla="*/ 56353 w 112705"/>
                <a:gd name="connsiteY2" fmla="*/ 112706 h 112705"/>
                <a:gd name="connsiteX3" fmla="*/ 112706 w 112705"/>
                <a:gd name="connsiteY3" fmla="*/ 56353 h 112705"/>
                <a:gd name="connsiteX4" fmla="*/ 56353 w 112705"/>
                <a:gd name="connsiteY4" fmla="*/ 0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56353" y="0"/>
                  </a:moveTo>
                  <a:cubicBezTo>
                    <a:pt x="25493" y="0"/>
                    <a:pt x="0" y="25493"/>
                    <a:pt x="0" y="56353"/>
                  </a:cubicBezTo>
                  <a:cubicBezTo>
                    <a:pt x="0" y="87213"/>
                    <a:pt x="25493" y="112706"/>
                    <a:pt x="56353" y="112706"/>
                  </a:cubicBezTo>
                  <a:cubicBezTo>
                    <a:pt x="87213" y="112706"/>
                    <a:pt x="112706" y="87213"/>
                    <a:pt x="112706" y="56353"/>
                  </a:cubicBezTo>
                  <a:cubicBezTo>
                    <a:pt x="112706" y="25493"/>
                    <a:pt x="87213" y="0"/>
                    <a:pt x="5635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17F3118A-03C7-4247-B8E8-4F431076508F}"/>
                </a:ext>
              </a:extLst>
            </p:cNvPr>
            <p:cNvSpPr/>
            <p:nvPr/>
          </p:nvSpPr>
          <p:spPr>
            <a:xfrm>
              <a:off x="8706465" y="2374247"/>
              <a:ext cx="112705" cy="112705"/>
            </a:xfrm>
            <a:custGeom>
              <a:avLst/>
              <a:gdLst>
                <a:gd name="connsiteX0" fmla="*/ 112706 w 112705"/>
                <a:gd name="connsiteY0" fmla="*/ 56353 h 112705"/>
                <a:gd name="connsiteX1" fmla="*/ 56353 w 112705"/>
                <a:gd name="connsiteY1" fmla="*/ 112706 h 112705"/>
                <a:gd name="connsiteX2" fmla="*/ 0 w 112705"/>
                <a:gd name="connsiteY2" fmla="*/ 56353 h 112705"/>
                <a:gd name="connsiteX3" fmla="*/ 56353 w 112705"/>
                <a:gd name="connsiteY3" fmla="*/ 0 h 112705"/>
                <a:gd name="connsiteX4" fmla="*/ 112706 w 112705"/>
                <a:gd name="connsiteY4" fmla="*/ 56353 h 11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05" h="112705">
                  <a:moveTo>
                    <a:pt x="112706" y="56353"/>
                  </a:moveTo>
                  <a:cubicBezTo>
                    <a:pt x="112706" y="87476"/>
                    <a:pt x="87476" y="112706"/>
                    <a:pt x="56353" y="112706"/>
                  </a:cubicBezTo>
                  <a:cubicBezTo>
                    <a:pt x="25230" y="112706"/>
                    <a:pt x="0" y="87476"/>
                    <a:pt x="0" y="56353"/>
                  </a:cubicBezTo>
                  <a:cubicBezTo>
                    <a:pt x="0" y="25230"/>
                    <a:pt x="25230" y="0"/>
                    <a:pt x="56353" y="0"/>
                  </a:cubicBezTo>
                  <a:cubicBezTo>
                    <a:pt x="87476" y="0"/>
                    <a:pt x="112706" y="25230"/>
                    <a:pt x="112706" y="56353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653732C6-516C-435B-81BA-13366614BE3C}"/>
                </a:ext>
              </a:extLst>
            </p:cNvPr>
            <p:cNvSpPr/>
            <p:nvPr/>
          </p:nvSpPr>
          <p:spPr>
            <a:xfrm>
              <a:off x="8487492" y="1912690"/>
              <a:ext cx="912783" cy="1082781"/>
            </a:xfrm>
            <a:custGeom>
              <a:avLst/>
              <a:gdLst>
                <a:gd name="connsiteX0" fmla="*/ 604051 w 912783"/>
                <a:gd name="connsiteY0" fmla="*/ 264322 h 1082781"/>
                <a:gd name="connsiteX1" fmla="*/ 570507 w 912783"/>
                <a:gd name="connsiteY1" fmla="*/ 280423 h 1082781"/>
                <a:gd name="connsiteX2" fmla="*/ 557090 w 912783"/>
                <a:gd name="connsiteY2" fmla="*/ 309941 h 1082781"/>
                <a:gd name="connsiteX3" fmla="*/ 569166 w 912783"/>
                <a:gd name="connsiteY3" fmla="*/ 344826 h 1082781"/>
                <a:gd name="connsiteX4" fmla="*/ 542331 w 912783"/>
                <a:gd name="connsiteY4" fmla="*/ 371661 h 1082781"/>
                <a:gd name="connsiteX5" fmla="*/ 507446 w 912783"/>
                <a:gd name="connsiteY5" fmla="*/ 359585 h 1082781"/>
                <a:gd name="connsiteX6" fmla="*/ 477928 w 912783"/>
                <a:gd name="connsiteY6" fmla="*/ 371661 h 1082781"/>
                <a:gd name="connsiteX7" fmla="*/ 461827 w 912783"/>
                <a:gd name="connsiteY7" fmla="*/ 403863 h 1082781"/>
                <a:gd name="connsiteX8" fmla="*/ 424258 w 912783"/>
                <a:gd name="connsiteY8" fmla="*/ 403863 h 1082781"/>
                <a:gd name="connsiteX9" fmla="*/ 408157 w 912783"/>
                <a:gd name="connsiteY9" fmla="*/ 370319 h 1082781"/>
                <a:gd name="connsiteX10" fmla="*/ 378639 w 912783"/>
                <a:gd name="connsiteY10" fmla="*/ 358244 h 1082781"/>
                <a:gd name="connsiteX11" fmla="*/ 343754 w 912783"/>
                <a:gd name="connsiteY11" fmla="*/ 370319 h 1082781"/>
                <a:gd name="connsiteX12" fmla="*/ 316919 w 912783"/>
                <a:gd name="connsiteY12" fmla="*/ 343485 h 1082781"/>
                <a:gd name="connsiteX13" fmla="*/ 328995 w 912783"/>
                <a:gd name="connsiteY13" fmla="*/ 308599 h 1082781"/>
                <a:gd name="connsiteX14" fmla="*/ 316919 w 912783"/>
                <a:gd name="connsiteY14" fmla="*/ 279081 h 1082781"/>
                <a:gd name="connsiteX15" fmla="*/ 283376 w 912783"/>
                <a:gd name="connsiteY15" fmla="*/ 262980 h 1082781"/>
                <a:gd name="connsiteX16" fmla="*/ 283376 w 912783"/>
                <a:gd name="connsiteY16" fmla="*/ 225412 h 1082781"/>
                <a:gd name="connsiteX17" fmla="*/ 316919 w 912783"/>
                <a:gd name="connsiteY17" fmla="*/ 209311 h 1082781"/>
                <a:gd name="connsiteX18" fmla="*/ 328995 w 912783"/>
                <a:gd name="connsiteY18" fmla="*/ 179793 h 1082781"/>
                <a:gd name="connsiteX19" fmla="*/ 318261 w 912783"/>
                <a:gd name="connsiteY19" fmla="*/ 144908 h 1082781"/>
                <a:gd name="connsiteX20" fmla="*/ 345096 w 912783"/>
                <a:gd name="connsiteY20" fmla="*/ 118073 h 1082781"/>
                <a:gd name="connsiteX21" fmla="*/ 379981 w 912783"/>
                <a:gd name="connsiteY21" fmla="*/ 130148 h 1082781"/>
                <a:gd name="connsiteX22" fmla="*/ 409499 w 912783"/>
                <a:gd name="connsiteY22" fmla="*/ 118073 h 1082781"/>
                <a:gd name="connsiteX23" fmla="*/ 425600 w 912783"/>
                <a:gd name="connsiteY23" fmla="*/ 84529 h 1082781"/>
                <a:gd name="connsiteX24" fmla="*/ 463168 w 912783"/>
                <a:gd name="connsiteY24" fmla="*/ 84529 h 1082781"/>
                <a:gd name="connsiteX25" fmla="*/ 479269 w 912783"/>
                <a:gd name="connsiteY25" fmla="*/ 116731 h 1082781"/>
                <a:gd name="connsiteX26" fmla="*/ 508788 w 912783"/>
                <a:gd name="connsiteY26" fmla="*/ 128807 h 1082781"/>
                <a:gd name="connsiteX27" fmla="*/ 543673 w 912783"/>
                <a:gd name="connsiteY27" fmla="*/ 116731 h 1082781"/>
                <a:gd name="connsiteX28" fmla="*/ 570507 w 912783"/>
                <a:gd name="connsiteY28" fmla="*/ 143566 h 1082781"/>
                <a:gd name="connsiteX29" fmla="*/ 558432 w 912783"/>
                <a:gd name="connsiteY29" fmla="*/ 178451 h 1082781"/>
                <a:gd name="connsiteX30" fmla="*/ 570507 w 912783"/>
                <a:gd name="connsiteY30" fmla="*/ 207969 h 1082781"/>
                <a:gd name="connsiteX31" fmla="*/ 604051 w 912783"/>
                <a:gd name="connsiteY31" fmla="*/ 224070 h 1082781"/>
                <a:gd name="connsiteX32" fmla="*/ 604051 w 912783"/>
                <a:gd name="connsiteY32" fmla="*/ 264322 h 1082781"/>
                <a:gd name="connsiteX33" fmla="*/ 434992 w 912783"/>
                <a:gd name="connsiteY33" fmla="*/ 536695 h 1082781"/>
                <a:gd name="connsiteX34" fmla="*/ 401449 w 912783"/>
                <a:gd name="connsiteY34" fmla="*/ 552795 h 1082781"/>
                <a:gd name="connsiteX35" fmla="*/ 389373 w 912783"/>
                <a:gd name="connsiteY35" fmla="*/ 582314 h 1082781"/>
                <a:gd name="connsiteX36" fmla="*/ 400107 w 912783"/>
                <a:gd name="connsiteY36" fmla="*/ 617199 h 1082781"/>
                <a:gd name="connsiteX37" fmla="*/ 373272 w 912783"/>
                <a:gd name="connsiteY37" fmla="*/ 644034 h 1082781"/>
                <a:gd name="connsiteX38" fmla="*/ 338387 w 912783"/>
                <a:gd name="connsiteY38" fmla="*/ 631958 h 1082781"/>
                <a:gd name="connsiteX39" fmla="*/ 308869 w 912783"/>
                <a:gd name="connsiteY39" fmla="*/ 644034 h 1082781"/>
                <a:gd name="connsiteX40" fmla="*/ 294110 w 912783"/>
                <a:gd name="connsiteY40" fmla="*/ 676235 h 1082781"/>
                <a:gd name="connsiteX41" fmla="*/ 256541 w 912783"/>
                <a:gd name="connsiteY41" fmla="*/ 676235 h 1082781"/>
                <a:gd name="connsiteX42" fmla="*/ 240440 w 912783"/>
                <a:gd name="connsiteY42" fmla="*/ 642692 h 1082781"/>
                <a:gd name="connsiteX43" fmla="*/ 210922 w 912783"/>
                <a:gd name="connsiteY43" fmla="*/ 630616 h 1082781"/>
                <a:gd name="connsiteX44" fmla="*/ 176037 w 912783"/>
                <a:gd name="connsiteY44" fmla="*/ 641350 h 1082781"/>
                <a:gd name="connsiteX45" fmla="*/ 149202 w 912783"/>
                <a:gd name="connsiteY45" fmla="*/ 614515 h 1082781"/>
                <a:gd name="connsiteX46" fmla="*/ 161278 w 912783"/>
                <a:gd name="connsiteY46" fmla="*/ 579630 h 1082781"/>
                <a:gd name="connsiteX47" fmla="*/ 149202 w 912783"/>
                <a:gd name="connsiteY47" fmla="*/ 550112 h 1082781"/>
                <a:gd name="connsiteX48" fmla="*/ 115659 w 912783"/>
                <a:gd name="connsiteY48" fmla="*/ 534011 h 1082781"/>
                <a:gd name="connsiteX49" fmla="*/ 115659 w 912783"/>
                <a:gd name="connsiteY49" fmla="*/ 496442 h 1082781"/>
                <a:gd name="connsiteX50" fmla="*/ 149202 w 912783"/>
                <a:gd name="connsiteY50" fmla="*/ 480342 h 1082781"/>
                <a:gd name="connsiteX51" fmla="*/ 161278 w 912783"/>
                <a:gd name="connsiteY51" fmla="*/ 450823 h 1082781"/>
                <a:gd name="connsiteX52" fmla="*/ 149202 w 912783"/>
                <a:gd name="connsiteY52" fmla="*/ 415938 h 1082781"/>
                <a:gd name="connsiteX53" fmla="*/ 176037 w 912783"/>
                <a:gd name="connsiteY53" fmla="*/ 389104 h 1082781"/>
                <a:gd name="connsiteX54" fmla="*/ 210922 w 912783"/>
                <a:gd name="connsiteY54" fmla="*/ 401179 h 1082781"/>
                <a:gd name="connsiteX55" fmla="*/ 240440 w 912783"/>
                <a:gd name="connsiteY55" fmla="*/ 389104 h 1082781"/>
                <a:gd name="connsiteX56" fmla="*/ 256541 w 912783"/>
                <a:gd name="connsiteY56" fmla="*/ 355560 h 1082781"/>
                <a:gd name="connsiteX57" fmla="*/ 295451 w 912783"/>
                <a:gd name="connsiteY57" fmla="*/ 355560 h 1082781"/>
                <a:gd name="connsiteX58" fmla="*/ 311552 w 912783"/>
                <a:gd name="connsiteY58" fmla="*/ 389104 h 1082781"/>
                <a:gd name="connsiteX59" fmla="*/ 341070 w 912783"/>
                <a:gd name="connsiteY59" fmla="*/ 401179 h 1082781"/>
                <a:gd name="connsiteX60" fmla="*/ 375956 w 912783"/>
                <a:gd name="connsiteY60" fmla="*/ 389104 h 1082781"/>
                <a:gd name="connsiteX61" fmla="*/ 402790 w 912783"/>
                <a:gd name="connsiteY61" fmla="*/ 415938 h 1082781"/>
                <a:gd name="connsiteX62" fmla="*/ 390715 w 912783"/>
                <a:gd name="connsiteY62" fmla="*/ 450823 h 1082781"/>
                <a:gd name="connsiteX63" fmla="*/ 402790 w 912783"/>
                <a:gd name="connsiteY63" fmla="*/ 480342 h 1082781"/>
                <a:gd name="connsiteX64" fmla="*/ 436334 w 912783"/>
                <a:gd name="connsiteY64" fmla="*/ 496442 h 1082781"/>
                <a:gd name="connsiteX65" fmla="*/ 434992 w 912783"/>
                <a:gd name="connsiteY65" fmla="*/ 536695 h 1082781"/>
                <a:gd name="connsiteX66" fmla="*/ 434992 w 912783"/>
                <a:gd name="connsiteY66" fmla="*/ 536695 h 1082781"/>
                <a:gd name="connsiteX67" fmla="*/ 899233 w 912783"/>
                <a:gd name="connsiteY67" fmla="*/ 586339 h 1082781"/>
                <a:gd name="connsiteX68" fmla="*/ 806653 w 912783"/>
                <a:gd name="connsiteY68" fmla="*/ 425330 h 1082781"/>
                <a:gd name="connsiteX69" fmla="*/ 806653 w 912783"/>
                <a:gd name="connsiteY69" fmla="*/ 418622 h 1082781"/>
                <a:gd name="connsiteX70" fmla="*/ 609418 w 912783"/>
                <a:gd name="connsiteY70" fmla="*/ 56353 h 1082781"/>
                <a:gd name="connsiteX71" fmla="*/ 197505 w 912783"/>
                <a:gd name="connsiteY71" fmla="*/ 56353 h 1082781"/>
                <a:gd name="connsiteX72" fmla="*/ 269 w 912783"/>
                <a:gd name="connsiteY72" fmla="*/ 418622 h 1082781"/>
                <a:gd name="connsiteX73" fmla="*/ 158594 w 912783"/>
                <a:gd name="connsiteY73" fmla="*/ 743322 h 1082781"/>
                <a:gd name="connsiteX74" fmla="*/ 158594 w 912783"/>
                <a:gd name="connsiteY74" fmla="*/ 1082781 h 1082781"/>
                <a:gd name="connsiteX75" fmla="*/ 582583 w 912783"/>
                <a:gd name="connsiteY75" fmla="*/ 1082781 h 1082781"/>
                <a:gd name="connsiteX76" fmla="*/ 582583 w 912783"/>
                <a:gd name="connsiteY76" fmla="*/ 921773 h 1082781"/>
                <a:gd name="connsiteX77" fmla="*/ 648328 w 912783"/>
                <a:gd name="connsiteY77" fmla="*/ 921773 h 1082781"/>
                <a:gd name="connsiteX78" fmla="*/ 761034 w 912783"/>
                <a:gd name="connsiteY78" fmla="*/ 874812 h 1082781"/>
                <a:gd name="connsiteX79" fmla="*/ 806653 w 912783"/>
                <a:gd name="connsiteY79" fmla="*/ 760765 h 1082781"/>
                <a:gd name="connsiteX80" fmla="*/ 806653 w 912783"/>
                <a:gd name="connsiteY80" fmla="*/ 680260 h 1082781"/>
                <a:gd name="connsiteX81" fmla="*/ 865689 w 912783"/>
                <a:gd name="connsiteY81" fmla="*/ 680260 h 1082781"/>
                <a:gd name="connsiteX82" fmla="*/ 899233 w 912783"/>
                <a:gd name="connsiteY82" fmla="*/ 586339 h 10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2783" h="1082781">
                  <a:moveTo>
                    <a:pt x="604051" y="264322"/>
                  </a:moveTo>
                  <a:lnTo>
                    <a:pt x="570507" y="280423"/>
                  </a:lnTo>
                  <a:cubicBezTo>
                    <a:pt x="567824" y="291157"/>
                    <a:pt x="562457" y="300549"/>
                    <a:pt x="557090" y="309941"/>
                  </a:cubicBezTo>
                  <a:lnTo>
                    <a:pt x="569166" y="344826"/>
                  </a:lnTo>
                  <a:lnTo>
                    <a:pt x="542331" y="371661"/>
                  </a:lnTo>
                  <a:lnTo>
                    <a:pt x="507446" y="359585"/>
                  </a:lnTo>
                  <a:cubicBezTo>
                    <a:pt x="498054" y="364952"/>
                    <a:pt x="488662" y="368978"/>
                    <a:pt x="477928" y="371661"/>
                  </a:cubicBezTo>
                  <a:lnTo>
                    <a:pt x="461827" y="403863"/>
                  </a:lnTo>
                  <a:lnTo>
                    <a:pt x="424258" y="403863"/>
                  </a:lnTo>
                  <a:lnTo>
                    <a:pt x="408157" y="370319"/>
                  </a:lnTo>
                  <a:cubicBezTo>
                    <a:pt x="397423" y="367636"/>
                    <a:pt x="388031" y="363611"/>
                    <a:pt x="378639" y="358244"/>
                  </a:cubicBezTo>
                  <a:lnTo>
                    <a:pt x="343754" y="370319"/>
                  </a:lnTo>
                  <a:lnTo>
                    <a:pt x="316919" y="343485"/>
                  </a:lnTo>
                  <a:lnTo>
                    <a:pt x="328995" y="308599"/>
                  </a:lnTo>
                  <a:cubicBezTo>
                    <a:pt x="323628" y="299207"/>
                    <a:pt x="319603" y="289815"/>
                    <a:pt x="316919" y="279081"/>
                  </a:cubicBezTo>
                  <a:lnTo>
                    <a:pt x="283376" y="262980"/>
                  </a:lnTo>
                  <a:lnTo>
                    <a:pt x="283376" y="225412"/>
                  </a:lnTo>
                  <a:lnTo>
                    <a:pt x="316919" y="209311"/>
                  </a:lnTo>
                  <a:cubicBezTo>
                    <a:pt x="319603" y="198577"/>
                    <a:pt x="323628" y="189185"/>
                    <a:pt x="328995" y="179793"/>
                  </a:cubicBezTo>
                  <a:lnTo>
                    <a:pt x="318261" y="144908"/>
                  </a:lnTo>
                  <a:lnTo>
                    <a:pt x="345096" y="118073"/>
                  </a:lnTo>
                  <a:lnTo>
                    <a:pt x="379981" y="130148"/>
                  </a:lnTo>
                  <a:cubicBezTo>
                    <a:pt x="389373" y="124781"/>
                    <a:pt x="398765" y="120756"/>
                    <a:pt x="409499" y="118073"/>
                  </a:cubicBezTo>
                  <a:lnTo>
                    <a:pt x="425600" y="84529"/>
                  </a:lnTo>
                  <a:lnTo>
                    <a:pt x="463168" y="84529"/>
                  </a:lnTo>
                  <a:lnTo>
                    <a:pt x="479269" y="116731"/>
                  </a:lnTo>
                  <a:cubicBezTo>
                    <a:pt x="490003" y="119415"/>
                    <a:pt x="499395" y="123440"/>
                    <a:pt x="508788" y="128807"/>
                  </a:cubicBezTo>
                  <a:lnTo>
                    <a:pt x="543673" y="116731"/>
                  </a:lnTo>
                  <a:lnTo>
                    <a:pt x="570507" y="143566"/>
                  </a:lnTo>
                  <a:lnTo>
                    <a:pt x="558432" y="178451"/>
                  </a:lnTo>
                  <a:cubicBezTo>
                    <a:pt x="563799" y="187843"/>
                    <a:pt x="567824" y="197235"/>
                    <a:pt x="570507" y="207969"/>
                  </a:cubicBezTo>
                  <a:lnTo>
                    <a:pt x="604051" y="224070"/>
                  </a:lnTo>
                  <a:lnTo>
                    <a:pt x="604051" y="264322"/>
                  </a:lnTo>
                  <a:close/>
                  <a:moveTo>
                    <a:pt x="434992" y="536695"/>
                  </a:moveTo>
                  <a:lnTo>
                    <a:pt x="401449" y="552795"/>
                  </a:lnTo>
                  <a:cubicBezTo>
                    <a:pt x="398765" y="563529"/>
                    <a:pt x="394740" y="572921"/>
                    <a:pt x="389373" y="582314"/>
                  </a:cubicBezTo>
                  <a:lnTo>
                    <a:pt x="400107" y="617199"/>
                  </a:lnTo>
                  <a:lnTo>
                    <a:pt x="373272" y="644034"/>
                  </a:lnTo>
                  <a:lnTo>
                    <a:pt x="338387" y="631958"/>
                  </a:lnTo>
                  <a:cubicBezTo>
                    <a:pt x="328995" y="637325"/>
                    <a:pt x="319603" y="641350"/>
                    <a:pt x="308869" y="644034"/>
                  </a:cubicBezTo>
                  <a:lnTo>
                    <a:pt x="294110" y="676235"/>
                  </a:lnTo>
                  <a:lnTo>
                    <a:pt x="256541" y="676235"/>
                  </a:lnTo>
                  <a:lnTo>
                    <a:pt x="240440" y="642692"/>
                  </a:lnTo>
                  <a:cubicBezTo>
                    <a:pt x="229706" y="640008"/>
                    <a:pt x="220314" y="635983"/>
                    <a:pt x="210922" y="630616"/>
                  </a:cubicBezTo>
                  <a:lnTo>
                    <a:pt x="176037" y="641350"/>
                  </a:lnTo>
                  <a:lnTo>
                    <a:pt x="149202" y="614515"/>
                  </a:lnTo>
                  <a:lnTo>
                    <a:pt x="161278" y="579630"/>
                  </a:lnTo>
                  <a:cubicBezTo>
                    <a:pt x="155911" y="570238"/>
                    <a:pt x="151886" y="560846"/>
                    <a:pt x="149202" y="550112"/>
                  </a:cubicBezTo>
                  <a:lnTo>
                    <a:pt x="115659" y="534011"/>
                  </a:lnTo>
                  <a:lnTo>
                    <a:pt x="115659" y="496442"/>
                  </a:lnTo>
                  <a:lnTo>
                    <a:pt x="149202" y="480342"/>
                  </a:lnTo>
                  <a:cubicBezTo>
                    <a:pt x="151886" y="469608"/>
                    <a:pt x="155911" y="460216"/>
                    <a:pt x="161278" y="450823"/>
                  </a:cubicBezTo>
                  <a:lnTo>
                    <a:pt x="149202" y="415938"/>
                  </a:lnTo>
                  <a:lnTo>
                    <a:pt x="176037" y="389104"/>
                  </a:lnTo>
                  <a:lnTo>
                    <a:pt x="210922" y="401179"/>
                  </a:lnTo>
                  <a:cubicBezTo>
                    <a:pt x="220314" y="395812"/>
                    <a:pt x="229706" y="391787"/>
                    <a:pt x="240440" y="389104"/>
                  </a:cubicBezTo>
                  <a:lnTo>
                    <a:pt x="256541" y="355560"/>
                  </a:lnTo>
                  <a:lnTo>
                    <a:pt x="295451" y="355560"/>
                  </a:lnTo>
                  <a:lnTo>
                    <a:pt x="311552" y="389104"/>
                  </a:lnTo>
                  <a:cubicBezTo>
                    <a:pt x="322286" y="391787"/>
                    <a:pt x="331678" y="395812"/>
                    <a:pt x="341070" y="401179"/>
                  </a:cubicBezTo>
                  <a:lnTo>
                    <a:pt x="375956" y="389104"/>
                  </a:lnTo>
                  <a:lnTo>
                    <a:pt x="402790" y="415938"/>
                  </a:lnTo>
                  <a:lnTo>
                    <a:pt x="390715" y="450823"/>
                  </a:lnTo>
                  <a:cubicBezTo>
                    <a:pt x="396082" y="460216"/>
                    <a:pt x="400107" y="469608"/>
                    <a:pt x="402790" y="480342"/>
                  </a:cubicBezTo>
                  <a:lnTo>
                    <a:pt x="436334" y="496442"/>
                  </a:lnTo>
                  <a:lnTo>
                    <a:pt x="434992" y="536695"/>
                  </a:lnTo>
                  <a:lnTo>
                    <a:pt x="434992" y="536695"/>
                  </a:lnTo>
                  <a:close/>
                  <a:moveTo>
                    <a:pt x="899233" y="586339"/>
                  </a:moveTo>
                  <a:lnTo>
                    <a:pt x="806653" y="425330"/>
                  </a:lnTo>
                  <a:lnTo>
                    <a:pt x="806653" y="418622"/>
                  </a:lnTo>
                  <a:cubicBezTo>
                    <a:pt x="812020" y="271031"/>
                    <a:pt x="736883" y="132832"/>
                    <a:pt x="609418" y="56353"/>
                  </a:cubicBezTo>
                  <a:cubicBezTo>
                    <a:pt x="481953" y="-18784"/>
                    <a:pt x="324970" y="-18784"/>
                    <a:pt x="197505" y="56353"/>
                  </a:cubicBezTo>
                  <a:cubicBezTo>
                    <a:pt x="70040" y="131490"/>
                    <a:pt x="-5098" y="271031"/>
                    <a:pt x="269" y="418622"/>
                  </a:cubicBezTo>
                  <a:cubicBezTo>
                    <a:pt x="269" y="546087"/>
                    <a:pt x="57964" y="665501"/>
                    <a:pt x="158594" y="743322"/>
                  </a:cubicBezTo>
                  <a:lnTo>
                    <a:pt x="158594" y="1082781"/>
                  </a:lnTo>
                  <a:lnTo>
                    <a:pt x="582583" y="1082781"/>
                  </a:lnTo>
                  <a:lnTo>
                    <a:pt x="582583" y="921773"/>
                  </a:lnTo>
                  <a:lnTo>
                    <a:pt x="648328" y="921773"/>
                  </a:lnTo>
                  <a:cubicBezTo>
                    <a:pt x="691264" y="921773"/>
                    <a:pt x="731516" y="904330"/>
                    <a:pt x="761034" y="874812"/>
                  </a:cubicBezTo>
                  <a:cubicBezTo>
                    <a:pt x="790552" y="843952"/>
                    <a:pt x="806653" y="803700"/>
                    <a:pt x="806653" y="760765"/>
                  </a:cubicBezTo>
                  <a:lnTo>
                    <a:pt x="806653" y="680260"/>
                  </a:lnTo>
                  <a:lnTo>
                    <a:pt x="865689" y="680260"/>
                  </a:lnTo>
                  <a:cubicBezTo>
                    <a:pt x="900575" y="676235"/>
                    <a:pt x="931435" y="635983"/>
                    <a:pt x="899233" y="586339"/>
                  </a:cubicBezTo>
                  <a:close/>
                </a:path>
              </a:pathLst>
            </a:custGeom>
            <a:solidFill>
              <a:sysClr val="window" lastClr="FFFFFF"/>
            </a:solidFill>
            <a:ln w="133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BF9D30E7-D694-4361-B6C5-F5455B00F7FB}"/>
              </a:ext>
            </a:extLst>
          </p:cNvPr>
          <p:cNvGrpSpPr/>
          <p:nvPr/>
        </p:nvGrpSpPr>
        <p:grpSpPr>
          <a:xfrm>
            <a:off x="8921977" y="4917303"/>
            <a:ext cx="2937088" cy="1290153"/>
            <a:chOff x="8921977" y="4073386"/>
            <a:chExt cx="2937088" cy="1290153"/>
          </a:xfrm>
        </p:grpSpPr>
        <p:sp>
          <p:nvSpPr>
            <p:cNvPr id="28" name="TextBox 76">
              <a:extLst>
                <a:ext uri="{FF2B5EF4-FFF2-40B4-BE49-F238E27FC236}">
                  <a16:creationId xmlns:a16="http://schemas.microsoft.com/office/drawing/2014/main" id="{5F06D6BD-C9AB-4A40-B121-0963E79D9972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6CF58442-770B-489D-A82E-787CDA462509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EE9E380F-D538-411F-8733-7F28402867DD}"/>
              </a:ext>
            </a:extLst>
          </p:cNvPr>
          <p:cNvGrpSpPr/>
          <p:nvPr/>
        </p:nvGrpSpPr>
        <p:grpSpPr>
          <a:xfrm>
            <a:off x="332936" y="4917303"/>
            <a:ext cx="2937088" cy="1290153"/>
            <a:chOff x="332936" y="4652338"/>
            <a:chExt cx="2937088" cy="1290153"/>
          </a:xfrm>
        </p:grpSpPr>
        <p:sp>
          <p:nvSpPr>
            <p:cNvPr id="31" name="TextBox 79">
              <a:extLst>
                <a:ext uri="{FF2B5EF4-FFF2-40B4-BE49-F238E27FC236}">
                  <a16:creationId xmlns:a16="http://schemas.microsoft.com/office/drawing/2014/main" id="{1D06DAAD-7579-4290-AAEF-6BEC163F7E1C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2" name="TextBox 80">
              <a:extLst>
                <a:ext uri="{FF2B5EF4-FFF2-40B4-BE49-F238E27FC236}">
                  <a16:creationId xmlns:a16="http://schemas.microsoft.com/office/drawing/2014/main" id="{57D734A8-A954-43F7-B5BF-4206E749CFA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3" name="Group 81">
            <a:extLst>
              <a:ext uri="{FF2B5EF4-FFF2-40B4-BE49-F238E27FC236}">
                <a16:creationId xmlns:a16="http://schemas.microsoft.com/office/drawing/2014/main" id="{5AF46001-F88A-4EA0-B061-B48FB3CFA991}"/>
              </a:ext>
            </a:extLst>
          </p:cNvPr>
          <p:cNvGrpSpPr/>
          <p:nvPr/>
        </p:nvGrpSpPr>
        <p:grpSpPr>
          <a:xfrm>
            <a:off x="4627456" y="1178650"/>
            <a:ext cx="2937088" cy="1290153"/>
            <a:chOff x="8921977" y="1466725"/>
            <a:chExt cx="2937088" cy="1290153"/>
          </a:xfrm>
        </p:grpSpPr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FFDC26E0-C4D2-4309-8C5C-B49C7C3F6BB9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914400"/>
              <a:r>
                <a:rPr lang="en-US" sz="2400" b="1" noProof="1">
                  <a:solidFill>
                    <a:prstClr val="black"/>
                  </a:solidFill>
                  <a:latin typeface="Calibri" panose="020F0502020204030204"/>
                </a:rPr>
                <a:t>Lorem Ipsum</a:t>
              </a:r>
            </a:p>
          </p:txBody>
        </p:sp>
        <p:sp>
          <p:nvSpPr>
            <p:cNvPr id="35" name="TextBox 83">
              <a:extLst>
                <a:ext uri="{FF2B5EF4-FFF2-40B4-BE49-F238E27FC236}">
                  <a16:creationId xmlns:a16="http://schemas.microsoft.com/office/drawing/2014/main" id="{A3DC298C-53B0-406D-B980-A9938B138B0C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 defTabSz="914400"/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sp>
        <p:nvSpPr>
          <p:cNvPr id="36" name="Rectangle 19">
            <a:extLst>
              <a:ext uri="{FF2B5EF4-FFF2-40B4-BE49-F238E27FC236}">
                <a16:creationId xmlns:a16="http://schemas.microsoft.com/office/drawing/2014/main" id="{3F0C0E89-6711-41D7-8A5F-999FFE0BD995}"/>
              </a:ext>
            </a:extLst>
          </p:cNvPr>
          <p:cNvSpPr/>
          <p:nvPr/>
        </p:nvSpPr>
        <p:spPr>
          <a:xfrm>
            <a:off x="2384438" y="20662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7" name="Rectangle 84">
            <a:extLst>
              <a:ext uri="{FF2B5EF4-FFF2-40B4-BE49-F238E27FC236}">
                <a16:creationId xmlns:a16="http://schemas.microsoft.com/office/drawing/2014/main" id="{26278F6B-0D82-4681-9CB3-912CC8AAD47B}"/>
              </a:ext>
            </a:extLst>
          </p:cNvPr>
          <p:cNvSpPr/>
          <p:nvPr/>
        </p:nvSpPr>
        <p:spPr>
          <a:xfrm>
            <a:off x="5297558" y="3744832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8" name="Rectangle 85">
            <a:extLst>
              <a:ext uri="{FF2B5EF4-FFF2-40B4-BE49-F238E27FC236}">
                <a16:creationId xmlns:a16="http://schemas.microsoft.com/office/drawing/2014/main" id="{ED091492-6D06-4B2C-8EA1-3241962891D9}"/>
              </a:ext>
            </a:extLst>
          </p:cNvPr>
          <p:cNvSpPr/>
          <p:nvPr/>
        </p:nvSpPr>
        <p:spPr>
          <a:xfrm>
            <a:off x="8168562" y="3769983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39" name="Rectangle 86">
            <a:extLst>
              <a:ext uri="{FF2B5EF4-FFF2-40B4-BE49-F238E27FC236}">
                <a16:creationId xmlns:a16="http://schemas.microsoft.com/office/drawing/2014/main" id="{FAB9B48E-A737-43AF-A69D-6A37FE35FCDD}"/>
              </a:ext>
            </a:extLst>
          </p:cNvPr>
          <p:cNvSpPr/>
          <p:nvPr/>
        </p:nvSpPr>
        <p:spPr>
          <a:xfrm>
            <a:off x="9701275" y="1084670"/>
            <a:ext cx="120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noProof="1">
                <a:solidFill>
                  <a:prstClr val="black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40" name="Rectangle 87">
            <a:extLst>
              <a:ext uri="{FF2B5EF4-FFF2-40B4-BE49-F238E27FC236}">
                <a16:creationId xmlns:a16="http://schemas.microsoft.com/office/drawing/2014/main" id="{C30B8F22-3896-4FDC-81AE-50F4E6E787B2}"/>
              </a:ext>
            </a:extLst>
          </p:cNvPr>
          <p:cNvSpPr/>
          <p:nvPr/>
        </p:nvSpPr>
        <p:spPr>
          <a:xfrm>
            <a:off x="2390237" y="3603157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1" name="Rectangle 88">
            <a:extLst>
              <a:ext uri="{FF2B5EF4-FFF2-40B4-BE49-F238E27FC236}">
                <a16:creationId xmlns:a16="http://schemas.microsoft.com/office/drawing/2014/main" id="{8EFA7682-3BD0-421A-AFB4-16373761B34B}"/>
              </a:ext>
            </a:extLst>
          </p:cNvPr>
          <p:cNvSpPr/>
          <p:nvPr/>
        </p:nvSpPr>
        <p:spPr>
          <a:xfrm>
            <a:off x="3888736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2" name="Rectangle 89">
            <a:extLst>
              <a:ext uri="{FF2B5EF4-FFF2-40B4-BE49-F238E27FC236}">
                <a16:creationId xmlns:a16="http://schemas.microsoft.com/office/drawing/2014/main" id="{8EAB7BC6-B257-47A7-AE7B-FB79B2FAA598}"/>
              </a:ext>
            </a:extLst>
          </p:cNvPr>
          <p:cNvSpPr/>
          <p:nvPr/>
        </p:nvSpPr>
        <p:spPr>
          <a:xfrm>
            <a:off x="6787683" y="4494551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3" name="Rectangle 90">
            <a:extLst>
              <a:ext uri="{FF2B5EF4-FFF2-40B4-BE49-F238E27FC236}">
                <a16:creationId xmlns:a16="http://schemas.microsoft.com/office/drawing/2014/main" id="{555C2251-F8E4-452A-9760-17A5BF76BFF8}"/>
              </a:ext>
            </a:extLst>
          </p:cNvPr>
          <p:cNvSpPr/>
          <p:nvPr/>
        </p:nvSpPr>
        <p:spPr>
          <a:xfrm>
            <a:off x="9701275" y="2729169"/>
            <a:ext cx="120106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6000" b="1" noProof="1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43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2A2A083-90A6-468E-ABB0-5BD85F088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61507AB-8CCC-47E5-BC7E-2C7A88D2BE3A}"/>
              </a:ext>
            </a:extLst>
          </p:cNvPr>
          <p:cNvGrpSpPr/>
          <p:nvPr/>
        </p:nvGrpSpPr>
        <p:grpSpPr>
          <a:xfrm>
            <a:off x="4094086" y="1232756"/>
            <a:ext cx="3667671" cy="1029717"/>
            <a:chOff x="4094085" y="1232756"/>
            <a:chExt cx="3667671" cy="1029717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29CFF476-7671-4B51-8136-6ADD2721C679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F9C06C3C-BCA1-40BD-B143-CFC72F2EB008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6746943" y="3074182"/>
            <a:ext cx="3667671" cy="1029717"/>
            <a:chOff x="4094085" y="1232756"/>
            <a:chExt cx="3667671" cy="1029717"/>
          </a:xfrm>
        </p:grpSpPr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1B08AF93-064A-4167-A502-FEF6039D5934}"/>
              </a:ext>
            </a:extLst>
          </p:cNvPr>
          <p:cNvGrpSpPr/>
          <p:nvPr/>
        </p:nvGrpSpPr>
        <p:grpSpPr>
          <a:xfrm>
            <a:off x="4552566" y="5062696"/>
            <a:ext cx="3667671" cy="1029717"/>
            <a:chOff x="4094085" y="1232756"/>
            <a:chExt cx="3667671" cy="1029717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id="{8730634E-6B5F-4A4B-8B68-19A8A26CC445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8B21DDB7-CEAF-4179-AE09-19F813A4B29C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:a16="http://schemas.microsoft.com/office/drawing/2014/main" id="{E2692DAE-0051-43AA-B953-D0083AF29ECC}"/>
              </a:ext>
            </a:extLst>
          </p:cNvPr>
          <p:cNvGrpSpPr/>
          <p:nvPr/>
        </p:nvGrpSpPr>
        <p:grpSpPr>
          <a:xfrm>
            <a:off x="2020964" y="1292658"/>
            <a:ext cx="4461675" cy="4599572"/>
            <a:chOff x="1515723" y="969493"/>
            <a:chExt cx="3346256" cy="3449679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34044001-1C2C-4385-A132-F95ABDE60E6B}"/>
                </a:ext>
              </a:extLst>
            </p:cNvPr>
            <p:cNvGrpSpPr/>
            <p:nvPr/>
          </p:nvGrpSpPr>
          <p:grpSpPr>
            <a:xfrm>
              <a:off x="1515723" y="969493"/>
              <a:ext cx="3346256" cy="3449679"/>
              <a:chOff x="2020964" y="1292657"/>
              <a:chExt cx="4461674" cy="4599572"/>
            </a:xfrm>
          </p:grpSpPr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id="{9BE20B61-BE6C-48D8-B12C-4AFA0F020634}"/>
                  </a:ext>
                </a:extLst>
              </p:cNvPr>
              <p:cNvSpPr/>
              <p:nvPr/>
            </p:nvSpPr>
            <p:spPr>
              <a:xfrm>
                <a:off x="3009449" y="2425847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id="{7156868A-1781-4ADF-BDBB-DC66053CF767}"/>
                  </a:ext>
                </a:extLst>
              </p:cNvPr>
              <p:cNvSpPr/>
              <p:nvPr/>
            </p:nvSpPr>
            <p:spPr>
              <a:xfrm rot="5400000">
                <a:off x="2166476" y="2985635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7" name="Freeform: Shape 6">
                <a:extLst>
                  <a:ext uri="{FF2B5EF4-FFF2-40B4-BE49-F238E27FC236}">
                    <a16:creationId xmlns:a16="http://schemas.microsoft.com/office/drawing/2014/main" id="{4E4E9635-5A2C-4FBD-AF20-96DDA19242B8}"/>
                  </a:ext>
                </a:extLst>
              </p:cNvPr>
              <p:cNvSpPr/>
              <p:nvPr/>
            </p:nvSpPr>
            <p:spPr>
              <a:xfrm rot="16200000">
                <a:off x="1810422" y="1859252"/>
                <a:ext cx="3473189" cy="2340000"/>
              </a:xfrm>
              <a:custGeom>
                <a:avLst/>
                <a:gdLst>
                  <a:gd name="connsiteX0" fmla="*/ 1170000 w 3473189"/>
                  <a:gd name="connsiteY0" fmla="*/ 0 h 2340000"/>
                  <a:gd name="connsiteX1" fmla="*/ 2316230 w 3473189"/>
                  <a:gd name="connsiteY1" fmla="*/ 934204 h 2340000"/>
                  <a:gd name="connsiteX2" fmla="*/ 2322677 w 3473189"/>
                  <a:gd name="connsiteY2" fmla="*/ 976446 h 2340000"/>
                  <a:gd name="connsiteX3" fmla="*/ 2762234 w 3473189"/>
                  <a:gd name="connsiteY3" fmla="*/ 976446 h 2340000"/>
                  <a:gd name="connsiteX4" fmla="*/ 2762234 w 3473189"/>
                  <a:gd name="connsiteY4" fmla="*/ 782892 h 2340000"/>
                  <a:gd name="connsiteX5" fmla="*/ 3473189 w 3473189"/>
                  <a:gd name="connsiteY5" fmla="*/ 1170000 h 2340000"/>
                  <a:gd name="connsiteX6" fmla="*/ 2762234 w 3473189"/>
                  <a:gd name="connsiteY6" fmla="*/ 1557108 h 2340000"/>
                  <a:gd name="connsiteX7" fmla="*/ 2762234 w 3473189"/>
                  <a:gd name="connsiteY7" fmla="*/ 1363554 h 2340000"/>
                  <a:gd name="connsiteX8" fmla="*/ 2322677 w 3473189"/>
                  <a:gd name="connsiteY8" fmla="*/ 1363554 h 2340000"/>
                  <a:gd name="connsiteX9" fmla="*/ 2316230 w 3473189"/>
                  <a:gd name="connsiteY9" fmla="*/ 1405796 h 2340000"/>
                  <a:gd name="connsiteX10" fmla="*/ 1170000 w 3473189"/>
                  <a:gd name="connsiteY10" fmla="*/ 2340000 h 2340000"/>
                  <a:gd name="connsiteX11" fmla="*/ 0 w 3473189"/>
                  <a:gd name="connsiteY11" fmla="*/ 1170000 h 2340000"/>
                  <a:gd name="connsiteX12" fmla="*/ 1170000 w 3473189"/>
                  <a:gd name="connsiteY12" fmla="*/ 0 h 23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189" h="2340000">
                    <a:moveTo>
                      <a:pt x="1170000" y="0"/>
                    </a:moveTo>
                    <a:cubicBezTo>
                      <a:pt x="1735401" y="0"/>
                      <a:pt x="2207132" y="401055"/>
                      <a:pt x="2316230" y="934204"/>
                    </a:cubicBezTo>
                    <a:lnTo>
                      <a:pt x="2322677" y="976446"/>
                    </a:lnTo>
                    <a:lnTo>
                      <a:pt x="2762234" y="976446"/>
                    </a:lnTo>
                    <a:lnTo>
                      <a:pt x="2762234" y="782892"/>
                    </a:lnTo>
                    <a:lnTo>
                      <a:pt x="3473189" y="1170000"/>
                    </a:lnTo>
                    <a:lnTo>
                      <a:pt x="2762234" y="1557108"/>
                    </a:lnTo>
                    <a:lnTo>
                      <a:pt x="2762234" y="1363554"/>
                    </a:lnTo>
                    <a:lnTo>
                      <a:pt x="2322677" y="1363554"/>
                    </a:lnTo>
                    <a:lnTo>
                      <a:pt x="2316230" y="1405796"/>
                    </a:lnTo>
                    <a:cubicBezTo>
                      <a:pt x="2207132" y="1938945"/>
                      <a:pt x="1735401" y="2340000"/>
                      <a:pt x="1170000" y="2340000"/>
                    </a:cubicBezTo>
                    <a:cubicBezTo>
                      <a:pt x="523827" y="2340000"/>
                      <a:pt x="0" y="1816173"/>
                      <a:pt x="0" y="1170000"/>
                    </a:cubicBezTo>
                    <a:cubicBezTo>
                      <a:pt x="0" y="523827"/>
                      <a:pt x="523827" y="0"/>
                      <a:pt x="1170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6DE03FF0-948C-44F0-98C6-F52866FF30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20964" y="2419040"/>
                <a:ext cx="2340000" cy="23400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/>
              </a:p>
            </p:txBody>
          </p:sp>
          <p:grpSp>
            <p:nvGrpSpPr>
              <p:cNvPr id="19" name="Group 8">
                <a:extLst>
                  <a:ext uri="{FF2B5EF4-FFF2-40B4-BE49-F238E27FC236}">
                    <a16:creationId xmlns:a16="http://schemas.microsoft.com/office/drawing/2014/main" id="{1683208B-E3AC-48A7-993D-D6BE04C6FD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37797" y="2832824"/>
                <a:ext cx="701772" cy="355442"/>
                <a:chOff x="4325938" y="280988"/>
                <a:chExt cx="488950" cy="247650"/>
              </a:xfrm>
              <a:solidFill>
                <a:schemeClr val="bg1"/>
              </a:solidFill>
            </p:grpSpPr>
            <p:sp>
              <p:nvSpPr>
                <p:cNvPr id="21" name="Freeform: Shape 12">
                  <a:extLst>
                    <a:ext uri="{FF2B5EF4-FFF2-40B4-BE49-F238E27FC236}">
                      <a16:creationId xmlns:a16="http://schemas.microsoft.com/office/drawing/2014/main" id="{3E4F4EC2-E134-4AAD-B553-9CDDD72E7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938" y="45878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6 w 44"/>
                    <a:gd name="T7" fmla="*/ 36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6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2" name="Freeform: Shape 13">
                  <a:extLst>
                    <a:ext uri="{FF2B5EF4-FFF2-40B4-BE49-F238E27FC236}">
                      <a16:creationId xmlns:a16="http://schemas.microsoft.com/office/drawing/2014/main" id="{4CAA9D90-89D3-4C52-8477-C61CA85DF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38" y="401638"/>
                  <a:ext cx="66675" cy="66675"/>
                </a:xfrm>
                <a:custGeom>
                  <a:avLst/>
                  <a:gdLst>
                    <a:gd name="T0" fmla="*/ 42 w 42"/>
                    <a:gd name="T1" fmla="*/ 20 h 42"/>
                    <a:gd name="T2" fmla="*/ 42 w 42"/>
                    <a:gd name="T3" fmla="*/ 20 h 42"/>
                    <a:gd name="T4" fmla="*/ 42 w 42"/>
                    <a:gd name="T5" fmla="*/ 30 h 42"/>
                    <a:gd name="T6" fmla="*/ 36 w 42"/>
                    <a:gd name="T7" fmla="*/ 36 h 42"/>
                    <a:gd name="T8" fmla="*/ 30 w 42"/>
                    <a:gd name="T9" fmla="*/ 40 h 42"/>
                    <a:gd name="T10" fmla="*/ 22 w 42"/>
                    <a:gd name="T11" fmla="*/ 42 h 42"/>
                    <a:gd name="T12" fmla="*/ 22 w 42"/>
                    <a:gd name="T13" fmla="*/ 42 h 42"/>
                    <a:gd name="T14" fmla="*/ 12 w 42"/>
                    <a:gd name="T15" fmla="*/ 40 h 42"/>
                    <a:gd name="T16" fmla="*/ 6 w 42"/>
                    <a:gd name="T17" fmla="*/ 36 h 42"/>
                    <a:gd name="T18" fmla="*/ 2 w 42"/>
                    <a:gd name="T19" fmla="*/ 30 h 42"/>
                    <a:gd name="T20" fmla="*/ 0 w 42"/>
                    <a:gd name="T21" fmla="*/ 20 h 42"/>
                    <a:gd name="T22" fmla="*/ 0 w 42"/>
                    <a:gd name="T23" fmla="*/ 20 h 42"/>
                    <a:gd name="T24" fmla="*/ 2 w 42"/>
                    <a:gd name="T25" fmla="*/ 12 h 42"/>
                    <a:gd name="T26" fmla="*/ 6 w 42"/>
                    <a:gd name="T27" fmla="*/ 6 h 42"/>
                    <a:gd name="T28" fmla="*/ 12 w 42"/>
                    <a:gd name="T29" fmla="*/ 0 h 42"/>
                    <a:gd name="T30" fmla="*/ 22 w 42"/>
                    <a:gd name="T31" fmla="*/ 0 h 42"/>
                    <a:gd name="T32" fmla="*/ 22 w 42"/>
                    <a:gd name="T33" fmla="*/ 0 h 42"/>
                    <a:gd name="T34" fmla="*/ 30 w 42"/>
                    <a:gd name="T35" fmla="*/ 0 h 42"/>
                    <a:gd name="T36" fmla="*/ 36 w 42"/>
                    <a:gd name="T37" fmla="*/ 6 h 42"/>
                    <a:gd name="T38" fmla="*/ 42 w 42"/>
                    <a:gd name="T39" fmla="*/ 12 h 42"/>
                    <a:gd name="T40" fmla="*/ 42 w 42"/>
                    <a:gd name="T41" fmla="*/ 20 h 42"/>
                    <a:gd name="T42" fmla="*/ 42 w 42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2">
                      <a:moveTo>
                        <a:pt x="42" y="20"/>
                      </a:moveTo>
                      <a:lnTo>
                        <a:pt x="42" y="20"/>
                      </a:lnTo>
                      <a:lnTo>
                        <a:pt x="42" y="30"/>
                      </a:lnTo>
                      <a:lnTo>
                        <a:pt x="36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2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3" name="Freeform: Shape 14">
                  <a:extLst>
                    <a:ext uri="{FF2B5EF4-FFF2-40B4-BE49-F238E27FC236}">
                      <a16:creationId xmlns:a16="http://schemas.microsoft.com/office/drawing/2014/main" id="{DD56E9EB-8958-4253-8C39-6793BC440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3263" y="4270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2 h 44"/>
                    <a:gd name="T6" fmla="*/ 36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6 w 44"/>
                    <a:gd name="T17" fmla="*/ 38 h 44"/>
                    <a:gd name="T18" fmla="*/ 2 w 44"/>
                    <a:gd name="T19" fmla="*/ 32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6 w 44"/>
                    <a:gd name="T27" fmla="*/ 8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6 w 44"/>
                    <a:gd name="T37" fmla="*/ 8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2"/>
                      </a:lnTo>
                      <a:lnTo>
                        <a:pt x="36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6" y="38"/>
                      </a:lnTo>
                      <a:lnTo>
                        <a:pt x="2" y="3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6" y="8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4" name="Freeform: Shape 15">
                  <a:extLst>
                    <a:ext uri="{FF2B5EF4-FFF2-40B4-BE49-F238E27FC236}">
                      <a16:creationId xmlns:a16="http://schemas.microsoft.com/office/drawing/2014/main" id="{8AA4F3D3-9A4E-4F2C-B7B0-ED55EBE41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9463" y="338138"/>
                  <a:ext cx="69850" cy="69850"/>
                </a:xfrm>
                <a:custGeom>
                  <a:avLst/>
                  <a:gdLst>
                    <a:gd name="T0" fmla="*/ 44 w 44"/>
                    <a:gd name="T1" fmla="*/ 22 h 44"/>
                    <a:gd name="T2" fmla="*/ 44 w 44"/>
                    <a:gd name="T3" fmla="*/ 22 h 44"/>
                    <a:gd name="T4" fmla="*/ 42 w 44"/>
                    <a:gd name="T5" fmla="*/ 30 h 44"/>
                    <a:gd name="T6" fmla="*/ 38 w 44"/>
                    <a:gd name="T7" fmla="*/ 38 h 44"/>
                    <a:gd name="T8" fmla="*/ 30 w 44"/>
                    <a:gd name="T9" fmla="*/ 42 h 44"/>
                    <a:gd name="T10" fmla="*/ 22 w 44"/>
                    <a:gd name="T11" fmla="*/ 44 h 44"/>
                    <a:gd name="T12" fmla="*/ 22 w 44"/>
                    <a:gd name="T13" fmla="*/ 44 h 44"/>
                    <a:gd name="T14" fmla="*/ 14 w 44"/>
                    <a:gd name="T15" fmla="*/ 42 h 44"/>
                    <a:gd name="T16" fmla="*/ 8 w 44"/>
                    <a:gd name="T17" fmla="*/ 38 h 44"/>
                    <a:gd name="T18" fmla="*/ 2 w 44"/>
                    <a:gd name="T19" fmla="*/ 30 h 44"/>
                    <a:gd name="T20" fmla="*/ 0 w 44"/>
                    <a:gd name="T21" fmla="*/ 22 h 44"/>
                    <a:gd name="T22" fmla="*/ 0 w 44"/>
                    <a:gd name="T23" fmla="*/ 22 h 44"/>
                    <a:gd name="T24" fmla="*/ 2 w 44"/>
                    <a:gd name="T25" fmla="*/ 14 h 44"/>
                    <a:gd name="T26" fmla="*/ 8 w 44"/>
                    <a:gd name="T27" fmla="*/ 6 h 44"/>
                    <a:gd name="T28" fmla="*/ 14 w 44"/>
                    <a:gd name="T29" fmla="*/ 2 h 44"/>
                    <a:gd name="T30" fmla="*/ 22 w 44"/>
                    <a:gd name="T31" fmla="*/ 0 h 44"/>
                    <a:gd name="T32" fmla="*/ 22 w 44"/>
                    <a:gd name="T33" fmla="*/ 0 h 44"/>
                    <a:gd name="T34" fmla="*/ 30 w 44"/>
                    <a:gd name="T35" fmla="*/ 2 h 44"/>
                    <a:gd name="T36" fmla="*/ 38 w 44"/>
                    <a:gd name="T37" fmla="*/ 6 h 44"/>
                    <a:gd name="T38" fmla="*/ 42 w 44"/>
                    <a:gd name="T39" fmla="*/ 14 h 44"/>
                    <a:gd name="T40" fmla="*/ 44 w 44"/>
                    <a:gd name="T41" fmla="*/ 22 h 44"/>
                    <a:gd name="T42" fmla="*/ 44 w 44"/>
                    <a:gd name="T4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8"/>
                      </a:lnTo>
                      <a:lnTo>
                        <a:pt x="30" y="42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4" y="42"/>
                      </a:lnTo>
                      <a:lnTo>
                        <a:pt x="8" y="38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4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4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5" name="Freeform: Shape 16">
                  <a:extLst>
                    <a:ext uri="{FF2B5EF4-FFF2-40B4-BE49-F238E27FC236}">
                      <a16:creationId xmlns:a16="http://schemas.microsoft.com/office/drawing/2014/main" id="{056AC488-56D8-44BC-99EC-597D4E08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395288"/>
                  <a:ext cx="69850" cy="66675"/>
                </a:xfrm>
                <a:custGeom>
                  <a:avLst/>
                  <a:gdLst>
                    <a:gd name="T0" fmla="*/ 44 w 44"/>
                    <a:gd name="T1" fmla="*/ 20 h 42"/>
                    <a:gd name="T2" fmla="*/ 44 w 44"/>
                    <a:gd name="T3" fmla="*/ 20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0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0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0 h 42"/>
                    <a:gd name="T22" fmla="*/ 0 w 44"/>
                    <a:gd name="T23" fmla="*/ 20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0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0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0 h 42"/>
                    <a:gd name="T42" fmla="*/ 44 w 44"/>
                    <a:gd name="T43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0"/>
                      </a:moveTo>
                      <a:lnTo>
                        <a:pt x="44" y="20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0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0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0"/>
                      </a:lnTo>
                      <a:lnTo>
                        <a:pt x="44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6" name="Freeform: Shape 17">
                  <a:extLst>
                    <a:ext uri="{FF2B5EF4-FFF2-40B4-BE49-F238E27FC236}">
                      <a16:creationId xmlns:a16="http://schemas.microsoft.com/office/drawing/2014/main" id="{F9B5BAAD-CD72-4F85-82B6-1DBF809B0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80988"/>
                  <a:ext cx="69850" cy="66675"/>
                </a:xfrm>
                <a:custGeom>
                  <a:avLst/>
                  <a:gdLst>
                    <a:gd name="T0" fmla="*/ 44 w 44"/>
                    <a:gd name="T1" fmla="*/ 22 h 42"/>
                    <a:gd name="T2" fmla="*/ 44 w 44"/>
                    <a:gd name="T3" fmla="*/ 22 h 42"/>
                    <a:gd name="T4" fmla="*/ 42 w 44"/>
                    <a:gd name="T5" fmla="*/ 30 h 42"/>
                    <a:gd name="T6" fmla="*/ 38 w 44"/>
                    <a:gd name="T7" fmla="*/ 36 h 42"/>
                    <a:gd name="T8" fmla="*/ 30 w 44"/>
                    <a:gd name="T9" fmla="*/ 42 h 42"/>
                    <a:gd name="T10" fmla="*/ 22 w 44"/>
                    <a:gd name="T11" fmla="*/ 42 h 42"/>
                    <a:gd name="T12" fmla="*/ 22 w 44"/>
                    <a:gd name="T13" fmla="*/ 42 h 42"/>
                    <a:gd name="T14" fmla="*/ 14 w 44"/>
                    <a:gd name="T15" fmla="*/ 42 h 42"/>
                    <a:gd name="T16" fmla="*/ 6 w 44"/>
                    <a:gd name="T17" fmla="*/ 36 h 42"/>
                    <a:gd name="T18" fmla="*/ 2 w 44"/>
                    <a:gd name="T19" fmla="*/ 30 h 42"/>
                    <a:gd name="T20" fmla="*/ 0 w 44"/>
                    <a:gd name="T21" fmla="*/ 22 h 42"/>
                    <a:gd name="T22" fmla="*/ 0 w 44"/>
                    <a:gd name="T23" fmla="*/ 22 h 42"/>
                    <a:gd name="T24" fmla="*/ 2 w 44"/>
                    <a:gd name="T25" fmla="*/ 12 h 42"/>
                    <a:gd name="T26" fmla="*/ 6 w 44"/>
                    <a:gd name="T27" fmla="*/ 6 h 42"/>
                    <a:gd name="T28" fmla="*/ 14 w 44"/>
                    <a:gd name="T29" fmla="*/ 2 h 42"/>
                    <a:gd name="T30" fmla="*/ 22 w 44"/>
                    <a:gd name="T31" fmla="*/ 0 h 42"/>
                    <a:gd name="T32" fmla="*/ 22 w 44"/>
                    <a:gd name="T33" fmla="*/ 0 h 42"/>
                    <a:gd name="T34" fmla="*/ 30 w 44"/>
                    <a:gd name="T35" fmla="*/ 2 h 42"/>
                    <a:gd name="T36" fmla="*/ 38 w 44"/>
                    <a:gd name="T37" fmla="*/ 6 h 42"/>
                    <a:gd name="T38" fmla="*/ 42 w 44"/>
                    <a:gd name="T39" fmla="*/ 12 h 42"/>
                    <a:gd name="T40" fmla="*/ 44 w 44"/>
                    <a:gd name="T41" fmla="*/ 22 h 42"/>
                    <a:gd name="T42" fmla="*/ 44 w 44"/>
                    <a:gd name="T43" fmla="*/ 2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4" h="42">
                      <a:moveTo>
                        <a:pt x="44" y="22"/>
                      </a:moveTo>
                      <a:lnTo>
                        <a:pt x="44" y="22"/>
                      </a:lnTo>
                      <a:lnTo>
                        <a:pt x="42" y="30"/>
                      </a:lnTo>
                      <a:lnTo>
                        <a:pt x="38" y="36"/>
                      </a:lnTo>
                      <a:lnTo>
                        <a:pt x="30" y="42"/>
                      </a:lnTo>
                      <a:lnTo>
                        <a:pt x="22" y="42"/>
                      </a:lnTo>
                      <a:lnTo>
                        <a:pt x="22" y="42"/>
                      </a:lnTo>
                      <a:lnTo>
                        <a:pt x="14" y="42"/>
                      </a:lnTo>
                      <a:lnTo>
                        <a:pt x="6" y="36"/>
                      </a:lnTo>
                      <a:lnTo>
                        <a:pt x="2" y="3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30" y="2"/>
                      </a:lnTo>
                      <a:lnTo>
                        <a:pt x="38" y="6"/>
                      </a:lnTo>
                      <a:lnTo>
                        <a:pt x="42" y="12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  <p:sp>
              <p:nvSpPr>
                <p:cNvPr id="27" name="Freeform: Shape 18">
                  <a:extLst>
                    <a:ext uri="{FF2B5EF4-FFF2-40B4-BE49-F238E27FC236}">
                      <a16:creationId xmlns:a16="http://schemas.microsoft.com/office/drawing/2014/main" id="{72D35DD2-E8EE-498E-AC8C-A794A8EF8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8163" y="303213"/>
                  <a:ext cx="444500" cy="203200"/>
                </a:xfrm>
                <a:custGeom>
                  <a:avLst/>
                  <a:gdLst>
                    <a:gd name="T0" fmla="*/ 8 w 280"/>
                    <a:gd name="T1" fmla="*/ 128 h 128"/>
                    <a:gd name="T2" fmla="*/ 8 w 280"/>
                    <a:gd name="T3" fmla="*/ 128 h 128"/>
                    <a:gd name="T4" fmla="*/ 4 w 280"/>
                    <a:gd name="T5" fmla="*/ 126 h 128"/>
                    <a:gd name="T6" fmla="*/ 0 w 280"/>
                    <a:gd name="T7" fmla="*/ 124 h 128"/>
                    <a:gd name="T8" fmla="*/ 0 w 280"/>
                    <a:gd name="T9" fmla="*/ 124 h 128"/>
                    <a:gd name="T10" fmla="*/ 0 w 280"/>
                    <a:gd name="T11" fmla="*/ 122 h 128"/>
                    <a:gd name="T12" fmla="*/ 0 w 280"/>
                    <a:gd name="T13" fmla="*/ 118 h 128"/>
                    <a:gd name="T14" fmla="*/ 0 w 280"/>
                    <a:gd name="T15" fmla="*/ 116 h 128"/>
                    <a:gd name="T16" fmla="*/ 4 w 280"/>
                    <a:gd name="T17" fmla="*/ 112 h 128"/>
                    <a:gd name="T18" fmla="*/ 62 w 280"/>
                    <a:gd name="T19" fmla="*/ 74 h 128"/>
                    <a:gd name="T20" fmla="*/ 122 w 280"/>
                    <a:gd name="T21" fmla="*/ 92 h 128"/>
                    <a:gd name="T22" fmla="*/ 174 w 280"/>
                    <a:gd name="T23" fmla="*/ 32 h 128"/>
                    <a:gd name="T24" fmla="*/ 220 w 280"/>
                    <a:gd name="T25" fmla="*/ 68 h 128"/>
                    <a:gd name="T26" fmla="*/ 266 w 280"/>
                    <a:gd name="T27" fmla="*/ 2 h 128"/>
                    <a:gd name="T28" fmla="*/ 266 w 280"/>
                    <a:gd name="T29" fmla="*/ 2 h 128"/>
                    <a:gd name="T30" fmla="*/ 268 w 280"/>
                    <a:gd name="T31" fmla="*/ 0 h 128"/>
                    <a:gd name="T32" fmla="*/ 270 w 280"/>
                    <a:gd name="T33" fmla="*/ 0 h 128"/>
                    <a:gd name="T34" fmla="*/ 274 w 280"/>
                    <a:gd name="T35" fmla="*/ 0 h 128"/>
                    <a:gd name="T36" fmla="*/ 276 w 280"/>
                    <a:gd name="T37" fmla="*/ 0 h 128"/>
                    <a:gd name="T38" fmla="*/ 276 w 280"/>
                    <a:gd name="T39" fmla="*/ 0 h 128"/>
                    <a:gd name="T40" fmla="*/ 278 w 280"/>
                    <a:gd name="T41" fmla="*/ 2 h 128"/>
                    <a:gd name="T42" fmla="*/ 280 w 280"/>
                    <a:gd name="T43" fmla="*/ 6 h 128"/>
                    <a:gd name="T44" fmla="*/ 280 w 280"/>
                    <a:gd name="T45" fmla="*/ 8 h 128"/>
                    <a:gd name="T46" fmla="*/ 278 w 280"/>
                    <a:gd name="T47" fmla="*/ 12 h 128"/>
                    <a:gd name="T48" fmla="*/ 224 w 280"/>
                    <a:gd name="T49" fmla="*/ 90 h 128"/>
                    <a:gd name="T50" fmla="*/ 176 w 280"/>
                    <a:gd name="T51" fmla="*/ 54 h 128"/>
                    <a:gd name="T52" fmla="*/ 128 w 280"/>
                    <a:gd name="T53" fmla="*/ 110 h 128"/>
                    <a:gd name="T54" fmla="*/ 64 w 280"/>
                    <a:gd name="T55" fmla="*/ 92 h 128"/>
                    <a:gd name="T56" fmla="*/ 12 w 280"/>
                    <a:gd name="T57" fmla="*/ 126 h 128"/>
                    <a:gd name="T58" fmla="*/ 12 w 280"/>
                    <a:gd name="T59" fmla="*/ 126 h 128"/>
                    <a:gd name="T60" fmla="*/ 8 w 280"/>
                    <a:gd name="T61" fmla="*/ 128 h 128"/>
                    <a:gd name="T62" fmla="*/ 8 w 280"/>
                    <a:gd name="T6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" h="128">
                      <a:moveTo>
                        <a:pt x="8" y="128"/>
                      </a:moveTo>
                      <a:lnTo>
                        <a:pt x="8" y="128"/>
                      </a:lnTo>
                      <a:lnTo>
                        <a:pt x="4" y="12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18"/>
                      </a:lnTo>
                      <a:lnTo>
                        <a:pt x="0" y="116"/>
                      </a:lnTo>
                      <a:lnTo>
                        <a:pt x="4" y="112"/>
                      </a:lnTo>
                      <a:lnTo>
                        <a:pt x="62" y="74"/>
                      </a:lnTo>
                      <a:lnTo>
                        <a:pt x="122" y="92"/>
                      </a:lnTo>
                      <a:lnTo>
                        <a:pt x="174" y="32"/>
                      </a:lnTo>
                      <a:lnTo>
                        <a:pt x="220" y="68"/>
                      </a:lnTo>
                      <a:lnTo>
                        <a:pt x="266" y="2"/>
                      </a:lnTo>
                      <a:lnTo>
                        <a:pt x="266" y="2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4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0" y="6"/>
                      </a:lnTo>
                      <a:lnTo>
                        <a:pt x="280" y="8"/>
                      </a:lnTo>
                      <a:lnTo>
                        <a:pt x="278" y="12"/>
                      </a:lnTo>
                      <a:lnTo>
                        <a:pt x="224" y="90"/>
                      </a:lnTo>
                      <a:lnTo>
                        <a:pt x="176" y="54"/>
                      </a:lnTo>
                      <a:lnTo>
                        <a:pt x="128" y="110"/>
                      </a:lnTo>
                      <a:lnTo>
                        <a:pt x="64" y="92"/>
                      </a:lnTo>
                      <a:lnTo>
                        <a:pt x="12" y="126"/>
                      </a:lnTo>
                      <a:lnTo>
                        <a:pt x="12" y="126"/>
                      </a:lnTo>
                      <a:lnTo>
                        <a:pt x="8" y="128"/>
                      </a:lnTo>
                      <a:lnTo>
                        <a:pt x="8" y="1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/>
                </a:p>
              </p:txBody>
            </p:sp>
          </p:grp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2CF8F9A3-0B57-4D62-A4ED-47A263AD105A}"/>
                  </a:ext>
                </a:extLst>
              </p:cNvPr>
              <p:cNvSpPr txBox="1"/>
              <p:nvPr/>
            </p:nvSpPr>
            <p:spPr>
              <a:xfrm>
                <a:off x="2047893" y="3478104"/>
                <a:ext cx="2271646" cy="24905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en-US" altLang="zh-CN" sz="2133" b="1" dirty="0">
                    <a:solidFill>
                      <a:schemeClr val="bg1"/>
                    </a:solidFill>
                  </a:rPr>
                  <a:t>Title text preset</a:t>
                </a:r>
                <a:endParaRPr lang="zh-CN" altLang="en-US" sz="2133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Rectangle 35">
              <a:extLst>
                <a:ext uri="{FF2B5EF4-FFF2-40B4-BE49-F238E27FC236}">
                  <a16:creationId xmlns:a16="http://schemas.microsoft.com/office/drawing/2014/main" id="{FFE1EED8-6C3E-4E97-916B-2716F6A6DF3C}"/>
                </a:ext>
              </a:extLst>
            </p:cNvPr>
            <p:cNvSpPr/>
            <p:nvPr/>
          </p:nvSpPr>
          <p:spPr>
            <a:xfrm>
              <a:off x="1723413" y="2741791"/>
              <a:ext cx="1385690" cy="640560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solidFill>
                    <a:schemeClr val="bg1"/>
                  </a:solidFill>
                </a:rPr>
                <a:t>This part of the content as a text typesetting placeholder display</a:t>
              </a:r>
              <a:br>
                <a:rPr lang="zh-CN" altLang="en-US" sz="1467" dirty="0">
                  <a:solidFill>
                    <a:schemeClr val="bg1"/>
                  </a:solidFill>
                </a:rPr>
              </a:br>
              <a:r>
                <a:rPr lang="en-US" altLang="zh-CN" sz="1467" dirty="0">
                  <a:solidFill>
                    <a:schemeClr val="bg1"/>
                  </a:solidFill>
                </a:rPr>
                <a:t>(Recommended theme font)</a:t>
              </a:r>
              <a:endParaRPr lang="zh-CN" alt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17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E914EE0-B10A-4964-BB48-4EB8E6E63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63FA5B12-733F-4D28-BFCB-37832AE52A80}"/>
              </a:ext>
            </a:extLst>
          </p:cNvPr>
          <p:cNvSpPr>
            <a:spLocks/>
          </p:cNvSpPr>
          <p:nvPr/>
        </p:nvSpPr>
        <p:spPr bwMode="auto">
          <a:xfrm>
            <a:off x="9995582" y="349935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8B4B51B-D267-479C-B087-A56340736714}"/>
              </a:ext>
            </a:extLst>
          </p:cNvPr>
          <p:cNvSpPr>
            <a:spLocks/>
          </p:cNvSpPr>
          <p:nvPr/>
        </p:nvSpPr>
        <p:spPr bwMode="auto">
          <a:xfrm>
            <a:off x="7864624" y="3506144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B8E92AD-5ADF-4E97-B584-96E79992DC9F}"/>
              </a:ext>
            </a:extLst>
          </p:cNvPr>
          <p:cNvSpPr>
            <a:spLocks/>
          </p:cNvSpPr>
          <p:nvPr/>
        </p:nvSpPr>
        <p:spPr bwMode="auto">
          <a:xfrm>
            <a:off x="5696549" y="3506145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1795CBC-1066-4754-9701-55E387734F36}"/>
              </a:ext>
            </a:extLst>
          </p:cNvPr>
          <p:cNvSpPr>
            <a:spLocks/>
          </p:cNvSpPr>
          <p:nvPr/>
        </p:nvSpPr>
        <p:spPr bwMode="auto">
          <a:xfrm>
            <a:off x="3574217" y="3498012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DCE6CB-4D5F-4FA3-BFF5-E2DE5A53C8DB}"/>
              </a:ext>
            </a:extLst>
          </p:cNvPr>
          <p:cNvSpPr>
            <a:spLocks/>
          </p:cNvSpPr>
          <p:nvPr/>
        </p:nvSpPr>
        <p:spPr bwMode="auto">
          <a:xfrm>
            <a:off x="1432706" y="3489506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CF435B57-6056-4AE4-AB25-B10585323E2D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0FFF1100-552E-4DFA-841B-9F970169A2F1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5D6D6367-A1C4-43F0-89E7-12CB2F74A67D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FF7D6E7-6A4C-41A9-9F2E-C69FBE79AC89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0B1940-1D82-4B65-9D84-DE0A8E5A1495}"/>
              </a:ext>
            </a:extLst>
          </p:cNvPr>
          <p:cNvGrpSpPr/>
          <p:nvPr/>
        </p:nvGrpSpPr>
        <p:grpSpPr>
          <a:xfrm>
            <a:off x="730882" y="4509102"/>
            <a:ext cx="2176260" cy="1305428"/>
            <a:chOff x="575693" y="4105536"/>
            <a:chExt cx="1625933" cy="1305428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7AC433B-7782-4569-9DFC-56917A61886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489CBB0-EE3A-485D-9608-DF9C08C0805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F132C7E-1E21-40C5-9C43-00FC301C5382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1383890D-B676-4871-B924-BE9B3E15778B}"/>
              </a:ext>
            </a:extLst>
          </p:cNvPr>
          <p:cNvGrpSpPr/>
          <p:nvPr/>
        </p:nvGrpSpPr>
        <p:grpSpPr>
          <a:xfrm>
            <a:off x="2874854" y="2102450"/>
            <a:ext cx="2176260" cy="1305428"/>
            <a:chOff x="575693" y="4105536"/>
            <a:chExt cx="1625933" cy="1305428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F136F92A-50F8-43BD-ACD9-B2E011A0638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9308E66E-E479-481A-98A7-46CA0608E78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D63B0C59-21EF-441F-BC4B-43B17F2B9F59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B23549DB-3383-4E1F-BECB-BE67D6138055}"/>
              </a:ext>
            </a:extLst>
          </p:cNvPr>
          <p:cNvGrpSpPr/>
          <p:nvPr/>
        </p:nvGrpSpPr>
        <p:grpSpPr>
          <a:xfrm>
            <a:off x="5018827" y="4509102"/>
            <a:ext cx="2176260" cy="1305428"/>
            <a:chOff x="575693" y="4105536"/>
            <a:chExt cx="1625933" cy="1305428"/>
          </a:xfrm>
        </p:grpSpPr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3E5FFA2E-F06A-4014-806B-C43B98FB7D5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D4325044-AE4E-470A-AFCF-BB21EA1ED6C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6F36710A-4772-441B-8DD4-4575F8588CD6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0DFB1643-8782-45EE-99E2-4265E06DB638}"/>
              </a:ext>
            </a:extLst>
          </p:cNvPr>
          <p:cNvGrpSpPr/>
          <p:nvPr/>
        </p:nvGrpSpPr>
        <p:grpSpPr>
          <a:xfrm>
            <a:off x="7162800" y="2102450"/>
            <a:ext cx="2176260" cy="1305428"/>
            <a:chOff x="575693" y="4105536"/>
            <a:chExt cx="1625933" cy="1305428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55836443-F90A-4362-9BC4-23DC9DA249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1E116F1-6026-4656-A8DD-B135E14ACEF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:a16="http://schemas.microsoft.com/office/drawing/2014/main" id="{6D5DE4D2-558D-49AF-AC78-8A2D65FDEB5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D6BAF40E-8BAA-4014-A8B1-1C6BD54FC5DC}"/>
              </a:ext>
            </a:extLst>
          </p:cNvPr>
          <p:cNvGrpSpPr/>
          <p:nvPr/>
        </p:nvGrpSpPr>
        <p:grpSpPr>
          <a:xfrm>
            <a:off x="9306772" y="4509102"/>
            <a:ext cx="2176260" cy="1305428"/>
            <a:chOff x="575693" y="4105536"/>
            <a:chExt cx="1625933" cy="13054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1D1871-3E65-442C-9A5E-5887F43C6A3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470AA9-749F-4D6A-AB3F-45CC184954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72EBF7-6794-4652-9D31-FF2429F93973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9D4C7A3-0750-4559-AE31-84F0E16E66C9}"/>
              </a:ext>
            </a:extLst>
          </p:cNvPr>
          <p:cNvGrpSpPr/>
          <p:nvPr/>
        </p:nvGrpSpPr>
        <p:grpSpPr>
          <a:xfrm>
            <a:off x="3528967" y="1166751"/>
            <a:ext cx="796568" cy="891728"/>
            <a:chOff x="-3800476" y="2438401"/>
            <a:chExt cx="2006600" cy="2246313"/>
          </a:xfrm>
          <a:solidFill>
            <a:srgbClr val="FED715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7888CD2-726A-4398-B44A-EEB75B08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BACDD8-1DD9-4826-B74C-7DBA4F3E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0F76F8-CE0E-4A2E-BB65-2C37DC059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F820A84-E82A-4E42-B4D5-5CA99537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E05F7CF-27A8-4515-89A5-CE93E03D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A9D4BA3F-D70A-4C42-A366-47A57143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4A56F86-FD1A-42E9-85F5-9B653FFCE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5FE2CD7-4B7B-472A-BB24-47107178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3AD239A-5879-4394-8884-59737831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786DDDB-7113-49C5-B7F7-E9EBA8568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7744B1C-20EA-4FC5-8B0F-F412DAAA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F6A1B1E-419A-4594-B38C-DDE81325B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612166A-A6E0-4E4D-A2AA-C1528950A21C}"/>
              </a:ext>
            </a:extLst>
          </p:cNvPr>
          <p:cNvGrpSpPr/>
          <p:nvPr/>
        </p:nvGrpSpPr>
        <p:grpSpPr>
          <a:xfrm>
            <a:off x="7864624" y="1128663"/>
            <a:ext cx="796568" cy="891728"/>
            <a:chOff x="-3800476" y="2438401"/>
            <a:chExt cx="2006600" cy="2246313"/>
          </a:xfrm>
          <a:solidFill>
            <a:srgbClr val="454545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2CEC9D9-3C75-47B3-9C3C-B9A446091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35E8E4C-9F27-40ED-8C32-AC108E7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EFAE391-7A60-4DED-A4AE-FED99CD4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E4CFD1-D945-4665-8755-68C0F46D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5902C51-6808-4978-9961-033B749D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BF84DFD4-5B5A-4B0F-AE88-42CB1FA1D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48B6213-3077-4187-8923-E317A538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D63BFD8E-3B34-467F-B38A-A82D3DF6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3AE57955-EBEF-45BE-AF0F-D6049068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98F5761-3F80-40FF-9361-F3358375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C3C5CEBC-A90E-474B-9A68-0E351E08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1903456-4BEA-4793-A22A-427774B34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0064055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3737</Words>
  <Application>Microsoft Office PowerPoint</Application>
  <PresentationFormat>Panorámica</PresentationFormat>
  <Paragraphs>340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Malgun Gothic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i201701069 (Sucasaca Mamani, Jean Carlo)</cp:lastModifiedBy>
  <cp:revision>131</cp:revision>
  <dcterms:created xsi:type="dcterms:W3CDTF">2018-04-24T17:14:44Z</dcterms:created>
  <dcterms:modified xsi:type="dcterms:W3CDTF">2021-06-30T20:57:47Z</dcterms:modified>
</cp:coreProperties>
</file>