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33"/>
  </p:notesMasterIdLst>
  <p:handoutMasterIdLst>
    <p:handoutMasterId r:id="rId34"/>
  </p:handoutMasterIdLst>
  <p:sldIdLst>
    <p:sldId id="296" r:id="rId3"/>
    <p:sldId id="265" r:id="rId4"/>
    <p:sldId id="299" r:id="rId5"/>
    <p:sldId id="257" r:id="rId6"/>
    <p:sldId id="301" r:id="rId7"/>
    <p:sldId id="297" r:id="rId8"/>
    <p:sldId id="298" r:id="rId9"/>
    <p:sldId id="300" r:id="rId10"/>
    <p:sldId id="292" r:id="rId11"/>
    <p:sldId id="282" r:id="rId12"/>
    <p:sldId id="291" r:id="rId13"/>
    <p:sldId id="295" r:id="rId14"/>
    <p:sldId id="289" r:id="rId15"/>
    <p:sldId id="264" r:id="rId16"/>
    <p:sldId id="286" r:id="rId17"/>
    <p:sldId id="307" r:id="rId18"/>
    <p:sldId id="287" r:id="rId19"/>
    <p:sldId id="308" r:id="rId20"/>
    <p:sldId id="268" r:id="rId21"/>
    <p:sldId id="309" r:id="rId22"/>
    <p:sldId id="285" r:id="rId23"/>
    <p:sldId id="293" r:id="rId24"/>
    <p:sldId id="288" r:id="rId25"/>
    <p:sldId id="256" r:id="rId26"/>
    <p:sldId id="310" r:id="rId27"/>
    <p:sldId id="311" r:id="rId28"/>
    <p:sldId id="262" r:id="rId29"/>
    <p:sldId id="304" r:id="rId30"/>
    <p:sldId id="305" r:id="rId31"/>
    <p:sldId id="312" r:id="rId32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510"/>
    <a:srgbClr val="A4E7E2"/>
    <a:srgbClr val="6396AA"/>
    <a:srgbClr val="FBD734"/>
    <a:srgbClr val="9E6053"/>
    <a:srgbClr val="EE9E90"/>
    <a:srgbClr val="AE7FAD"/>
    <a:srgbClr val="FFA100"/>
    <a:srgbClr val="138784"/>
    <a:srgbClr val="906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5799190019638"/>
          <c:y val="2.9239766081871343E-2"/>
          <c:w val="0.790037941529381"/>
          <c:h val="0.9540517961570592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52-41A9-9782-8E6572994DF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52-41A9-9782-8E6572994DFE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52-41A9-9782-8E6572994DFE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52-41A9-9782-8E6572994DFE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52-41A9-9782-8E6572994DFE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52-41A9-9782-8E6572994DFE}"/>
              </c:ext>
            </c:extLst>
          </c:dPt>
          <c:cat>
            <c:strRef>
              <c:f>Hoja1!$A$2:$A$7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552-41A9-9782-8E6572994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C9F2942-5EE0-4590-AEDE-A58F85C950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E763DC-7D8B-40F0-90C9-25562C7885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FC07D-8B85-4713-92E9-BF3DD95E4A94}" type="datetimeFigureOut">
              <a:rPr lang="es-PE" smtClean="0"/>
              <a:t>6/07/2021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7CBFD0-9691-4E5E-92D9-671187A166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E0171E-F3BF-4AD9-85E8-E11AE0BE7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E096E-AFAE-4153-8DE2-7730EA12195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256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FE1F4-DEB7-4E88-B7FF-DBAAF2215CD0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B9B85-F48A-4B12-8BF7-545C517E8E5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6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856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724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65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9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102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418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7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931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7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1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1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66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59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70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057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563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74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5502A16-EA1D-415B-93B1-AF3A2D58A6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243841" y="6577989"/>
            <a:ext cx="12704781" cy="56002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75D8A8CC-3E36-4740-8438-FC3ACA9386AD}"/>
              </a:ext>
            </a:extLst>
          </p:cNvPr>
          <p:cNvGrpSpPr/>
          <p:nvPr userDrawn="1"/>
        </p:nvGrpSpPr>
        <p:grpSpPr>
          <a:xfrm>
            <a:off x="0" y="4652682"/>
            <a:ext cx="4363554" cy="1961578"/>
            <a:chOff x="347364" y="4005862"/>
            <a:chExt cx="4816308" cy="255597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B8510B5-0FE8-4C80-867C-8BCF721CA6B8}"/>
                </a:ext>
              </a:extLst>
            </p:cNvPr>
            <p:cNvGrpSpPr/>
            <p:nvPr userDrawn="1"/>
          </p:nvGrpSpPr>
          <p:grpSpPr>
            <a:xfrm>
              <a:off x="347364" y="4005862"/>
              <a:ext cx="4170847" cy="2540166"/>
              <a:chOff x="454941" y="3696144"/>
              <a:chExt cx="3722612" cy="2267178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C4147DD1-F789-4583-88A9-23C7AB072A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454941" y="3696144"/>
                <a:ext cx="2709600" cy="2255328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F37111C0-5437-43B8-AB29-796A9CE734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034246" y="4179218"/>
                <a:ext cx="2143307" cy="1784104"/>
              </a:xfrm>
              <a:prstGeom prst="rect">
                <a:avLst/>
              </a:prstGeom>
            </p:spPr>
          </p:pic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736D57F-3FE7-4352-BEEB-3C069C30FF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821740" y="5916767"/>
              <a:ext cx="1341932" cy="645067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5009F1A-2869-4E0D-AAA0-D8C6634DC0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7579" y="5257311"/>
            <a:ext cx="1101903" cy="14608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F87F853-D126-4D63-93D6-9E9844090E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1550" y="4084092"/>
            <a:ext cx="510073" cy="6961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1E7DC9-7208-4BA1-A29D-AD61C4A9A8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31862" y="4921623"/>
            <a:ext cx="2060138" cy="168556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90B81D0-41F8-4A81-88BE-6223068BE3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 flipV="1">
            <a:off x="8622460" y="6209168"/>
            <a:ext cx="1023564" cy="389652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E897B819-E52C-4334-8E47-5AC8538B639B}"/>
              </a:ext>
            </a:extLst>
          </p:cNvPr>
          <p:cNvSpPr>
            <a:spLocks/>
          </p:cNvSpPr>
          <p:nvPr userDrawn="1"/>
        </p:nvSpPr>
        <p:spPr bwMode="auto">
          <a:xfrm>
            <a:off x="1105179" y="0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74B583F8-87A7-4B2F-A78F-1A9C88E8CF6D}"/>
              </a:ext>
            </a:extLst>
          </p:cNvPr>
          <p:cNvSpPr>
            <a:spLocks/>
          </p:cNvSpPr>
          <p:nvPr userDrawn="1"/>
        </p:nvSpPr>
        <p:spPr bwMode="auto">
          <a:xfrm>
            <a:off x="3478492" y="439738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F93C8693-7608-4512-840E-6BFA62649142}"/>
              </a:ext>
            </a:extLst>
          </p:cNvPr>
          <p:cNvSpPr>
            <a:spLocks/>
          </p:cNvSpPr>
          <p:nvPr userDrawn="1"/>
        </p:nvSpPr>
        <p:spPr bwMode="auto">
          <a:xfrm>
            <a:off x="9052204" y="717550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3B47B7B0-9492-429E-BFCC-16D01E65FD1A}"/>
              </a:ext>
            </a:extLst>
          </p:cNvPr>
          <p:cNvSpPr>
            <a:spLocks/>
          </p:cNvSpPr>
          <p:nvPr userDrawn="1"/>
        </p:nvSpPr>
        <p:spPr bwMode="auto">
          <a:xfrm>
            <a:off x="10312679" y="1422400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9325D08-32CD-48C5-9289-F3DB3FA312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76811" y="-508966"/>
            <a:ext cx="1923589" cy="10179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1ABC8BD-DB36-4F6C-8FF9-AC6AE626AF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622952" y="-508966"/>
            <a:ext cx="1923589" cy="10179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9106E44-448C-4FBA-9A56-BDAACB78ACE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961795" y="190560"/>
            <a:ext cx="1923589" cy="10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39C8B7-BDE9-41CF-A5C7-4A9BA7B9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158A20-8F5A-4653-971F-186DC1A3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72EADF-4660-47C3-A627-B5418949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05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AABBDCA-2E77-4A70-AB1F-825B07D2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31E8C8-ECDE-4678-AD06-BE30873A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388630-E3F4-4A60-B0BC-C4FFC05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81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D430D0-C087-4D51-983D-F9671492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6BDE42-C0D4-4B04-B36C-9308CF7A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758C87-2A8B-40A9-8A79-0F8A18A6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68B472-5924-42A3-848F-CEE3A065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2685E4-50EF-4950-81CB-ED17CE4F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43D8A2-AA80-433F-8E3D-5AFA6601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78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CAB51-1E47-44CE-A808-C24849F1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36C42DC-0F78-4665-A6E7-0006823D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D600C-4FD2-429D-8DBA-B695439AD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156229-E7AE-4CAA-B20F-7738B100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BDF78E-3E76-4F6D-9B4A-7A8F5B7A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886E66-C6FE-4DFC-A70F-6B758C33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5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7D4417-9D08-4761-BF95-8E265276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1F2351-4A4E-429C-977C-1CF8D3DA1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B79768-2D4B-4256-937B-F6A6045B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791B81-C8C6-4239-811A-1CA1C904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CB553-B08A-4695-8E84-2E8E0229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27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7E56FE-36BA-49DD-8C8B-1E7CDD243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ED1E9E-2DD9-4B32-859A-5B1CC972E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F405AC-6B4A-4C88-9235-24C785A8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D5E39D-BC5C-4ECB-8CE6-719FE9E8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6193B3-FA01-4034-8E5D-D925C4EE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834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090ABE-0A45-4A28-BE48-C0DA9F52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5521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028BE1C-B678-4718-8A5B-82ACD215FEEE}" type="datetimeFigureOut">
              <a:rPr lang="es-EC" smtClean="0"/>
              <a:t>6/7/2021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9804072-2C36-4C96-B96A-6BA0952C9C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4732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29108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3234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255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621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175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2073841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112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53872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26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5748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064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80864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38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7229"/>
            <a:ext cx="12192000" cy="7207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3698" y="135496"/>
            <a:ext cx="1309292" cy="137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9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71539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192646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80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3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146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731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172148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7527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www.plantillaspower-point.com/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448578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9099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05207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1507"/>
            <a:ext cx="12203723" cy="6682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2964" y="107660"/>
            <a:ext cx="1068750" cy="11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4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1750"/>
            <a:ext cx="12192000" cy="866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6681" y="6100695"/>
            <a:ext cx="610220" cy="6483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4386" y="70688"/>
            <a:ext cx="1158750" cy="13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5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3000"/>
            <a:ext cx="12192000" cy="85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7650" y="126025"/>
            <a:ext cx="1102500" cy="10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1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3000"/>
            <a:ext cx="12192000" cy="85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7463" y="6064875"/>
            <a:ext cx="843750" cy="73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98713" y="209115"/>
            <a:ext cx="1192500" cy="11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3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0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80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CF48B54-1389-4CCB-9507-782285CDF564}"/>
              </a:ext>
            </a:extLst>
          </p:cNvPr>
          <p:cNvSpPr txBox="1"/>
          <p:nvPr userDrawn="1"/>
        </p:nvSpPr>
        <p:spPr>
          <a:xfrm>
            <a:off x="3769743" y="2139351"/>
            <a:ext cx="8497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alpha val="0"/>
                  </a:schemeClr>
                </a:solidFill>
              </a:rPr>
              <a:t>包图网</a:t>
            </a:r>
          </a:p>
        </p:txBody>
      </p:sp>
    </p:spTree>
    <p:extLst>
      <p:ext uri="{BB962C8B-B14F-4D97-AF65-F5344CB8AC3E}">
        <p14:creationId xmlns:p14="http://schemas.microsoft.com/office/powerpoint/2010/main" val="150177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51" r:id="rId6"/>
    <p:sldLayoutId id="2147483664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45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9.emf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openxmlformats.org/officeDocument/2006/relationships/image" Target="../media/image7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83.png"/><Relationship Id="rId12" Type="http://schemas.openxmlformats.org/officeDocument/2006/relationships/image" Target="../media/image8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2.png"/><Relationship Id="rId11" Type="http://schemas.microsoft.com/office/2007/relationships/hdphoto" Target="../media/hdphoto3.wdp"/><Relationship Id="rId5" Type="http://schemas.openxmlformats.org/officeDocument/2006/relationships/image" Target="../media/image81.png"/><Relationship Id="rId10" Type="http://schemas.openxmlformats.org/officeDocument/2006/relationships/image" Target="../media/image85.png"/><Relationship Id="rId4" Type="http://schemas.openxmlformats.org/officeDocument/2006/relationships/chart" Target="../charts/chart1.xml"/><Relationship Id="rId9" Type="http://schemas.microsoft.com/office/2007/relationships/hdphoto" Target="../media/hdphoto2.wdp"/><Relationship Id="rId1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emf"/><Relationship Id="rId5" Type="http://schemas.openxmlformats.org/officeDocument/2006/relationships/image" Target="../media/image16.emf"/><Relationship Id="rId4" Type="http://schemas.openxmlformats.org/officeDocument/2006/relationships/image" Target="../media/image37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2CA301AA-EE35-4B02-8885-329B8B3E9BF5}"/>
              </a:ext>
            </a:extLst>
          </p:cNvPr>
          <p:cNvSpPr>
            <a:spLocks/>
          </p:cNvSpPr>
          <p:nvPr/>
        </p:nvSpPr>
        <p:spPr bwMode="auto">
          <a:xfrm>
            <a:off x="3665863" y="239653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C3639016-6EC9-4356-AA0E-C2BD8AFCB2AB}"/>
              </a:ext>
            </a:extLst>
          </p:cNvPr>
          <p:cNvSpPr>
            <a:spLocks/>
          </p:cNvSpPr>
          <p:nvPr/>
        </p:nvSpPr>
        <p:spPr bwMode="auto">
          <a:xfrm>
            <a:off x="1001200" y="802956"/>
            <a:ext cx="1995693" cy="814631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8E7E10B-E3D2-4D36-B93A-4EFEEC261D1B}"/>
              </a:ext>
            </a:extLst>
          </p:cNvPr>
          <p:cNvSpPr>
            <a:spLocks/>
          </p:cNvSpPr>
          <p:nvPr/>
        </p:nvSpPr>
        <p:spPr bwMode="auto">
          <a:xfrm>
            <a:off x="7880092" y="47850"/>
            <a:ext cx="1933900" cy="947127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FD42A1C9-4780-4163-B37C-3C8EF3D5383A}"/>
              </a:ext>
            </a:extLst>
          </p:cNvPr>
          <p:cNvSpPr>
            <a:spLocks/>
          </p:cNvSpPr>
          <p:nvPr/>
        </p:nvSpPr>
        <p:spPr bwMode="auto">
          <a:xfrm>
            <a:off x="10312679" y="1422400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7" name="图片 12">
            <a:extLst>
              <a:ext uri="{FF2B5EF4-FFF2-40B4-BE49-F238E27FC236}">
                <a16:creationId xmlns:a16="http://schemas.microsoft.com/office/drawing/2014/main" id="{70F8678E-4CFC-4919-86B0-CC27F9A43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73" y="431843"/>
            <a:ext cx="1923589" cy="1017932"/>
          </a:xfrm>
          <a:prstGeom prst="rect">
            <a:avLst/>
          </a:prstGeom>
        </p:spPr>
      </p:pic>
      <p:pic>
        <p:nvPicPr>
          <p:cNvPr id="28" name="图片 13">
            <a:extLst>
              <a:ext uri="{FF2B5EF4-FFF2-40B4-BE49-F238E27FC236}">
                <a16:creationId xmlns:a16="http://schemas.microsoft.com/office/drawing/2014/main" id="{EB323067-F8DC-43DF-863E-B376B54E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716" y="494771"/>
            <a:ext cx="1923589" cy="10179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86" y="2105862"/>
            <a:ext cx="6511554" cy="3765467"/>
          </a:xfrm>
          <a:prstGeom prst="rect">
            <a:avLst/>
          </a:prstGeom>
        </p:spPr>
      </p:pic>
      <p:sp>
        <p:nvSpPr>
          <p:cNvPr id="36" name="文本框 882">
            <a:extLst>
              <a:ext uri="{FF2B5EF4-FFF2-40B4-BE49-F238E27FC236}">
                <a16:creationId xmlns:a16="http://schemas.microsoft.com/office/drawing/2014/main" id="{16D89382-D42B-40E9-B2C7-C5F2FD533977}"/>
              </a:ext>
            </a:extLst>
          </p:cNvPr>
          <p:cNvSpPr txBox="1"/>
          <p:nvPr/>
        </p:nvSpPr>
        <p:spPr>
          <a:xfrm>
            <a:off x="5583701" y="1431773"/>
            <a:ext cx="553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atin typeface="Tw Cen MT Condensed Extra Bold" panose="020B0803020202020204" pitchFamily="34" charset="0"/>
                <a:ea typeface="幼圆" panose="02010509060101010101" pitchFamily="49" charset="-122"/>
              </a:rPr>
              <a:t>Emotions</a:t>
            </a:r>
            <a:endParaRPr lang="zh-CN" altLang="en-US" sz="9600" dirty="0">
              <a:latin typeface="Tw Cen MT Condensed Extra Bold" panose="020B0803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7" name="文本框 883">
            <a:extLst>
              <a:ext uri="{FF2B5EF4-FFF2-40B4-BE49-F238E27FC236}">
                <a16:creationId xmlns:a16="http://schemas.microsoft.com/office/drawing/2014/main" id="{1876D480-FA70-4B57-8DBE-DB7F42EDCB01}"/>
              </a:ext>
            </a:extLst>
          </p:cNvPr>
          <p:cNvSpPr txBox="1"/>
          <p:nvPr/>
        </p:nvSpPr>
        <p:spPr>
          <a:xfrm>
            <a:off x="5626751" y="2745732"/>
            <a:ext cx="4213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Presentation PowerPoint</a:t>
            </a:r>
            <a:endParaRPr lang="zh-CN" altLang="en-US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989" y="2976565"/>
            <a:ext cx="2090330" cy="35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23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E0EFCD-F996-45B5-B4C3-803AC135BCD7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grpSp>
        <p:nvGrpSpPr>
          <p:cNvPr id="100" name="íṡľíḋê">
            <a:extLst>
              <a:ext uri="{FF2B5EF4-FFF2-40B4-BE49-F238E27FC236}">
                <a16:creationId xmlns:a16="http://schemas.microsoft.com/office/drawing/2014/main" id="{AA6898ED-038E-4191-8E42-3BFDCAC7578A}"/>
              </a:ext>
            </a:extLst>
          </p:cNvPr>
          <p:cNvGrpSpPr/>
          <p:nvPr/>
        </p:nvGrpSpPr>
        <p:grpSpPr>
          <a:xfrm>
            <a:off x="1863648" y="3954957"/>
            <a:ext cx="2327132" cy="998708"/>
            <a:chOff x="3581662" y="4250792"/>
            <a:chExt cx="2327132" cy="998708"/>
          </a:xfrm>
        </p:grpSpPr>
        <p:sp>
          <p:nvSpPr>
            <p:cNvPr id="101" name="îŝļíḓé">
              <a:extLst>
                <a:ext uri="{FF2B5EF4-FFF2-40B4-BE49-F238E27FC236}">
                  <a16:creationId xmlns:a16="http://schemas.microsoft.com/office/drawing/2014/main" id="{C528D846-E96C-4AD8-A8ED-1F7B6C0B9457}"/>
                </a:ext>
              </a:extLst>
            </p:cNvPr>
            <p:cNvSpPr/>
            <p:nvPr/>
          </p:nvSpPr>
          <p:spPr bwMode="auto">
            <a:xfrm>
              <a:off x="3597460" y="4250792"/>
              <a:ext cx="2307144" cy="3720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102" name="íṩḷîḋé">
              <a:extLst>
                <a:ext uri="{FF2B5EF4-FFF2-40B4-BE49-F238E27FC236}">
                  <a16:creationId xmlns:a16="http://schemas.microsoft.com/office/drawing/2014/main" id="{368F6BA1-AF14-43B4-BA8A-FE3A0DA5DA37}"/>
                </a:ext>
              </a:extLst>
            </p:cNvPr>
            <p:cNvSpPr/>
            <p:nvPr/>
          </p:nvSpPr>
          <p:spPr bwMode="auto">
            <a:xfrm>
              <a:off x="3581662" y="4622846"/>
              <a:ext cx="2327132" cy="62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</p:grpSp>
      <p:grpSp>
        <p:nvGrpSpPr>
          <p:cNvPr id="96" name="î$liḍé">
            <a:extLst>
              <a:ext uri="{FF2B5EF4-FFF2-40B4-BE49-F238E27FC236}">
                <a16:creationId xmlns:a16="http://schemas.microsoft.com/office/drawing/2014/main" id="{7003BEFC-521A-4591-9E18-5FF2897883D2}"/>
              </a:ext>
            </a:extLst>
          </p:cNvPr>
          <p:cNvGrpSpPr/>
          <p:nvPr/>
        </p:nvGrpSpPr>
        <p:grpSpPr>
          <a:xfrm>
            <a:off x="4707438" y="3954957"/>
            <a:ext cx="2327132" cy="998708"/>
            <a:chOff x="6284038" y="4250792"/>
            <a:chExt cx="2327132" cy="998708"/>
          </a:xfrm>
        </p:grpSpPr>
        <p:sp>
          <p:nvSpPr>
            <p:cNvPr id="97" name="iSlïḑê">
              <a:extLst>
                <a:ext uri="{FF2B5EF4-FFF2-40B4-BE49-F238E27FC236}">
                  <a16:creationId xmlns:a16="http://schemas.microsoft.com/office/drawing/2014/main" id="{62EA04CC-FCA4-4748-A936-AF7D7CF0FC69}"/>
                </a:ext>
              </a:extLst>
            </p:cNvPr>
            <p:cNvSpPr/>
            <p:nvPr/>
          </p:nvSpPr>
          <p:spPr bwMode="auto">
            <a:xfrm>
              <a:off x="6284038" y="4250792"/>
              <a:ext cx="2327131" cy="3720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98" name="íṧḷïdê">
              <a:extLst>
                <a:ext uri="{FF2B5EF4-FFF2-40B4-BE49-F238E27FC236}">
                  <a16:creationId xmlns:a16="http://schemas.microsoft.com/office/drawing/2014/main" id="{450CEA11-CAB2-4D02-BE41-5E3A57E8CEC0}"/>
                </a:ext>
              </a:extLst>
            </p:cNvPr>
            <p:cNvSpPr/>
            <p:nvPr/>
          </p:nvSpPr>
          <p:spPr bwMode="auto">
            <a:xfrm>
              <a:off x="6284038" y="4622846"/>
              <a:ext cx="2327132" cy="62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</p:grpSp>
      <p:grpSp>
        <p:nvGrpSpPr>
          <p:cNvPr id="92" name="išľiḍê">
            <a:extLst>
              <a:ext uri="{FF2B5EF4-FFF2-40B4-BE49-F238E27FC236}">
                <a16:creationId xmlns:a16="http://schemas.microsoft.com/office/drawing/2014/main" id="{D1DA9241-3C2F-47AF-BFA1-891851077B94}"/>
              </a:ext>
            </a:extLst>
          </p:cNvPr>
          <p:cNvGrpSpPr/>
          <p:nvPr/>
        </p:nvGrpSpPr>
        <p:grpSpPr>
          <a:xfrm>
            <a:off x="7551226" y="3954957"/>
            <a:ext cx="2327132" cy="998708"/>
            <a:chOff x="9191768" y="4250792"/>
            <a:chExt cx="2327132" cy="998708"/>
          </a:xfrm>
        </p:grpSpPr>
        <p:sp>
          <p:nvSpPr>
            <p:cNvPr id="93" name="îṡḻîḋé">
              <a:extLst>
                <a:ext uri="{FF2B5EF4-FFF2-40B4-BE49-F238E27FC236}">
                  <a16:creationId xmlns:a16="http://schemas.microsoft.com/office/drawing/2014/main" id="{5DE013D3-2AD0-4DB3-9E17-D30032028E02}"/>
                </a:ext>
              </a:extLst>
            </p:cNvPr>
            <p:cNvSpPr/>
            <p:nvPr/>
          </p:nvSpPr>
          <p:spPr bwMode="auto">
            <a:xfrm>
              <a:off x="9191768" y="4250792"/>
              <a:ext cx="2327131" cy="3720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94" name="îSľiḑé">
              <a:extLst>
                <a:ext uri="{FF2B5EF4-FFF2-40B4-BE49-F238E27FC236}">
                  <a16:creationId xmlns:a16="http://schemas.microsoft.com/office/drawing/2014/main" id="{6C360807-8403-4EC7-BA5C-B16F98B8EA8D}"/>
                </a:ext>
              </a:extLst>
            </p:cNvPr>
            <p:cNvSpPr/>
            <p:nvPr/>
          </p:nvSpPr>
          <p:spPr bwMode="auto">
            <a:xfrm>
              <a:off x="9191768" y="4622846"/>
              <a:ext cx="2327132" cy="62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</p:grp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EF88AF52-9464-4519-9EEE-7A35EF28AA58}"/>
              </a:ext>
            </a:extLst>
          </p:cNvPr>
          <p:cNvCxnSpPr/>
          <p:nvPr/>
        </p:nvCxnSpPr>
        <p:spPr>
          <a:xfrm>
            <a:off x="4449109" y="4033165"/>
            <a:ext cx="0" cy="9205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64BB728C-6F6B-451C-8D53-DD3E8B3B5EBA}"/>
              </a:ext>
            </a:extLst>
          </p:cNvPr>
          <p:cNvCxnSpPr/>
          <p:nvPr/>
        </p:nvCxnSpPr>
        <p:spPr>
          <a:xfrm>
            <a:off x="7292899" y="4033165"/>
            <a:ext cx="0" cy="9205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5">
            <a:extLst>
              <a:ext uri="{FF2B5EF4-FFF2-40B4-BE49-F238E27FC236}">
                <a16:creationId xmlns:a16="http://schemas.microsoft.com/office/drawing/2014/main" id="{014E8A73-4EDD-4AE0-AA0E-6FFB8DC6E698}"/>
              </a:ext>
            </a:extLst>
          </p:cNvPr>
          <p:cNvSpPr>
            <a:spLocks/>
          </p:cNvSpPr>
          <p:nvPr/>
        </p:nvSpPr>
        <p:spPr bwMode="auto">
          <a:xfrm>
            <a:off x="904624" y="1306512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C200CB76-3E5E-4150-B81B-F0063BC024B4}"/>
              </a:ext>
            </a:extLst>
          </p:cNvPr>
          <p:cNvSpPr>
            <a:spLocks/>
          </p:cNvSpPr>
          <p:nvPr/>
        </p:nvSpPr>
        <p:spPr bwMode="auto">
          <a:xfrm>
            <a:off x="3116327" y="458570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1EAAD969-7431-4B0E-BCD6-384023920430}"/>
              </a:ext>
            </a:extLst>
          </p:cNvPr>
          <p:cNvSpPr>
            <a:spLocks/>
          </p:cNvSpPr>
          <p:nvPr/>
        </p:nvSpPr>
        <p:spPr bwMode="auto">
          <a:xfrm>
            <a:off x="7747508" y="502549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E9227A97-D73C-4233-B025-F934601A9A27}"/>
              </a:ext>
            </a:extLst>
          </p:cNvPr>
          <p:cNvSpPr>
            <a:spLocks/>
          </p:cNvSpPr>
          <p:nvPr/>
        </p:nvSpPr>
        <p:spPr bwMode="auto">
          <a:xfrm>
            <a:off x="10012234" y="1278742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2" name="Grupo 11"/>
          <p:cNvGrpSpPr/>
          <p:nvPr/>
        </p:nvGrpSpPr>
        <p:grpSpPr>
          <a:xfrm>
            <a:off x="2214168" y="1941534"/>
            <a:ext cx="1618702" cy="1974623"/>
            <a:chOff x="2501900" y="2482850"/>
            <a:chExt cx="1054100" cy="1285876"/>
          </a:xfrm>
          <a:solidFill>
            <a:srgbClr val="FFC000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681288" y="2482850"/>
              <a:ext cx="700088" cy="976313"/>
            </a:xfrm>
            <a:custGeom>
              <a:avLst/>
              <a:gdLst>
                <a:gd name="T0" fmla="*/ 118 w 185"/>
                <a:gd name="T1" fmla="*/ 258 h 258"/>
                <a:gd name="T2" fmla="*/ 66 w 185"/>
                <a:gd name="T3" fmla="*/ 258 h 258"/>
                <a:gd name="T4" fmla="*/ 74 w 185"/>
                <a:gd name="T5" fmla="*/ 246 h 258"/>
                <a:gd name="T6" fmla="*/ 79 w 185"/>
                <a:gd name="T7" fmla="*/ 227 h 258"/>
                <a:gd name="T8" fmla="*/ 75 w 185"/>
                <a:gd name="T9" fmla="*/ 216 h 258"/>
                <a:gd name="T10" fmla="*/ 72 w 185"/>
                <a:gd name="T11" fmla="*/ 205 h 258"/>
                <a:gd name="T12" fmla="*/ 62 w 185"/>
                <a:gd name="T13" fmla="*/ 172 h 258"/>
                <a:gd name="T14" fmla="*/ 33 w 185"/>
                <a:gd name="T15" fmla="*/ 150 h 258"/>
                <a:gd name="T16" fmla="*/ 9 w 185"/>
                <a:gd name="T17" fmla="*/ 125 h 258"/>
                <a:gd name="T18" fmla="*/ 2 w 185"/>
                <a:gd name="T19" fmla="*/ 89 h 258"/>
                <a:gd name="T20" fmla="*/ 9 w 185"/>
                <a:gd name="T21" fmla="*/ 53 h 258"/>
                <a:gd name="T22" fmla="*/ 8 w 185"/>
                <a:gd name="T23" fmla="*/ 11 h 258"/>
                <a:gd name="T24" fmla="*/ 16 w 185"/>
                <a:gd name="T25" fmla="*/ 0 h 258"/>
                <a:gd name="T26" fmla="*/ 34 w 185"/>
                <a:gd name="T27" fmla="*/ 0 h 258"/>
                <a:gd name="T28" fmla="*/ 166 w 185"/>
                <a:gd name="T29" fmla="*/ 0 h 258"/>
                <a:gd name="T30" fmla="*/ 173 w 185"/>
                <a:gd name="T31" fmla="*/ 2 h 258"/>
                <a:gd name="T32" fmla="*/ 176 w 185"/>
                <a:gd name="T33" fmla="*/ 10 h 258"/>
                <a:gd name="T34" fmla="*/ 176 w 185"/>
                <a:gd name="T35" fmla="*/ 57 h 258"/>
                <a:gd name="T36" fmla="*/ 182 w 185"/>
                <a:gd name="T37" fmla="*/ 89 h 258"/>
                <a:gd name="T38" fmla="*/ 161 w 185"/>
                <a:gd name="T39" fmla="*/ 142 h 258"/>
                <a:gd name="T40" fmla="*/ 138 w 185"/>
                <a:gd name="T41" fmla="*/ 159 h 258"/>
                <a:gd name="T42" fmla="*/ 120 w 185"/>
                <a:gd name="T43" fmla="*/ 175 h 258"/>
                <a:gd name="T44" fmla="*/ 112 w 185"/>
                <a:gd name="T45" fmla="*/ 205 h 258"/>
                <a:gd name="T46" fmla="*/ 110 w 185"/>
                <a:gd name="T47" fmla="*/ 216 h 258"/>
                <a:gd name="T48" fmla="*/ 106 w 185"/>
                <a:gd name="T49" fmla="*/ 234 h 258"/>
                <a:gd name="T50" fmla="*/ 117 w 185"/>
                <a:gd name="T51" fmla="*/ 256 h 258"/>
                <a:gd name="T52" fmla="*/ 118 w 185"/>
                <a:gd name="T53" fmla="*/ 258 h 258"/>
                <a:gd name="T54" fmla="*/ 118 w 185"/>
                <a:gd name="T55" fmla="*/ 258 h 258"/>
                <a:gd name="T56" fmla="*/ 92 w 185"/>
                <a:gd name="T57" fmla="*/ 43 h 258"/>
                <a:gd name="T58" fmla="*/ 92 w 185"/>
                <a:gd name="T59" fmla="*/ 43 h 258"/>
                <a:gd name="T60" fmla="*/ 83 w 185"/>
                <a:gd name="T61" fmla="*/ 70 h 258"/>
                <a:gd name="T62" fmla="*/ 80 w 185"/>
                <a:gd name="T63" fmla="*/ 72 h 258"/>
                <a:gd name="T64" fmla="*/ 55 w 185"/>
                <a:gd name="T65" fmla="*/ 72 h 258"/>
                <a:gd name="T66" fmla="*/ 52 w 185"/>
                <a:gd name="T67" fmla="*/ 72 h 258"/>
                <a:gd name="T68" fmla="*/ 54 w 185"/>
                <a:gd name="T69" fmla="*/ 74 h 258"/>
                <a:gd name="T70" fmla="*/ 75 w 185"/>
                <a:gd name="T71" fmla="*/ 89 h 258"/>
                <a:gd name="T72" fmla="*/ 76 w 185"/>
                <a:gd name="T73" fmla="*/ 92 h 258"/>
                <a:gd name="T74" fmla="*/ 71 w 185"/>
                <a:gd name="T75" fmla="*/ 107 h 258"/>
                <a:gd name="T76" fmla="*/ 67 w 185"/>
                <a:gd name="T77" fmla="*/ 119 h 258"/>
                <a:gd name="T78" fmla="*/ 92 w 185"/>
                <a:gd name="T79" fmla="*/ 101 h 258"/>
                <a:gd name="T80" fmla="*/ 117 w 185"/>
                <a:gd name="T81" fmla="*/ 119 h 258"/>
                <a:gd name="T82" fmla="*/ 116 w 185"/>
                <a:gd name="T83" fmla="*/ 117 h 258"/>
                <a:gd name="T84" fmla="*/ 108 w 185"/>
                <a:gd name="T85" fmla="*/ 92 h 258"/>
                <a:gd name="T86" fmla="*/ 109 w 185"/>
                <a:gd name="T87" fmla="*/ 88 h 258"/>
                <a:gd name="T88" fmla="*/ 130 w 185"/>
                <a:gd name="T89" fmla="*/ 73 h 258"/>
                <a:gd name="T90" fmla="*/ 132 w 185"/>
                <a:gd name="T91" fmla="*/ 72 h 258"/>
                <a:gd name="T92" fmla="*/ 104 w 185"/>
                <a:gd name="T93" fmla="*/ 72 h 258"/>
                <a:gd name="T94" fmla="*/ 101 w 185"/>
                <a:gd name="T95" fmla="*/ 69 h 258"/>
                <a:gd name="T96" fmla="*/ 92 w 185"/>
                <a:gd name="T97" fmla="*/ 4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258">
                  <a:moveTo>
                    <a:pt x="118" y="258"/>
                  </a:moveTo>
                  <a:cubicBezTo>
                    <a:pt x="101" y="258"/>
                    <a:pt x="83" y="258"/>
                    <a:pt x="66" y="258"/>
                  </a:cubicBezTo>
                  <a:cubicBezTo>
                    <a:pt x="69" y="254"/>
                    <a:pt x="71" y="250"/>
                    <a:pt x="74" y="246"/>
                  </a:cubicBezTo>
                  <a:cubicBezTo>
                    <a:pt x="77" y="240"/>
                    <a:pt x="79" y="234"/>
                    <a:pt x="79" y="227"/>
                  </a:cubicBezTo>
                  <a:cubicBezTo>
                    <a:pt x="79" y="223"/>
                    <a:pt x="78" y="219"/>
                    <a:pt x="75" y="216"/>
                  </a:cubicBezTo>
                  <a:cubicBezTo>
                    <a:pt x="72" y="213"/>
                    <a:pt x="71" y="210"/>
                    <a:pt x="72" y="205"/>
                  </a:cubicBezTo>
                  <a:cubicBezTo>
                    <a:pt x="74" y="192"/>
                    <a:pt x="71" y="181"/>
                    <a:pt x="62" y="172"/>
                  </a:cubicBezTo>
                  <a:cubicBezTo>
                    <a:pt x="53" y="163"/>
                    <a:pt x="43" y="156"/>
                    <a:pt x="33" y="150"/>
                  </a:cubicBezTo>
                  <a:cubicBezTo>
                    <a:pt x="23" y="143"/>
                    <a:pt x="15" y="135"/>
                    <a:pt x="9" y="125"/>
                  </a:cubicBezTo>
                  <a:cubicBezTo>
                    <a:pt x="2" y="114"/>
                    <a:pt x="0" y="102"/>
                    <a:pt x="2" y="89"/>
                  </a:cubicBezTo>
                  <a:cubicBezTo>
                    <a:pt x="3" y="77"/>
                    <a:pt x="6" y="65"/>
                    <a:pt x="9" y="53"/>
                  </a:cubicBezTo>
                  <a:cubicBezTo>
                    <a:pt x="12" y="39"/>
                    <a:pt x="13" y="25"/>
                    <a:pt x="8" y="11"/>
                  </a:cubicBezTo>
                  <a:cubicBezTo>
                    <a:pt x="7" y="5"/>
                    <a:pt x="10" y="0"/>
                    <a:pt x="16" y="0"/>
                  </a:cubicBezTo>
                  <a:cubicBezTo>
                    <a:pt x="22" y="0"/>
                    <a:pt x="28" y="0"/>
                    <a:pt x="34" y="0"/>
                  </a:cubicBezTo>
                  <a:cubicBezTo>
                    <a:pt x="78" y="0"/>
                    <a:pt x="122" y="0"/>
                    <a:pt x="166" y="0"/>
                  </a:cubicBezTo>
                  <a:cubicBezTo>
                    <a:pt x="169" y="0"/>
                    <a:pt x="171" y="0"/>
                    <a:pt x="173" y="2"/>
                  </a:cubicBezTo>
                  <a:cubicBezTo>
                    <a:pt x="176" y="4"/>
                    <a:pt x="177" y="7"/>
                    <a:pt x="176" y="10"/>
                  </a:cubicBezTo>
                  <a:cubicBezTo>
                    <a:pt x="171" y="26"/>
                    <a:pt x="173" y="42"/>
                    <a:pt x="176" y="57"/>
                  </a:cubicBezTo>
                  <a:cubicBezTo>
                    <a:pt x="179" y="68"/>
                    <a:pt x="181" y="78"/>
                    <a:pt x="182" y="89"/>
                  </a:cubicBezTo>
                  <a:cubicBezTo>
                    <a:pt x="185" y="111"/>
                    <a:pt x="177" y="129"/>
                    <a:pt x="161" y="142"/>
                  </a:cubicBezTo>
                  <a:cubicBezTo>
                    <a:pt x="153" y="148"/>
                    <a:pt x="145" y="153"/>
                    <a:pt x="138" y="159"/>
                  </a:cubicBezTo>
                  <a:cubicBezTo>
                    <a:pt x="131" y="164"/>
                    <a:pt x="125" y="169"/>
                    <a:pt x="120" y="175"/>
                  </a:cubicBezTo>
                  <a:cubicBezTo>
                    <a:pt x="112" y="184"/>
                    <a:pt x="110" y="194"/>
                    <a:pt x="112" y="205"/>
                  </a:cubicBezTo>
                  <a:cubicBezTo>
                    <a:pt x="113" y="209"/>
                    <a:pt x="113" y="213"/>
                    <a:pt x="110" y="216"/>
                  </a:cubicBezTo>
                  <a:cubicBezTo>
                    <a:pt x="104" y="221"/>
                    <a:pt x="104" y="227"/>
                    <a:pt x="106" y="234"/>
                  </a:cubicBezTo>
                  <a:cubicBezTo>
                    <a:pt x="108" y="242"/>
                    <a:pt x="112" y="250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lose/>
                  <a:moveTo>
                    <a:pt x="92" y="43"/>
                  </a:moveTo>
                  <a:cubicBezTo>
                    <a:pt x="92" y="43"/>
                    <a:pt x="92" y="43"/>
                    <a:pt x="92" y="43"/>
                  </a:cubicBezTo>
                  <a:cubicBezTo>
                    <a:pt x="89" y="52"/>
                    <a:pt x="86" y="61"/>
                    <a:pt x="83" y="70"/>
                  </a:cubicBezTo>
                  <a:cubicBezTo>
                    <a:pt x="83" y="71"/>
                    <a:pt x="82" y="72"/>
                    <a:pt x="80" y="72"/>
                  </a:cubicBezTo>
                  <a:cubicBezTo>
                    <a:pt x="72" y="72"/>
                    <a:pt x="64" y="72"/>
                    <a:pt x="55" y="72"/>
                  </a:cubicBezTo>
                  <a:cubicBezTo>
                    <a:pt x="54" y="72"/>
                    <a:pt x="53" y="72"/>
                    <a:pt x="52" y="72"/>
                  </a:cubicBezTo>
                  <a:cubicBezTo>
                    <a:pt x="53" y="73"/>
                    <a:pt x="54" y="73"/>
                    <a:pt x="54" y="74"/>
                  </a:cubicBezTo>
                  <a:cubicBezTo>
                    <a:pt x="61" y="79"/>
                    <a:pt x="68" y="84"/>
                    <a:pt x="75" y="89"/>
                  </a:cubicBezTo>
                  <a:cubicBezTo>
                    <a:pt x="76" y="90"/>
                    <a:pt x="77" y="90"/>
                    <a:pt x="76" y="92"/>
                  </a:cubicBezTo>
                  <a:cubicBezTo>
                    <a:pt x="74" y="97"/>
                    <a:pt x="73" y="102"/>
                    <a:pt x="71" y="107"/>
                  </a:cubicBezTo>
                  <a:cubicBezTo>
                    <a:pt x="70" y="111"/>
                    <a:pt x="69" y="115"/>
                    <a:pt x="67" y="119"/>
                  </a:cubicBezTo>
                  <a:cubicBezTo>
                    <a:pt x="76" y="113"/>
                    <a:pt x="84" y="107"/>
                    <a:pt x="92" y="101"/>
                  </a:cubicBezTo>
                  <a:cubicBezTo>
                    <a:pt x="100" y="107"/>
                    <a:pt x="108" y="113"/>
                    <a:pt x="117" y="119"/>
                  </a:cubicBezTo>
                  <a:cubicBezTo>
                    <a:pt x="116" y="118"/>
                    <a:pt x="116" y="117"/>
                    <a:pt x="116" y="117"/>
                  </a:cubicBezTo>
                  <a:cubicBezTo>
                    <a:pt x="113" y="108"/>
                    <a:pt x="111" y="100"/>
                    <a:pt x="108" y="92"/>
                  </a:cubicBezTo>
                  <a:cubicBezTo>
                    <a:pt x="108" y="91"/>
                    <a:pt x="108" y="90"/>
                    <a:pt x="109" y="88"/>
                  </a:cubicBezTo>
                  <a:cubicBezTo>
                    <a:pt x="116" y="83"/>
                    <a:pt x="123" y="78"/>
                    <a:pt x="130" y="73"/>
                  </a:cubicBezTo>
                  <a:cubicBezTo>
                    <a:pt x="131" y="73"/>
                    <a:pt x="131" y="72"/>
                    <a:pt x="132" y="72"/>
                  </a:cubicBezTo>
                  <a:cubicBezTo>
                    <a:pt x="122" y="72"/>
                    <a:pt x="113" y="72"/>
                    <a:pt x="104" y="72"/>
                  </a:cubicBezTo>
                  <a:cubicBezTo>
                    <a:pt x="102" y="72"/>
                    <a:pt x="101" y="71"/>
                    <a:pt x="101" y="69"/>
                  </a:cubicBezTo>
                  <a:cubicBezTo>
                    <a:pt x="98" y="60"/>
                    <a:pt x="95" y="52"/>
                    <a:pt x="9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695575" y="3659188"/>
              <a:ext cx="666750" cy="109538"/>
            </a:xfrm>
            <a:custGeom>
              <a:avLst/>
              <a:gdLst>
                <a:gd name="T0" fmla="*/ 0 w 176"/>
                <a:gd name="T1" fmla="*/ 29 h 29"/>
                <a:gd name="T2" fmla="*/ 6 w 176"/>
                <a:gd name="T3" fmla="*/ 14 h 29"/>
                <a:gd name="T4" fmla="*/ 34 w 176"/>
                <a:gd name="T5" fmla="*/ 0 h 29"/>
                <a:gd name="T6" fmla="*/ 143 w 176"/>
                <a:gd name="T7" fmla="*/ 0 h 29"/>
                <a:gd name="T8" fmla="*/ 172 w 176"/>
                <a:gd name="T9" fmla="*/ 17 h 29"/>
                <a:gd name="T10" fmla="*/ 176 w 176"/>
                <a:gd name="T11" fmla="*/ 29 h 29"/>
                <a:gd name="T12" fmla="*/ 0 w 17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9">
                  <a:moveTo>
                    <a:pt x="0" y="29"/>
                  </a:moveTo>
                  <a:cubicBezTo>
                    <a:pt x="0" y="23"/>
                    <a:pt x="2" y="18"/>
                    <a:pt x="6" y="14"/>
                  </a:cubicBezTo>
                  <a:cubicBezTo>
                    <a:pt x="13" y="5"/>
                    <a:pt x="23" y="0"/>
                    <a:pt x="34" y="0"/>
                  </a:cubicBezTo>
                  <a:cubicBezTo>
                    <a:pt x="70" y="0"/>
                    <a:pt x="107" y="0"/>
                    <a:pt x="143" y="0"/>
                  </a:cubicBezTo>
                  <a:cubicBezTo>
                    <a:pt x="155" y="0"/>
                    <a:pt x="166" y="6"/>
                    <a:pt x="172" y="17"/>
                  </a:cubicBezTo>
                  <a:cubicBezTo>
                    <a:pt x="175" y="20"/>
                    <a:pt x="176" y="24"/>
                    <a:pt x="176" y="29"/>
                  </a:cubicBezTo>
                  <a:cubicBezTo>
                    <a:pt x="117" y="29"/>
                    <a:pt x="59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501900" y="2532063"/>
              <a:ext cx="292100" cy="541338"/>
            </a:xfrm>
            <a:custGeom>
              <a:avLst/>
              <a:gdLst>
                <a:gd name="T0" fmla="*/ 77 w 77"/>
                <a:gd name="T1" fmla="*/ 143 h 143"/>
                <a:gd name="T2" fmla="*/ 51 w 77"/>
                <a:gd name="T3" fmla="*/ 129 h 143"/>
                <a:gd name="T4" fmla="*/ 12 w 77"/>
                <a:gd name="T5" fmla="*/ 76 h 143"/>
                <a:gd name="T6" fmla="*/ 4 w 77"/>
                <a:gd name="T7" fmla="*/ 46 h 143"/>
                <a:gd name="T8" fmla="*/ 0 w 77"/>
                <a:gd name="T9" fmla="*/ 8 h 143"/>
                <a:gd name="T10" fmla="*/ 2 w 77"/>
                <a:gd name="T11" fmla="*/ 2 h 143"/>
                <a:gd name="T12" fmla="*/ 7 w 77"/>
                <a:gd name="T13" fmla="*/ 1 h 143"/>
                <a:gd name="T14" fmla="*/ 46 w 77"/>
                <a:gd name="T15" fmla="*/ 15 h 143"/>
                <a:gd name="T16" fmla="*/ 50 w 77"/>
                <a:gd name="T17" fmla="*/ 17 h 143"/>
                <a:gd name="T18" fmla="*/ 52 w 77"/>
                <a:gd name="T19" fmla="*/ 19 h 143"/>
                <a:gd name="T20" fmla="*/ 48 w 77"/>
                <a:gd name="T21" fmla="*/ 46 h 143"/>
                <a:gd name="T22" fmla="*/ 42 w 77"/>
                <a:gd name="T23" fmla="*/ 78 h 143"/>
                <a:gd name="T24" fmla="*/ 64 w 77"/>
                <a:gd name="T25" fmla="*/ 133 h 143"/>
                <a:gd name="T26" fmla="*/ 77 w 77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143">
                  <a:moveTo>
                    <a:pt x="77" y="143"/>
                  </a:moveTo>
                  <a:cubicBezTo>
                    <a:pt x="67" y="139"/>
                    <a:pt x="59" y="135"/>
                    <a:pt x="51" y="129"/>
                  </a:cubicBezTo>
                  <a:cubicBezTo>
                    <a:pt x="32" y="115"/>
                    <a:pt x="20" y="97"/>
                    <a:pt x="12" y="76"/>
                  </a:cubicBezTo>
                  <a:cubicBezTo>
                    <a:pt x="8" y="66"/>
                    <a:pt x="6" y="56"/>
                    <a:pt x="4" y="46"/>
                  </a:cubicBezTo>
                  <a:cubicBezTo>
                    <a:pt x="2" y="34"/>
                    <a:pt x="0" y="21"/>
                    <a:pt x="0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5" y="0"/>
                    <a:pt x="7" y="1"/>
                  </a:cubicBezTo>
                  <a:cubicBezTo>
                    <a:pt x="20" y="6"/>
                    <a:pt x="33" y="10"/>
                    <a:pt x="46" y="15"/>
                  </a:cubicBezTo>
                  <a:cubicBezTo>
                    <a:pt x="47" y="16"/>
                    <a:pt x="49" y="16"/>
                    <a:pt x="50" y="17"/>
                  </a:cubicBezTo>
                  <a:cubicBezTo>
                    <a:pt x="52" y="17"/>
                    <a:pt x="52" y="18"/>
                    <a:pt x="52" y="19"/>
                  </a:cubicBezTo>
                  <a:cubicBezTo>
                    <a:pt x="52" y="29"/>
                    <a:pt x="50" y="38"/>
                    <a:pt x="48" y="46"/>
                  </a:cubicBezTo>
                  <a:cubicBezTo>
                    <a:pt x="45" y="57"/>
                    <a:pt x="43" y="67"/>
                    <a:pt x="42" y="78"/>
                  </a:cubicBezTo>
                  <a:cubicBezTo>
                    <a:pt x="41" y="100"/>
                    <a:pt x="48" y="118"/>
                    <a:pt x="64" y="133"/>
                  </a:cubicBezTo>
                  <a:cubicBezTo>
                    <a:pt x="68" y="136"/>
                    <a:pt x="73" y="139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263900" y="2532063"/>
              <a:ext cx="292100" cy="541338"/>
            </a:xfrm>
            <a:custGeom>
              <a:avLst/>
              <a:gdLst>
                <a:gd name="T0" fmla="*/ 0 w 77"/>
                <a:gd name="T1" fmla="*/ 143 h 143"/>
                <a:gd name="T2" fmla="*/ 12 w 77"/>
                <a:gd name="T3" fmla="*/ 134 h 143"/>
                <a:gd name="T4" fmla="*/ 34 w 77"/>
                <a:gd name="T5" fmla="*/ 96 h 143"/>
                <a:gd name="T6" fmla="*/ 34 w 77"/>
                <a:gd name="T7" fmla="*/ 69 h 143"/>
                <a:gd name="T8" fmla="*/ 27 w 77"/>
                <a:gd name="T9" fmla="*/ 33 h 143"/>
                <a:gd name="T10" fmla="*/ 25 w 77"/>
                <a:gd name="T11" fmla="*/ 19 h 143"/>
                <a:gd name="T12" fmla="*/ 27 w 77"/>
                <a:gd name="T13" fmla="*/ 17 h 143"/>
                <a:gd name="T14" fmla="*/ 70 w 77"/>
                <a:gd name="T15" fmla="*/ 1 h 143"/>
                <a:gd name="T16" fmla="*/ 77 w 77"/>
                <a:gd name="T17" fmla="*/ 7 h 143"/>
                <a:gd name="T18" fmla="*/ 76 w 77"/>
                <a:gd name="T19" fmla="*/ 22 h 143"/>
                <a:gd name="T20" fmla="*/ 66 w 77"/>
                <a:gd name="T21" fmla="*/ 73 h 143"/>
                <a:gd name="T22" fmla="*/ 29 w 77"/>
                <a:gd name="T23" fmla="*/ 127 h 143"/>
                <a:gd name="T24" fmla="*/ 1 w 77"/>
                <a:gd name="T25" fmla="*/ 142 h 143"/>
                <a:gd name="T26" fmla="*/ 0 w 77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143">
                  <a:moveTo>
                    <a:pt x="0" y="143"/>
                  </a:moveTo>
                  <a:cubicBezTo>
                    <a:pt x="4" y="140"/>
                    <a:pt x="8" y="137"/>
                    <a:pt x="12" y="134"/>
                  </a:cubicBezTo>
                  <a:cubicBezTo>
                    <a:pt x="23" y="124"/>
                    <a:pt x="31" y="111"/>
                    <a:pt x="34" y="96"/>
                  </a:cubicBezTo>
                  <a:cubicBezTo>
                    <a:pt x="36" y="87"/>
                    <a:pt x="36" y="78"/>
                    <a:pt x="34" y="69"/>
                  </a:cubicBezTo>
                  <a:cubicBezTo>
                    <a:pt x="32" y="57"/>
                    <a:pt x="29" y="45"/>
                    <a:pt x="27" y="33"/>
                  </a:cubicBezTo>
                  <a:cubicBezTo>
                    <a:pt x="26" y="29"/>
                    <a:pt x="26" y="24"/>
                    <a:pt x="25" y="19"/>
                  </a:cubicBezTo>
                  <a:cubicBezTo>
                    <a:pt x="25" y="18"/>
                    <a:pt x="25" y="17"/>
                    <a:pt x="27" y="17"/>
                  </a:cubicBezTo>
                  <a:cubicBezTo>
                    <a:pt x="41" y="12"/>
                    <a:pt x="55" y="6"/>
                    <a:pt x="70" y="1"/>
                  </a:cubicBezTo>
                  <a:cubicBezTo>
                    <a:pt x="73" y="0"/>
                    <a:pt x="77" y="3"/>
                    <a:pt x="77" y="7"/>
                  </a:cubicBezTo>
                  <a:cubicBezTo>
                    <a:pt x="77" y="12"/>
                    <a:pt x="77" y="17"/>
                    <a:pt x="76" y="22"/>
                  </a:cubicBezTo>
                  <a:cubicBezTo>
                    <a:pt x="75" y="39"/>
                    <a:pt x="72" y="56"/>
                    <a:pt x="66" y="73"/>
                  </a:cubicBezTo>
                  <a:cubicBezTo>
                    <a:pt x="59" y="94"/>
                    <a:pt x="47" y="113"/>
                    <a:pt x="29" y="127"/>
                  </a:cubicBezTo>
                  <a:cubicBezTo>
                    <a:pt x="20" y="134"/>
                    <a:pt x="11" y="139"/>
                    <a:pt x="1" y="142"/>
                  </a:cubicBezTo>
                  <a:cubicBezTo>
                    <a:pt x="1" y="143"/>
                    <a:pt x="1" y="143"/>
                    <a:pt x="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832100" y="3484563"/>
              <a:ext cx="393700" cy="152400"/>
            </a:xfrm>
            <a:custGeom>
              <a:avLst/>
              <a:gdLst>
                <a:gd name="T0" fmla="*/ 104 w 104"/>
                <a:gd name="T1" fmla="*/ 40 h 40"/>
                <a:gd name="T2" fmla="*/ 0 w 104"/>
                <a:gd name="T3" fmla="*/ 40 h 40"/>
                <a:gd name="T4" fmla="*/ 0 w 104"/>
                <a:gd name="T5" fmla="*/ 37 h 40"/>
                <a:gd name="T6" fmla="*/ 0 w 104"/>
                <a:gd name="T7" fmla="*/ 12 h 40"/>
                <a:gd name="T8" fmla="*/ 12 w 104"/>
                <a:gd name="T9" fmla="*/ 0 h 40"/>
                <a:gd name="T10" fmla="*/ 92 w 104"/>
                <a:gd name="T11" fmla="*/ 0 h 40"/>
                <a:gd name="T12" fmla="*/ 104 w 104"/>
                <a:gd name="T13" fmla="*/ 13 h 40"/>
                <a:gd name="T14" fmla="*/ 104 w 104"/>
                <a:gd name="T15" fmla="*/ 37 h 40"/>
                <a:gd name="T16" fmla="*/ 104 w 10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40">
                  <a:moveTo>
                    <a:pt x="104" y="40"/>
                  </a:moveTo>
                  <a:cubicBezTo>
                    <a:pt x="69" y="40"/>
                    <a:pt x="35" y="40"/>
                    <a:pt x="0" y="40"/>
                  </a:cubicBezTo>
                  <a:cubicBezTo>
                    <a:pt x="0" y="39"/>
                    <a:pt x="0" y="38"/>
                    <a:pt x="0" y="37"/>
                  </a:cubicBezTo>
                  <a:cubicBezTo>
                    <a:pt x="0" y="29"/>
                    <a:pt x="0" y="21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9" y="0"/>
                    <a:pt x="65" y="0"/>
                    <a:pt x="92" y="0"/>
                  </a:cubicBezTo>
                  <a:cubicBezTo>
                    <a:pt x="99" y="0"/>
                    <a:pt x="104" y="5"/>
                    <a:pt x="104" y="13"/>
                  </a:cubicBezTo>
                  <a:cubicBezTo>
                    <a:pt x="104" y="21"/>
                    <a:pt x="104" y="29"/>
                    <a:pt x="104" y="37"/>
                  </a:cubicBezTo>
                  <a:cubicBezTo>
                    <a:pt x="104" y="38"/>
                    <a:pt x="104" y="39"/>
                    <a:pt x="10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5061652" y="1972694"/>
            <a:ext cx="1618702" cy="1974623"/>
            <a:chOff x="2501900" y="2482850"/>
            <a:chExt cx="1054100" cy="1285876"/>
          </a:xfrm>
          <a:solidFill>
            <a:srgbClr val="E6376C"/>
          </a:solidFill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2681288" y="2482850"/>
              <a:ext cx="700088" cy="976313"/>
            </a:xfrm>
            <a:custGeom>
              <a:avLst/>
              <a:gdLst>
                <a:gd name="T0" fmla="*/ 118 w 185"/>
                <a:gd name="T1" fmla="*/ 258 h 258"/>
                <a:gd name="T2" fmla="*/ 66 w 185"/>
                <a:gd name="T3" fmla="*/ 258 h 258"/>
                <a:gd name="T4" fmla="*/ 74 w 185"/>
                <a:gd name="T5" fmla="*/ 246 h 258"/>
                <a:gd name="T6" fmla="*/ 79 w 185"/>
                <a:gd name="T7" fmla="*/ 227 h 258"/>
                <a:gd name="T8" fmla="*/ 75 w 185"/>
                <a:gd name="T9" fmla="*/ 216 h 258"/>
                <a:gd name="T10" fmla="*/ 72 w 185"/>
                <a:gd name="T11" fmla="*/ 205 h 258"/>
                <a:gd name="T12" fmla="*/ 62 w 185"/>
                <a:gd name="T13" fmla="*/ 172 h 258"/>
                <a:gd name="T14" fmla="*/ 33 w 185"/>
                <a:gd name="T15" fmla="*/ 150 h 258"/>
                <a:gd name="T16" fmla="*/ 9 w 185"/>
                <a:gd name="T17" fmla="*/ 125 h 258"/>
                <a:gd name="T18" fmla="*/ 2 w 185"/>
                <a:gd name="T19" fmla="*/ 89 h 258"/>
                <a:gd name="T20" fmla="*/ 9 w 185"/>
                <a:gd name="T21" fmla="*/ 53 h 258"/>
                <a:gd name="T22" fmla="*/ 8 w 185"/>
                <a:gd name="T23" fmla="*/ 11 h 258"/>
                <a:gd name="T24" fmla="*/ 16 w 185"/>
                <a:gd name="T25" fmla="*/ 0 h 258"/>
                <a:gd name="T26" fmla="*/ 34 w 185"/>
                <a:gd name="T27" fmla="*/ 0 h 258"/>
                <a:gd name="T28" fmla="*/ 166 w 185"/>
                <a:gd name="T29" fmla="*/ 0 h 258"/>
                <a:gd name="T30" fmla="*/ 173 w 185"/>
                <a:gd name="T31" fmla="*/ 2 h 258"/>
                <a:gd name="T32" fmla="*/ 176 w 185"/>
                <a:gd name="T33" fmla="*/ 10 h 258"/>
                <a:gd name="T34" fmla="*/ 176 w 185"/>
                <a:gd name="T35" fmla="*/ 57 h 258"/>
                <a:gd name="T36" fmla="*/ 182 w 185"/>
                <a:gd name="T37" fmla="*/ 89 h 258"/>
                <a:gd name="T38" fmla="*/ 161 w 185"/>
                <a:gd name="T39" fmla="*/ 142 h 258"/>
                <a:gd name="T40" fmla="*/ 138 w 185"/>
                <a:gd name="T41" fmla="*/ 159 h 258"/>
                <a:gd name="T42" fmla="*/ 120 w 185"/>
                <a:gd name="T43" fmla="*/ 175 h 258"/>
                <a:gd name="T44" fmla="*/ 112 w 185"/>
                <a:gd name="T45" fmla="*/ 205 h 258"/>
                <a:gd name="T46" fmla="*/ 110 w 185"/>
                <a:gd name="T47" fmla="*/ 216 h 258"/>
                <a:gd name="T48" fmla="*/ 106 w 185"/>
                <a:gd name="T49" fmla="*/ 234 h 258"/>
                <a:gd name="T50" fmla="*/ 117 w 185"/>
                <a:gd name="T51" fmla="*/ 256 h 258"/>
                <a:gd name="T52" fmla="*/ 118 w 185"/>
                <a:gd name="T53" fmla="*/ 258 h 258"/>
                <a:gd name="T54" fmla="*/ 118 w 185"/>
                <a:gd name="T55" fmla="*/ 258 h 258"/>
                <a:gd name="T56" fmla="*/ 92 w 185"/>
                <a:gd name="T57" fmla="*/ 43 h 258"/>
                <a:gd name="T58" fmla="*/ 92 w 185"/>
                <a:gd name="T59" fmla="*/ 43 h 258"/>
                <a:gd name="T60" fmla="*/ 83 w 185"/>
                <a:gd name="T61" fmla="*/ 70 h 258"/>
                <a:gd name="T62" fmla="*/ 80 w 185"/>
                <a:gd name="T63" fmla="*/ 72 h 258"/>
                <a:gd name="T64" fmla="*/ 55 w 185"/>
                <a:gd name="T65" fmla="*/ 72 h 258"/>
                <a:gd name="T66" fmla="*/ 52 w 185"/>
                <a:gd name="T67" fmla="*/ 72 h 258"/>
                <a:gd name="T68" fmla="*/ 54 w 185"/>
                <a:gd name="T69" fmla="*/ 74 h 258"/>
                <a:gd name="T70" fmla="*/ 75 w 185"/>
                <a:gd name="T71" fmla="*/ 89 h 258"/>
                <a:gd name="T72" fmla="*/ 76 w 185"/>
                <a:gd name="T73" fmla="*/ 92 h 258"/>
                <a:gd name="T74" fmla="*/ 71 w 185"/>
                <a:gd name="T75" fmla="*/ 107 h 258"/>
                <a:gd name="T76" fmla="*/ 67 w 185"/>
                <a:gd name="T77" fmla="*/ 119 h 258"/>
                <a:gd name="T78" fmla="*/ 92 w 185"/>
                <a:gd name="T79" fmla="*/ 101 h 258"/>
                <a:gd name="T80" fmla="*/ 117 w 185"/>
                <a:gd name="T81" fmla="*/ 119 h 258"/>
                <a:gd name="T82" fmla="*/ 116 w 185"/>
                <a:gd name="T83" fmla="*/ 117 h 258"/>
                <a:gd name="T84" fmla="*/ 108 w 185"/>
                <a:gd name="T85" fmla="*/ 92 h 258"/>
                <a:gd name="T86" fmla="*/ 109 w 185"/>
                <a:gd name="T87" fmla="*/ 88 h 258"/>
                <a:gd name="T88" fmla="*/ 130 w 185"/>
                <a:gd name="T89" fmla="*/ 73 h 258"/>
                <a:gd name="T90" fmla="*/ 132 w 185"/>
                <a:gd name="T91" fmla="*/ 72 h 258"/>
                <a:gd name="T92" fmla="*/ 104 w 185"/>
                <a:gd name="T93" fmla="*/ 72 h 258"/>
                <a:gd name="T94" fmla="*/ 101 w 185"/>
                <a:gd name="T95" fmla="*/ 69 h 258"/>
                <a:gd name="T96" fmla="*/ 92 w 185"/>
                <a:gd name="T97" fmla="*/ 4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258">
                  <a:moveTo>
                    <a:pt x="118" y="258"/>
                  </a:moveTo>
                  <a:cubicBezTo>
                    <a:pt x="101" y="258"/>
                    <a:pt x="83" y="258"/>
                    <a:pt x="66" y="258"/>
                  </a:cubicBezTo>
                  <a:cubicBezTo>
                    <a:pt x="69" y="254"/>
                    <a:pt x="71" y="250"/>
                    <a:pt x="74" y="246"/>
                  </a:cubicBezTo>
                  <a:cubicBezTo>
                    <a:pt x="77" y="240"/>
                    <a:pt x="79" y="234"/>
                    <a:pt x="79" y="227"/>
                  </a:cubicBezTo>
                  <a:cubicBezTo>
                    <a:pt x="79" y="223"/>
                    <a:pt x="78" y="219"/>
                    <a:pt x="75" y="216"/>
                  </a:cubicBezTo>
                  <a:cubicBezTo>
                    <a:pt x="72" y="213"/>
                    <a:pt x="71" y="210"/>
                    <a:pt x="72" y="205"/>
                  </a:cubicBezTo>
                  <a:cubicBezTo>
                    <a:pt x="74" y="192"/>
                    <a:pt x="71" y="181"/>
                    <a:pt x="62" y="172"/>
                  </a:cubicBezTo>
                  <a:cubicBezTo>
                    <a:pt x="53" y="163"/>
                    <a:pt x="43" y="156"/>
                    <a:pt x="33" y="150"/>
                  </a:cubicBezTo>
                  <a:cubicBezTo>
                    <a:pt x="23" y="143"/>
                    <a:pt x="15" y="135"/>
                    <a:pt x="9" y="125"/>
                  </a:cubicBezTo>
                  <a:cubicBezTo>
                    <a:pt x="2" y="114"/>
                    <a:pt x="0" y="102"/>
                    <a:pt x="2" y="89"/>
                  </a:cubicBezTo>
                  <a:cubicBezTo>
                    <a:pt x="3" y="77"/>
                    <a:pt x="6" y="65"/>
                    <a:pt x="9" y="53"/>
                  </a:cubicBezTo>
                  <a:cubicBezTo>
                    <a:pt x="12" y="39"/>
                    <a:pt x="13" y="25"/>
                    <a:pt x="8" y="11"/>
                  </a:cubicBezTo>
                  <a:cubicBezTo>
                    <a:pt x="7" y="5"/>
                    <a:pt x="10" y="0"/>
                    <a:pt x="16" y="0"/>
                  </a:cubicBezTo>
                  <a:cubicBezTo>
                    <a:pt x="22" y="0"/>
                    <a:pt x="28" y="0"/>
                    <a:pt x="34" y="0"/>
                  </a:cubicBezTo>
                  <a:cubicBezTo>
                    <a:pt x="78" y="0"/>
                    <a:pt x="122" y="0"/>
                    <a:pt x="166" y="0"/>
                  </a:cubicBezTo>
                  <a:cubicBezTo>
                    <a:pt x="169" y="0"/>
                    <a:pt x="171" y="0"/>
                    <a:pt x="173" y="2"/>
                  </a:cubicBezTo>
                  <a:cubicBezTo>
                    <a:pt x="176" y="4"/>
                    <a:pt x="177" y="7"/>
                    <a:pt x="176" y="10"/>
                  </a:cubicBezTo>
                  <a:cubicBezTo>
                    <a:pt x="171" y="26"/>
                    <a:pt x="173" y="42"/>
                    <a:pt x="176" y="57"/>
                  </a:cubicBezTo>
                  <a:cubicBezTo>
                    <a:pt x="179" y="68"/>
                    <a:pt x="181" y="78"/>
                    <a:pt x="182" y="89"/>
                  </a:cubicBezTo>
                  <a:cubicBezTo>
                    <a:pt x="185" y="111"/>
                    <a:pt x="177" y="129"/>
                    <a:pt x="161" y="142"/>
                  </a:cubicBezTo>
                  <a:cubicBezTo>
                    <a:pt x="153" y="148"/>
                    <a:pt x="145" y="153"/>
                    <a:pt x="138" y="159"/>
                  </a:cubicBezTo>
                  <a:cubicBezTo>
                    <a:pt x="131" y="164"/>
                    <a:pt x="125" y="169"/>
                    <a:pt x="120" y="175"/>
                  </a:cubicBezTo>
                  <a:cubicBezTo>
                    <a:pt x="112" y="184"/>
                    <a:pt x="110" y="194"/>
                    <a:pt x="112" y="205"/>
                  </a:cubicBezTo>
                  <a:cubicBezTo>
                    <a:pt x="113" y="209"/>
                    <a:pt x="113" y="213"/>
                    <a:pt x="110" y="216"/>
                  </a:cubicBezTo>
                  <a:cubicBezTo>
                    <a:pt x="104" y="221"/>
                    <a:pt x="104" y="227"/>
                    <a:pt x="106" y="234"/>
                  </a:cubicBezTo>
                  <a:cubicBezTo>
                    <a:pt x="108" y="242"/>
                    <a:pt x="112" y="250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lose/>
                  <a:moveTo>
                    <a:pt x="92" y="43"/>
                  </a:moveTo>
                  <a:cubicBezTo>
                    <a:pt x="92" y="43"/>
                    <a:pt x="92" y="43"/>
                    <a:pt x="92" y="43"/>
                  </a:cubicBezTo>
                  <a:cubicBezTo>
                    <a:pt x="89" y="52"/>
                    <a:pt x="86" y="61"/>
                    <a:pt x="83" y="70"/>
                  </a:cubicBezTo>
                  <a:cubicBezTo>
                    <a:pt x="83" y="71"/>
                    <a:pt x="82" y="72"/>
                    <a:pt x="80" y="72"/>
                  </a:cubicBezTo>
                  <a:cubicBezTo>
                    <a:pt x="72" y="72"/>
                    <a:pt x="64" y="72"/>
                    <a:pt x="55" y="72"/>
                  </a:cubicBezTo>
                  <a:cubicBezTo>
                    <a:pt x="54" y="72"/>
                    <a:pt x="53" y="72"/>
                    <a:pt x="52" y="72"/>
                  </a:cubicBezTo>
                  <a:cubicBezTo>
                    <a:pt x="53" y="73"/>
                    <a:pt x="54" y="73"/>
                    <a:pt x="54" y="74"/>
                  </a:cubicBezTo>
                  <a:cubicBezTo>
                    <a:pt x="61" y="79"/>
                    <a:pt x="68" y="84"/>
                    <a:pt x="75" y="89"/>
                  </a:cubicBezTo>
                  <a:cubicBezTo>
                    <a:pt x="76" y="90"/>
                    <a:pt x="77" y="90"/>
                    <a:pt x="76" y="92"/>
                  </a:cubicBezTo>
                  <a:cubicBezTo>
                    <a:pt x="74" y="97"/>
                    <a:pt x="73" y="102"/>
                    <a:pt x="71" y="107"/>
                  </a:cubicBezTo>
                  <a:cubicBezTo>
                    <a:pt x="70" y="111"/>
                    <a:pt x="69" y="115"/>
                    <a:pt x="67" y="119"/>
                  </a:cubicBezTo>
                  <a:cubicBezTo>
                    <a:pt x="76" y="113"/>
                    <a:pt x="84" y="107"/>
                    <a:pt x="92" y="101"/>
                  </a:cubicBezTo>
                  <a:cubicBezTo>
                    <a:pt x="100" y="107"/>
                    <a:pt x="108" y="113"/>
                    <a:pt x="117" y="119"/>
                  </a:cubicBezTo>
                  <a:cubicBezTo>
                    <a:pt x="116" y="118"/>
                    <a:pt x="116" y="117"/>
                    <a:pt x="116" y="117"/>
                  </a:cubicBezTo>
                  <a:cubicBezTo>
                    <a:pt x="113" y="108"/>
                    <a:pt x="111" y="100"/>
                    <a:pt x="108" y="92"/>
                  </a:cubicBezTo>
                  <a:cubicBezTo>
                    <a:pt x="108" y="91"/>
                    <a:pt x="108" y="90"/>
                    <a:pt x="109" y="88"/>
                  </a:cubicBezTo>
                  <a:cubicBezTo>
                    <a:pt x="116" y="83"/>
                    <a:pt x="123" y="78"/>
                    <a:pt x="130" y="73"/>
                  </a:cubicBezTo>
                  <a:cubicBezTo>
                    <a:pt x="131" y="73"/>
                    <a:pt x="131" y="72"/>
                    <a:pt x="132" y="72"/>
                  </a:cubicBezTo>
                  <a:cubicBezTo>
                    <a:pt x="122" y="72"/>
                    <a:pt x="113" y="72"/>
                    <a:pt x="104" y="72"/>
                  </a:cubicBezTo>
                  <a:cubicBezTo>
                    <a:pt x="102" y="72"/>
                    <a:pt x="101" y="71"/>
                    <a:pt x="101" y="69"/>
                  </a:cubicBezTo>
                  <a:cubicBezTo>
                    <a:pt x="98" y="60"/>
                    <a:pt x="95" y="52"/>
                    <a:pt x="9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2695575" y="3659188"/>
              <a:ext cx="666750" cy="109538"/>
            </a:xfrm>
            <a:custGeom>
              <a:avLst/>
              <a:gdLst>
                <a:gd name="T0" fmla="*/ 0 w 176"/>
                <a:gd name="T1" fmla="*/ 29 h 29"/>
                <a:gd name="T2" fmla="*/ 6 w 176"/>
                <a:gd name="T3" fmla="*/ 14 h 29"/>
                <a:gd name="T4" fmla="*/ 34 w 176"/>
                <a:gd name="T5" fmla="*/ 0 h 29"/>
                <a:gd name="T6" fmla="*/ 143 w 176"/>
                <a:gd name="T7" fmla="*/ 0 h 29"/>
                <a:gd name="T8" fmla="*/ 172 w 176"/>
                <a:gd name="T9" fmla="*/ 17 h 29"/>
                <a:gd name="T10" fmla="*/ 176 w 176"/>
                <a:gd name="T11" fmla="*/ 29 h 29"/>
                <a:gd name="T12" fmla="*/ 0 w 17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9">
                  <a:moveTo>
                    <a:pt x="0" y="29"/>
                  </a:moveTo>
                  <a:cubicBezTo>
                    <a:pt x="0" y="23"/>
                    <a:pt x="2" y="18"/>
                    <a:pt x="6" y="14"/>
                  </a:cubicBezTo>
                  <a:cubicBezTo>
                    <a:pt x="13" y="5"/>
                    <a:pt x="23" y="0"/>
                    <a:pt x="34" y="0"/>
                  </a:cubicBezTo>
                  <a:cubicBezTo>
                    <a:pt x="70" y="0"/>
                    <a:pt x="107" y="0"/>
                    <a:pt x="143" y="0"/>
                  </a:cubicBezTo>
                  <a:cubicBezTo>
                    <a:pt x="155" y="0"/>
                    <a:pt x="166" y="6"/>
                    <a:pt x="172" y="17"/>
                  </a:cubicBezTo>
                  <a:cubicBezTo>
                    <a:pt x="175" y="20"/>
                    <a:pt x="176" y="24"/>
                    <a:pt x="176" y="29"/>
                  </a:cubicBezTo>
                  <a:cubicBezTo>
                    <a:pt x="117" y="29"/>
                    <a:pt x="59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2501900" y="2532063"/>
              <a:ext cx="292100" cy="541338"/>
            </a:xfrm>
            <a:custGeom>
              <a:avLst/>
              <a:gdLst>
                <a:gd name="T0" fmla="*/ 77 w 77"/>
                <a:gd name="T1" fmla="*/ 143 h 143"/>
                <a:gd name="T2" fmla="*/ 51 w 77"/>
                <a:gd name="T3" fmla="*/ 129 h 143"/>
                <a:gd name="T4" fmla="*/ 12 w 77"/>
                <a:gd name="T5" fmla="*/ 76 h 143"/>
                <a:gd name="T6" fmla="*/ 4 w 77"/>
                <a:gd name="T7" fmla="*/ 46 h 143"/>
                <a:gd name="T8" fmla="*/ 0 w 77"/>
                <a:gd name="T9" fmla="*/ 8 h 143"/>
                <a:gd name="T10" fmla="*/ 2 w 77"/>
                <a:gd name="T11" fmla="*/ 2 h 143"/>
                <a:gd name="T12" fmla="*/ 7 w 77"/>
                <a:gd name="T13" fmla="*/ 1 h 143"/>
                <a:gd name="T14" fmla="*/ 46 w 77"/>
                <a:gd name="T15" fmla="*/ 15 h 143"/>
                <a:gd name="T16" fmla="*/ 50 w 77"/>
                <a:gd name="T17" fmla="*/ 17 h 143"/>
                <a:gd name="T18" fmla="*/ 52 w 77"/>
                <a:gd name="T19" fmla="*/ 19 h 143"/>
                <a:gd name="T20" fmla="*/ 48 w 77"/>
                <a:gd name="T21" fmla="*/ 46 h 143"/>
                <a:gd name="T22" fmla="*/ 42 w 77"/>
                <a:gd name="T23" fmla="*/ 78 h 143"/>
                <a:gd name="T24" fmla="*/ 64 w 77"/>
                <a:gd name="T25" fmla="*/ 133 h 143"/>
                <a:gd name="T26" fmla="*/ 77 w 77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143">
                  <a:moveTo>
                    <a:pt x="77" y="143"/>
                  </a:moveTo>
                  <a:cubicBezTo>
                    <a:pt x="67" y="139"/>
                    <a:pt x="59" y="135"/>
                    <a:pt x="51" y="129"/>
                  </a:cubicBezTo>
                  <a:cubicBezTo>
                    <a:pt x="32" y="115"/>
                    <a:pt x="20" y="97"/>
                    <a:pt x="12" y="76"/>
                  </a:cubicBezTo>
                  <a:cubicBezTo>
                    <a:pt x="8" y="66"/>
                    <a:pt x="6" y="56"/>
                    <a:pt x="4" y="46"/>
                  </a:cubicBezTo>
                  <a:cubicBezTo>
                    <a:pt x="2" y="34"/>
                    <a:pt x="0" y="21"/>
                    <a:pt x="0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5" y="0"/>
                    <a:pt x="7" y="1"/>
                  </a:cubicBezTo>
                  <a:cubicBezTo>
                    <a:pt x="20" y="6"/>
                    <a:pt x="33" y="10"/>
                    <a:pt x="46" y="15"/>
                  </a:cubicBezTo>
                  <a:cubicBezTo>
                    <a:pt x="47" y="16"/>
                    <a:pt x="49" y="16"/>
                    <a:pt x="50" y="17"/>
                  </a:cubicBezTo>
                  <a:cubicBezTo>
                    <a:pt x="52" y="17"/>
                    <a:pt x="52" y="18"/>
                    <a:pt x="52" y="19"/>
                  </a:cubicBezTo>
                  <a:cubicBezTo>
                    <a:pt x="52" y="29"/>
                    <a:pt x="50" y="38"/>
                    <a:pt x="48" y="46"/>
                  </a:cubicBezTo>
                  <a:cubicBezTo>
                    <a:pt x="45" y="57"/>
                    <a:pt x="43" y="67"/>
                    <a:pt x="42" y="78"/>
                  </a:cubicBezTo>
                  <a:cubicBezTo>
                    <a:pt x="41" y="100"/>
                    <a:pt x="48" y="118"/>
                    <a:pt x="64" y="133"/>
                  </a:cubicBezTo>
                  <a:cubicBezTo>
                    <a:pt x="68" y="136"/>
                    <a:pt x="73" y="139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3263900" y="2532063"/>
              <a:ext cx="292100" cy="541338"/>
            </a:xfrm>
            <a:custGeom>
              <a:avLst/>
              <a:gdLst>
                <a:gd name="T0" fmla="*/ 0 w 77"/>
                <a:gd name="T1" fmla="*/ 143 h 143"/>
                <a:gd name="T2" fmla="*/ 12 w 77"/>
                <a:gd name="T3" fmla="*/ 134 h 143"/>
                <a:gd name="T4" fmla="*/ 34 w 77"/>
                <a:gd name="T5" fmla="*/ 96 h 143"/>
                <a:gd name="T6" fmla="*/ 34 w 77"/>
                <a:gd name="T7" fmla="*/ 69 h 143"/>
                <a:gd name="T8" fmla="*/ 27 w 77"/>
                <a:gd name="T9" fmla="*/ 33 h 143"/>
                <a:gd name="T10" fmla="*/ 25 w 77"/>
                <a:gd name="T11" fmla="*/ 19 h 143"/>
                <a:gd name="T12" fmla="*/ 27 w 77"/>
                <a:gd name="T13" fmla="*/ 17 h 143"/>
                <a:gd name="T14" fmla="*/ 70 w 77"/>
                <a:gd name="T15" fmla="*/ 1 h 143"/>
                <a:gd name="T16" fmla="*/ 77 w 77"/>
                <a:gd name="T17" fmla="*/ 7 h 143"/>
                <a:gd name="T18" fmla="*/ 76 w 77"/>
                <a:gd name="T19" fmla="*/ 22 h 143"/>
                <a:gd name="T20" fmla="*/ 66 w 77"/>
                <a:gd name="T21" fmla="*/ 73 h 143"/>
                <a:gd name="T22" fmla="*/ 29 w 77"/>
                <a:gd name="T23" fmla="*/ 127 h 143"/>
                <a:gd name="T24" fmla="*/ 1 w 77"/>
                <a:gd name="T25" fmla="*/ 142 h 143"/>
                <a:gd name="T26" fmla="*/ 0 w 77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143">
                  <a:moveTo>
                    <a:pt x="0" y="143"/>
                  </a:moveTo>
                  <a:cubicBezTo>
                    <a:pt x="4" y="140"/>
                    <a:pt x="8" y="137"/>
                    <a:pt x="12" y="134"/>
                  </a:cubicBezTo>
                  <a:cubicBezTo>
                    <a:pt x="23" y="124"/>
                    <a:pt x="31" y="111"/>
                    <a:pt x="34" y="96"/>
                  </a:cubicBezTo>
                  <a:cubicBezTo>
                    <a:pt x="36" y="87"/>
                    <a:pt x="36" y="78"/>
                    <a:pt x="34" y="69"/>
                  </a:cubicBezTo>
                  <a:cubicBezTo>
                    <a:pt x="32" y="57"/>
                    <a:pt x="29" y="45"/>
                    <a:pt x="27" y="33"/>
                  </a:cubicBezTo>
                  <a:cubicBezTo>
                    <a:pt x="26" y="29"/>
                    <a:pt x="26" y="24"/>
                    <a:pt x="25" y="19"/>
                  </a:cubicBezTo>
                  <a:cubicBezTo>
                    <a:pt x="25" y="18"/>
                    <a:pt x="25" y="17"/>
                    <a:pt x="27" y="17"/>
                  </a:cubicBezTo>
                  <a:cubicBezTo>
                    <a:pt x="41" y="12"/>
                    <a:pt x="55" y="6"/>
                    <a:pt x="70" y="1"/>
                  </a:cubicBezTo>
                  <a:cubicBezTo>
                    <a:pt x="73" y="0"/>
                    <a:pt x="77" y="3"/>
                    <a:pt x="77" y="7"/>
                  </a:cubicBezTo>
                  <a:cubicBezTo>
                    <a:pt x="77" y="12"/>
                    <a:pt x="77" y="17"/>
                    <a:pt x="76" y="22"/>
                  </a:cubicBezTo>
                  <a:cubicBezTo>
                    <a:pt x="75" y="39"/>
                    <a:pt x="72" y="56"/>
                    <a:pt x="66" y="73"/>
                  </a:cubicBezTo>
                  <a:cubicBezTo>
                    <a:pt x="59" y="94"/>
                    <a:pt x="47" y="113"/>
                    <a:pt x="29" y="127"/>
                  </a:cubicBezTo>
                  <a:cubicBezTo>
                    <a:pt x="20" y="134"/>
                    <a:pt x="11" y="139"/>
                    <a:pt x="1" y="142"/>
                  </a:cubicBezTo>
                  <a:cubicBezTo>
                    <a:pt x="1" y="143"/>
                    <a:pt x="1" y="143"/>
                    <a:pt x="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2832100" y="3484563"/>
              <a:ext cx="393700" cy="152400"/>
            </a:xfrm>
            <a:custGeom>
              <a:avLst/>
              <a:gdLst>
                <a:gd name="T0" fmla="*/ 104 w 104"/>
                <a:gd name="T1" fmla="*/ 40 h 40"/>
                <a:gd name="T2" fmla="*/ 0 w 104"/>
                <a:gd name="T3" fmla="*/ 40 h 40"/>
                <a:gd name="T4" fmla="*/ 0 w 104"/>
                <a:gd name="T5" fmla="*/ 37 h 40"/>
                <a:gd name="T6" fmla="*/ 0 w 104"/>
                <a:gd name="T7" fmla="*/ 12 h 40"/>
                <a:gd name="T8" fmla="*/ 12 w 104"/>
                <a:gd name="T9" fmla="*/ 0 h 40"/>
                <a:gd name="T10" fmla="*/ 92 w 104"/>
                <a:gd name="T11" fmla="*/ 0 h 40"/>
                <a:gd name="T12" fmla="*/ 104 w 104"/>
                <a:gd name="T13" fmla="*/ 13 h 40"/>
                <a:gd name="T14" fmla="*/ 104 w 104"/>
                <a:gd name="T15" fmla="*/ 37 h 40"/>
                <a:gd name="T16" fmla="*/ 104 w 10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40">
                  <a:moveTo>
                    <a:pt x="104" y="40"/>
                  </a:moveTo>
                  <a:cubicBezTo>
                    <a:pt x="69" y="40"/>
                    <a:pt x="35" y="40"/>
                    <a:pt x="0" y="40"/>
                  </a:cubicBezTo>
                  <a:cubicBezTo>
                    <a:pt x="0" y="39"/>
                    <a:pt x="0" y="38"/>
                    <a:pt x="0" y="37"/>
                  </a:cubicBezTo>
                  <a:cubicBezTo>
                    <a:pt x="0" y="29"/>
                    <a:pt x="0" y="21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9" y="0"/>
                    <a:pt x="65" y="0"/>
                    <a:pt x="92" y="0"/>
                  </a:cubicBezTo>
                  <a:cubicBezTo>
                    <a:pt x="99" y="0"/>
                    <a:pt x="104" y="5"/>
                    <a:pt x="104" y="13"/>
                  </a:cubicBezTo>
                  <a:cubicBezTo>
                    <a:pt x="104" y="21"/>
                    <a:pt x="104" y="29"/>
                    <a:pt x="104" y="37"/>
                  </a:cubicBezTo>
                  <a:cubicBezTo>
                    <a:pt x="104" y="38"/>
                    <a:pt x="104" y="39"/>
                    <a:pt x="10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7879114" y="1897121"/>
            <a:ext cx="1618702" cy="1974623"/>
            <a:chOff x="2501900" y="2482850"/>
            <a:chExt cx="1054100" cy="1285876"/>
          </a:xfrm>
          <a:solidFill>
            <a:srgbClr val="F197BE"/>
          </a:solidFill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2681288" y="2482850"/>
              <a:ext cx="700088" cy="976313"/>
            </a:xfrm>
            <a:custGeom>
              <a:avLst/>
              <a:gdLst>
                <a:gd name="T0" fmla="*/ 118 w 185"/>
                <a:gd name="T1" fmla="*/ 258 h 258"/>
                <a:gd name="T2" fmla="*/ 66 w 185"/>
                <a:gd name="T3" fmla="*/ 258 h 258"/>
                <a:gd name="T4" fmla="*/ 74 w 185"/>
                <a:gd name="T5" fmla="*/ 246 h 258"/>
                <a:gd name="T6" fmla="*/ 79 w 185"/>
                <a:gd name="T7" fmla="*/ 227 h 258"/>
                <a:gd name="T8" fmla="*/ 75 w 185"/>
                <a:gd name="T9" fmla="*/ 216 h 258"/>
                <a:gd name="T10" fmla="*/ 72 w 185"/>
                <a:gd name="T11" fmla="*/ 205 h 258"/>
                <a:gd name="T12" fmla="*/ 62 w 185"/>
                <a:gd name="T13" fmla="*/ 172 h 258"/>
                <a:gd name="T14" fmla="*/ 33 w 185"/>
                <a:gd name="T15" fmla="*/ 150 h 258"/>
                <a:gd name="T16" fmla="*/ 9 w 185"/>
                <a:gd name="T17" fmla="*/ 125 h 258"/>
                <a:gd name="T18" fmla="*/ 2 w 185"/>
                <a:gd name="T19" fmla="*/ 89 h 258"/>
                <a:gd name="T20" fmla="*/ 9 w 185"/>
                <a:gd name="T21" fmla="*/ 53 h 258"/>
                <a:gd name="T22" fmla="*/ 8 w 185"/>
                <a:gd name="T23" fmla="*/ 11 h 258"/>
                <a:gd name="T24" fmla="*/ 16 w 185"/>
                <a:gd name="T25" fmla="*/ 0 h 258"/>
                <a:gd name="T26" fmla="*/ 34 w 185"/>
                <a:gd name="T27" fmla="*/ 0 h 258"/>
                <a:gd name="T28" fmla="*/ 166 w 185"/>
                <a:gd name="T29" fmla="*/ 0 h 258"/>
                <a:gd name="T30" fmla="*/ 173 w 185"/>
                <a:gd name="T31" fmla="*/ 2 h 258"/>
                <a:gd name="T32" fmla="*/ 176 w 185"/>
                <a:gd name="T33" fmla="*/ 10 h 258"/>
                <a:gd name="T34" fmla="*/ 176 w 185"/>
                <a:gd name="T35" fmla="*/ 57 h 258"/>
                <a:gd name="T36" fmla="*/ 182 w 185"/>
                <a:gd name="T37" fmla="*/ 89 h 258"/>
                <a:gd name="T38" fmla="*/ 161 w 185"/>
                <a:gd name="T39" fmla="*/ 142 h 258"/>
                <a:gd name="T40" fmla="*/ 138 w 185"/>
                <a:gd name="T41" fmla="*/ 159 h 258"/>
                <a:gd name="T42" fmla="*/ 120 w 185"/>
                <a:gd name="T43" fmla="*/ 175 h 258"/>
                <a:gd name="T44" fmla="*/ 112 w 185"/>
                <a:gd name="T45" fmla="*/ 205 h 258"/>
                <a:gd name="T46" fmla="*/ 110 w 185"/>
                <a:gd name="T47" fmla="*/ 216 h 258"/>
                <a:gd name="T48" fmla="*/ 106 w 185"/>
                <a:gd name="T49" fmla="*/ 234 h 258"/>
                <a:gd name="T50" fmla="*/ 117 w 185"/>
                <a:gd name="T51" fmla="*/ 256 h 258"/>
                <a:gd name="T52" fmla="*/ 118 w 185"/>
                <a:gd name="T53" fmla="*/ 258 h 258"/>
                <a:gd name="T54" fmla="*/ 118 w 185"/>
                <a:gd name="T55" fmla="*/ 258 h 258"/>
                <a:gd name="T56" fmla="*/ 92 w 185"/>
                <a:gd name="T57" fmla="*/ 43 h 258"/>
                <a:gd name="T58" fmla="*/ 92 w 185"/>
                <a:gd name="T59" fmla="*/ 43 h 258"/>
                <a:gd name="T60" fmla="*/ 83 w 185"/>
                <a:gd name="T61" fmla="*/ 70 h 258"/>
                <a:gd name="T62" fmla="*/ 80 w 185"/>
                <a:gd name="T63" fmla="*/ 72 h 258"/>
                <a:gd name="T64" fmla="*/ 55 w 185"/>
                <a:gd name="T65" fmla="*/ 72 h 258"/>
                <a:gd name="T66" fmla="*/ 52 w 185"/>
                <a:gd name="T67" fmla="*/ 72 h 258"/>
                <a:gd name="T68" fmla="*/ 54 w 185"/>
                <a:gd name="T69" fmla="*/ 74 h 258"/>
                <a:gd name="T70" fmla="*/ 75 w 185"/>
                <a:gd name="T71" fmla="*/ 89 h 258"/>
                <a:gd name="T72" fmla="*/ 76 w 185"/>
                <a:gd name="T73" fmla="*/ 92 h 258"/>
                <a:gd name="T74" fmla="*/ 71 w 185"/>
                <a:gd name="T75" fmla="*/ 107 h 258"/>
                <a:gd name="T76" fmla="*/ 67 w 185"/>
                <a:gd name="T77" fmla="*/ 119 h 258"/>
                <a:gd name="T78" fmla="*/ 92 w 185"/>
                <a:gd name="T79" fmla="*/ 101 h 258"/>
                <a:gd name="T80" fmla="*/ 117 w 185"/>
                <a:gd name="T81" fmla="*/ 119 h 258"/>
                <a:gd name="T82" fmla="*/ 116 w 185"/>
                <a:gd name="T83" fmla="*/ 117 h 258"/>
                <a:gd name="T84" fmla="*/ 108 w 185"/>
                <a:gd name="T85" fmla="*/ 92 h 258"/>
                <a:gd name="T86" fmla="*/ 109 w 185"/>
                <a:gd name="T87" fmla="*/ 88 h 258"/>
                <a:gd name="T88" fmla="*/ 130 w 185"/>
                <a:gd name="T89" fmla="*/ 73 h 258"/>
                <a:gd name="T90" fmla="*/ 132 w 185"/>
                <a:gd name="T91" fmla="*/ 72 h 258"/>
                <a:gd name="T92" fmla="*/ 104 w 185"/>
                <a:gd name="T93" fmla="*/ 72 h 258"/>
                <a:gd name="T94" fmla="*/ 101 w 185"/>
                <a:gd name="T95" fmla="*/ 69 h 258"/>
                <a:gd name="T96" fmla="*/ 92 w 185"/>
                <a:gd name="T97" fmla="*/ 4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258">
                  <a:moveTo>
                    <a:pt x="118" y="258"/>
                  </a:moveTo>
                  <a:cubicBezTo>
                    <a:pt x="101" y="258"/>
                    <a:pt x="83" y="258"/>
                    <a:pt x="66" y="258"/>
                  </a:cubicBezTo>
                  <a:cubicBezTo>
                    <a:pt x="69" y="254"/>
                    <a:pt x="71" y="250"/>
                    <a:pt x="74" y="246"/>
                  </a:cubicBezTo>
                  <a:cubicBezTo>
                    <a:pt x="77" y="240"/>
                    <a:pt x="79" y="234"/>
                    <a:pt x="79" y="227"/>
                  </a:cubicBezTo>
                  <a:cubicBezTo>
                    <a:pt x="79" y="223"/>
                    <a:pt x="78" y="219"/>
                    <a:pt x="75" y="216"/>
                  </a:cubicBezTo>
                  <a:cubicBezTo>
                    <a:pt x="72" y="213"/>
                    <a:pt x="71" y="210"/>
                    <a:pt x="72" y="205"/>
                  </a:cubicBezTo>
                  <a:cubicBezTo>
                    <a:pt x="74" y="192"/>
                    <a:pt x="71" y="181"/>
                    <a:pt x="62" y="172"/>
                  </a:cubicBezTo>
                  <a:cubicBezTo>
                    <a:pt x="53" y="163"/>
                    <a:pt x="43" y="156"/>
                    <a:pt x="33" y="150"/>
                  </a:cubicBezTo>
                  <a:cubicBezTo>
                    <a:pt x="23" y="143"/>
                    <a:pt x="15" y="135"/>
                    <a:pt x="9" y="125"/>
                  </a:cubicBezTo>
                  <a:cubicBezTo>
                    <a:pt x="2" y="114"/>
                    <a:pt x="0" y="102"/>
                    <a:pt x="2" y="89"/>
                  </a:cubicBezTo>
                  <a:cubicBezTo>
                    <a:pt x="3" y="77"/>
                    <a:pt x="6" y="65"/>
                    <a:pt x="9" y="53"/>
                  </a:cubicBezTo>
                  <a:cubicBezTo>
                    <a:pt x="12" y="39"/>
                    <a:pt x="13" y="25"/>
                    <a:pt x="8" y="11"/>
                  </a:cubicBezTo>
                  <a:cubicBezTo>
                    <a:pt x="7" y="5"/>
                    <a:pt x="10" y="0"/>
                    <a:pt x="16" y="0"/>
                  </a:cubicBezTo>
                  <a:cubicBezTo>
                    <a:pt x="22" y="0"/>
                    <a:pt x="28" y="0"/>
                    <a:pt x="34" y="0"/>
                  </a:cubicBezTo>
                  <a:cubicBezTo>
                    <a:pt x="78" y="0"/>
                    <a:pt x="122" y="0"/>
                    <a:pt x="166" y="0"/>
                  </a:cubicBezTo>
                  <a:cubicBezTo>
                    <a:pt x="169" y="0"/>
                    <a:pt x="171" y="0"/>
                    <a:pt x="173" y="2"/>
                  </a:cubicBezTo>
                  <a:cubicBezTo>
                    <a:pt x="176" y="4"/>
                    <a:pt x="177" y="7"/>
                    <a:pt x="176" y="10"/>
                  </a:cubicBezTo>
                  <a:cubicBezTo>
                    <a:pt x="171" y="26"/>
                    <a:pt x="173" y="42"/>
                    <a:pt x="176" y="57"/>
                  </a:cubicBezTo>
                  <a:cubicBezTo>
                    <a:pt x="179" y="68"/>
                    <a:pt x="181" y="78"/>
                    <a:pt x="182" y="89"/>
                  </a:cubicBezTo>
                  <a:cubicBezTo>
                    <a:pt x="185" y="111"/>
                    <a:pt x="177" y="129"/>
                    <a:pt x="161" y="142"/>
                  </a:cubicBezTo>
                  <a:cubicBezTo>
                    <a:pt x="153" y="148"/>
                    <a:pt x="145" y="153"/>
                    <a:pt x="138" y="159"/>
                  </a:cubicBezTo>
                  <a:cubicBezTo>
                    <a:pt x="131" y="164"/>
                    <a:pt x="125" y="169"/>
                    <a:pt x="120" y="175"/>
                  </a:cubicBezTo>
                  <a:cubicBezTo>
                    <a:pt x="112" y="184"/>
                    <a:pt x="110" y="194"/>
                    <a:pt x="112" y="205"/>
                  </a:cubicBezTo>
                  <a:cubicBezTo>
                    <a:pt x="113" y="209"/>
                    <a:pt x="113" y="213"/>
                    <a:pt x="110" y="216"/>
                  </a:cubicBezTo>
                  <a:cubicBezTo>
                    <a:pt x="104" y="221"/>
                    <a:pt x="104" y="227"/>
                    <a:pt x="106" y="234"/>
                  </a:cubicBezTo>
                  <a:cubicBezTo>
                    <a:pt x="108" y="242"/>
                    <a:pt x="112" y="250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lose/>
                  <a:moveTo>
                    <a:pt x="92" y="43"/>
                  </a:moveTo>
                  <a:cubicBezTo>
                    <a:pt x="92" y="43"/>
                    <a:pt x="92" y="43"/>
                    <a:pt x="92" y="43"/>
                  </a:cubicBezTo>
                  <a:cubicBezTo>
                    <a:pt x="89" y="52"/>
                    <a:pt x="86" y="61"/>
                    <a:pt x="83" y="70"/>
                  </a:cubicBezTo>
                  <a:cubicBezTo>
                    <a:pt x="83" y="71"/>
                    <a:pt x="82" y="72"/>
                    <a:pt x="80" y="72"/>
                  </a:cubicBezTo>
                  <a:cubicBezTo>
                    <a:pt x="72" y="72"/>
                    <a:pt x="64" y="72"/>
                    <a:pt x="55" y="72"/>
                  </a:cubicBezTo>
                  <a:cubicBezTo>
                    <a:pt x="54" y="72"/>
                    <a:pt x="53" y="72"/>
                    <a:pt x="52" y="72"/>
                  </a:cubicBezTo>
                  <a:cubicBezTo>
                    <a:pt x="53" y="73"/>
                    <a:pt x="54" y="73"/>
                    <a:pt x="54" y="74"/>
                  </a:cubicBezTo>
                  <a:cubicBezTo>
                    <a:pt x="61" y="79"/>
                    <a:pt x="68" y="84"/>
                    <a:pt x="75" y="89"/>
                  </a:cubicBezTo>
                  <a:cubicBezTo>
                    <a:pt x="76" y="90"/>
                    <a:pt x="77" y="90"/>
                    <a:pt x="76" y="92"/>
                  </a:cubicBezTo>
                  <a:cubicBezTo>
                    <a:pt x="74" y="97"/>
                    <a:pt x="73" y="102"/>
                    <a:pt x="71" y="107"/>
                  </a:cubicBezTo>
                  <a:cubicBezTo>
                    <a:pt x="70" y="111"/>
                    <a:pt x="69" y="115"/>
                    <a:pt x="67" y="119"/>
                  </a:cubicBezTo>
                  <a:cubicBezTo>
                    <a:pt x="76" y="113"/>
                    <a:pt x="84" y="107"/>
                    <a:pt x="92" y="101"/>
                  </a:cubicBezTo>
                  <a:cubicBezTo>
                    <a:pt x="100" y="107"/>
                    <a:pt x="108" y="113"/>
                    <a:pt x="117" y="119"/>
                  </a:cubicBezTo>
                  <a:cubicBezTo>
                    <a:pt x="116" y="118"/>
                    <a:pt x="116" y="117"/>
                    <a:pt x="116" y="117"/>
                  </a:cubicBezTo>
                  <a:cubicBezTo>
                    <a:pt x="113" y="108"/>
                    <a:pt x="111" y="100"/>
                    <a:pt x="108" y="92"/>
                  </a:cubicBezTo>
                  <a:cubicBezTo>
                    <a:pt x="108" y="91"/>
                    <a:pt x="108" y="90"/>
                    <a:pt x="109" y="88"/>
                  </a:cubicBezTo>
                  <a:cubicBezTo>
                    <a:pt x="116" y="83"/>
                    <a:pt x="123" y="78"/>
                    <a:pt x="130" y="73"/>
                  </a:cubicBezTo>
                  <a:cubicBezTo>
                    <a:pt x="131" y="73"/>
                    <a:pt x="131" y="72"/>
                    <a:pt x="132" y="72"/>
                  </a:cubicBezTo>
                  <a:cubicBezTo>
                    <a:pt x="122" y="72"/>
                    <a:pt x="113" y="72"/>
                    <a:pt x="104" y="72"/>
                  </a:cubicBezTo>
                  <a:cubicBezTo>
                    <a:pt x="102" y="72"/>
                    <a:pt x="101" y="71"/>
                    <a:pt x="101" y="69"/>
                  </a:cubicBezTo>
                  <a:cubicBezTo>
                    <a:pt x="98" y="60"/>
                    <a:pt x="95" y="52"/>
                    <a:pt x="9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2695575" y="3659188"/>
              <a:ext cx="666750" cy="109538"/>
            </a:xfrm>
            <a:custGeom>
              <a:avLst/>
              <a:gdLst>
                <a:gd name="T0" fmla="*/ 0 w 176"/>
                <a:gd name="T1" fmla="*/ 29 h 29"/>
                <a:gd name="T2" fmla="*/ 6 w 176"/>
                <a:gd name="T3" fmla="*/ 14 h 29"/>
                <a:gd name="T4" fmla="*/ 34 w 176"/>
                <a:gd name="T5" fmla="*/ 0 h 29"/>
                <a:gd name="T6" fmla="*/ 143 w 176"/>
                <a:gd name="T7" fmla="*/ 0 h 29"/>
                <a:gd name="T8" fmla="*/ 172 w 176"/>
                <a:gd name="T9" fmla="*/ 17 h 29"/>
                <a:gd name="T10" fmla="*/ 176 w 176"/>
                <a:gd name="T11" fmla="*/ 29 h 29"/>
                <a:gd name="T12" fmla="*/ 0 w 17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9">
                  <a:moveTo>
                    <a:pt x="0" y="29"/>
                  </a:moveTo>
                  <a:cubicBezTo>
                    <a:pt x="0" y="23"/>
                    <a:pt x="2" y="18"/>
                    <a:pt x="6" y="14"/>
                  </a:cubicBezTo>
                  <a:cubicBezTo>
                    <a:pt x="13" y="5"/>
                    <a:pt x="23" y="0"/>
                    <a:pt x="34" y="0"/>
                  </a:cubicBezTo>
                  <a:cubicBezTo>
                    <a:pt x="70" y="0"/>
                    <a:pt x="107" y="0"/>
                    <a:pt x="143" y="0"/>
                  </a:cubicBezTo>
                  <a:cubicBezTo>
                    <a:pt x="155" y="0"/>
                    <a:pt x="166" y="6"/>
                    <a:pt x="172" y="17"/>
                  </a:cubicBezTo>
                  <a:cubicBezTo>
                    <a:pt x="175" y="20"/>
                    <a:pt x="176" y="24"/>
                    <a:pt x="176" y="29"/>
                  </a:cubicBezTo>
                  <a:cubicBezTo>
                    <a:pt x="117" y="29"/>
                    <a:pt x="59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2501900" y="2532063"/>
              <a:ext cx="292100" cy="541338"/>
            </a:xfrm>
            <a:custGeom>
              <a:avLst/>
              <a:gdLst>
                <a:gd name="T0" fmla="*/ 77 w 77"/>
                <a:gd name="T1" fmla="*/ 143 h 143"/>
                <a:gd name="T2" fmla="*/ 51 w 77"/>
                <a:gd name="T3" fmla="*/ 129 h 143"/>
                <a:gd name="T4" fmla="*/ 12 w 77"/>
                <a:gd name="T5" fmla="*/ 76 h 143"/>
                <a:gd name="T6" fmla="*/ 4 w 77"/>
                <a:gd name="T7" fmla="*/ 46 h 143"/>
                <a:gd name="T8" fmla="*/ 0 w 77"/>
                <a:gd name="T9" fmla="*/ 8 h 143"/>
                <a:gd name="T10" fmla="*/ 2 w 77"/>
                <a:gd name="T11" fmla="*/ 2 h 143"/>
                <a:gd name="T12" fmla="*/ 7 w 77"/>
                <a:gd name="T13" fmla="*/ 1 h 143"/>
                <a:gd name="T14" fmla="*/ 46 w 77"/>
                <a:gd name="T15" fmla="*/ 15 h 143"/>
                <a:gd name="T16" fmla="*/ 50 w 77"/>
                <a:gd name="T17" fmla="*/ 17 h 143"/>
                <a:gd name="T18" fmla="*/ 52 w 77"/>
                <a:gd name="T19" fmla="*/ 19 h 143"/>
                <a:gd name="T20" fmla="*/ 48 w 77"/>
                <a:gd name="T21" fmla="*/ 46 h 143"/>
                <a:gd name="T22" fmla="*/ 42 w 77"/>
                <a:gd name="T23" fmla="*/ 78 h 143"/>
                <a:gd name="T24" fmla="*/ 64 w 77"/>
                <a:gd name="T25" fmla="*/ 133 h 143"/>
                <a:gd name="T26" fmla="*/ 77 w 77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143">
                  <a:moveTo>
                    <a:pt x="77" y="143"/>
                  </a:moveTo>
                  <a:cubicBezTo>
                    <a:pt x="67" y="139"/>
                    <a:pt x="59" y="135"/>
                    <a:pt x="51" y="129"/>
                  </a:cubicBezTo>
                  <a:cubicBezTo>
                    <a:pt x="32" y="115"/>
                    <a:pt x="20" y="97"/>
                    <a:pt x="12" y="76"/>
                  </a:cubicBezTo>
                  <a:cubicBezTo>
                    <a:pt x="8" y="66"/>
                    <a:pt x="6" y="56"/>
                    <a:pt x="4" y="46"/>
                  </a:cubicBezTo>
                  <a:cubicBezTo>
                    <a:pt x="2" y="34"/>
                    <a:pt x="0" y="21"/>
                    <a:pt x="0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5" y="0"/>
                    <a:pt x="7" y="1"/>
                  </a:cubicBezTo>
                  <a:cubicBezTo>
                    <a:pt x="20" y="6"/>
                    <a:pt x="33" y="10"/>
                    <a:pt x="46" y="15"/>
                  </a:cubicBezTo>
                  <a:cubicBezTo>
                    <a:pt x="47" y="16"/>
                    <a:pt x="49" y="16"/>
                    <a:pt x="50" y="17"/>
                  </a:cubicBezTo>
                  <a:cubicBezTo>
                    <a:pt x="52" y="17"/>
                    <a:pt x="52" y="18"/>
                    <a:pt x="52" y="19"/>
                  </a:cubicBezTo>
                  <a:cubicBezTo>
                    <a:pt x="52" y="29"/>
                    <a:pt x="50" y="38"/>
                    <a:pt x="48" y="46"/>
                  </a:cubicBezTo>
                  <a:cubicBezTo>
                    <a:pt x="45" y="57"/>
                    <a:pt x="43" y="67"/>
                    <a:pt x="42" y="78"/>
                  </a:cubicBezTo>
                  <a:cubicBezTo>
                    <a:pt x="41" y="100"/>
                    <a:pt x="48" y="118"/>
                    <a:pt x="64" y="133"/>
                  </a:cubicBezTo>
                  <a:cubicBezTo>
                    <a:pt x="68" y="136"/>
                    <a:pt x="73" y="139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3263900" y="2532063"/>
              <a:ext cx="292100" cy="541338"/>
            </a:xfrm>
            <a:custGeom>
              <a:avLst/>
              <a:gdLst>
                <a:gd name="T0" fmla="*/ 0 w 77"/>
                <a:gd name="T1" fmla="*/ 143 h 143"/>
                <a:gd name="T2" fmla="*/ 12 w 77"/>
                <a:gd name="T3" fmla="*/ 134 h 143"/>
                <a:gd name="T4" fmla="*/ 34 w 77"/>
                <a:gd name="T5" fmla="*/ 96 h 143"/>
                <a:gd name="T6" fmla="*/ 34 w 77"/>
                <a:gd name="T7" fmla="*/ 69 h 143"/>
                <a:gd name="T8" fmla="*/ 27 w 77"/>
                <a:gd name="T9" fmla="*/ 33 h 143"/>
                <a:gd name="T10" fmla="*/ 25 w 77"/>
                <a:gd name="T11" fmla="*/ 19 h 143"/>
                <a:gd name="T12" fmla="*/ 27 w 77"/>
                <a:gd name="T13" fmla="*/ 17 h 143"/>
                <a:gd name="T14" fmla="*/ 70 w 77"/>
                <a:gd name="T15" fmla="*/ 1 h 143"/>
                <a:gd name="T16" fmla="*/ 77 w 77"/>
                <a:gd name="T17" fmla="*/ 7 h 143"/>
                <a:gd name="T18" fmla="*/ 76 w 77"/>
                <a:gd name="T19" fmla="*/ 22 h 143"/>
                <a:gd name="T20" fmla="*/ 66 w 77"/>
                <a:gd name="T21" fmla="*/ 73 h 143"/>
                <a:gd name="T22" fmla="*/ 29 w 77"/>
                <a:gd name="T23" fmla="*/ 127 h 143"/>
                <a:gd name="T24" fmla="*/ 1 w 77"/>
                <a:gd name="T25" fmla="*/ 142 h 143"/>
                <a:gd name="T26" fmla="*/ 0 w 77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143">
                  <a:moveTo>
                    <a:pt x="0" y="143"/>
                  </a:moveTo>
                  <a:cubicBezTo>
                    <a:pt x="4" y="140"/>
                    <a:pt x="8" y="137"/>
                    <a:pt x="12" y="134"/>
                  </a:cubicBezTo>
                  <a:cubicBezTo>
                    <a:pt x="23" y="124"/>
                    <a:pt x="31" y="111"/>
                    <a:pt x="34" y="96"/>
                  </a:cubicBezTo>
                  <a:cubicBezTo>
                    <a:pt x="36" y="87"/>
                    <a:pt x="36" y="78"/>
                    <a:pt x="34" y="69"/>
                  </a:cubicBezTo>
                  <a:cubicBezTo>
                    <a:pt x="32" y="57"/>
                    <a:pt x="29" y="45"/>
                    <a:pt x="27" y="33"/>
                  </a:cubicBezTo>
                  <a:cubicBezTo>
                    <a:pt x="26" y="29"/>
                    <a:pt x="26" y="24"/>
                    <a:pt x="25" y="19"/>
                  </a:cubicBezTo>
                  <a:cubicBezTo>
                    <a:pt x="25" y="18"/>
                    <a:pt x="25" y="17"/>
                    <a:pt x="27" y="17"/>
                  </a:cubicBezTo>
                  <a:cubicBezTo>
                    <a:pt x="41" y="12"/>
                    <a:pt x="55" y="6"/>
                    <a:pt x="70" y="1"/>
                  </a:cubicBezTo>
                  <a:cubicBezTo>
                    <a:pt x="73" y="0"/>
                    <a:pt x="77" y="3"/>
                    <a:pt x="77" y="7"/>
                  </a:cubicBezTo>
                  <a:cubicBezTo>
                    <a:pt x="77" y="12"/>
                    <a:pt x="77" y="17"/>
                    <a:pt x="76" y="22"/>
                  </a:cubicBezTo>
                  <a:cubicBezTo>
                    <a:pt x="75" y="39"/>
                    <a:pt x="72" y="56"/>
                    <a:pt x="66" y="73"/>
                  </a:cubicBezTo>
                  <a:cubicBezTo>
                    <a:pt x="59" y="94"/>
                    <a:pt x="47" y="113"/>
                    <a:pt x="29" y="127"/>
                  </a:cubicBezTo>
                  <a:cubicBezTo>
                    <a:pt x="20" y="134"/>
                    <a:pt x="11" y="139"/>
                    <a:pt x="1" y="142"/>
                  </a:cubicBezTo>
                  <a:cubicBezTo>
                    <a:pt x="1" y="143"/>
                    <a:pt x="1" y="143"/>
                    <a:pt x="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2832100" y="3484563"/>
              <a:ext cx="393700" cy="152400"/>
            </a:xfrm>
            <a:custGeom>
              <a:avLst/>
              <a:gdLst>
                <a:gd name="T0" fmla="*/ 104 w 104"/>
                <a:gd name="T1" fmla="*/ 40 h 40"/>
                <a:gd name="T2" fmla="*/ 0 w 104"/>
                <a:gd name="T3" fmla="*/ 40 h 40"/>
                <a:gd name="T4" fmla="*/ 0 w 104"/>
                <a:gd name="T5" fmla="*/ 37 h 40"/>
                <a:gd name="T6" fmla="*/ 0 w 104"/>
                <a:gd name="T7" fmla="*/ 12 h 40"/>
                <a:gd name="T8" fmla="*/ 12 w 104"/>
                <a:gd name="T9" fmla="*/ 0 h 40"/>
                <a:gd name="T10" fmla="*/ 92 w 104"/>
                <a:gd name="T11" fmla="*/ 0 h 40"/>
                <a:gd name="T12" fmla="*/ 104 w 104"/>
                <a:gd name="T13" fmla="*/ 13 h 40"/>
                <a:gd name="T14" fmla="*/ 104 w 104"/>
                <a:gd name="T15" fmla="*/ 37 h 40"/>
                <a:gd name="T16" fmla="*/ 104 w 10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40">
                  <a:moveTo>
                    <a:pt x="104" y="40"/>
                  </a:moveTo>
                  <a:cubicBezTo>
                    <a:pt x="69" y="40"/>
                    <a:pt x="35" y="40"/>
                    <a:pt x="0" y="40"/>
                  </a:cubicBezTo>
                  <a:cubicBezTo>
                    <a:pt x="0" y="39"/>
                    <a:pt x="0" y="38"/>
                    <a:pt x="0" y="37"/>
                  </a:cubicBezTo>
                  <a:cubicBezTo>
                    <a:pt x="0" y="29"/>
                    <a:pt x="0" y="21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9" y="0"/>
                    <a:pt x="65" y="0"/>
                    <a:pt x="92" y="0"/>
                  </a:cubicBezTo>
                  <a:cubicBezTo>
                    <a:pt x="99" y="0"/>
                    <a:pt x="104" y="5"/>
                    <a:pt x="104" y="13"/>
                  </a:cubicBezTo>
                  <a:cubicBezTo>
                    <a:pt x="104" y="21"/>
                    <a:pt x="104" y="29"/>
                    <a:pt x="104" y="37"/>
                  </a:cubicBezTo>
                  <a:cubicBezTo>
                    <a:pt x="104" y="38"/>
                    <a:pt x="104" y="39"/>
                    <a:pt x="10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68274">
            <a:off x="9842942" y="3189848"/>
            <a:ext cx="2065958" cy="290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0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B7DFF1-4C87-4645-B5C9-58C3DAE59B98}"/>
              </a:ext>
            </a:extLst>
          </p:cNvPr>
          <p:cNvSpPr/>
          <p:nvPr/>
        </p:nvSpPr>
        <p:spPr>
          <a:xfrm>
            <a:off x="5326191" y="250122"/>
            <a:ext cx="2154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Opposites</a:t>
            </a:r>
          </a:p>
        </p:txBody>
      </p:sp>
      <p:sp>
        <p:nvSpPr>
          <p:cNvPr id="4" name="ïṧľîḋê">
            <a:extLst>
              <a:ext uri="{FF2B5EF4-FFF2-40B4-BE49-F238E27FC236}">
                <a16:creationId xmlns:a16="http://schemas.microsoft.com/office/drawing/2014/main" id="{0B9476AF-2863-44D0-A19D-50721E28936B}"/>
              </a:ext>
            </a:extLst>
          </p:cNvPr>
          <p:cNvSpPr/>
          <p:nvPr/>
        </p:nvSpPr>
        <p:spPr>
          <a:xfrm>
            <a:off x="5952571" y="2267173"/>
            <a:ext cx="912850" cy="912850"/>
          </a:xfrm>
          <a:prstGeom prst="ellipse">
            <a:avLst/>
          </a:prstGeom>
          <a:solidFill>
            <a:srgbClr val="FFC0A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i$1îḋè">
            <a:extLst>
              <a:ext uri="{FF2B5EF4-FFF2-40B4-BE49-F238E27FC236}">
                <a16:creationId xmlns:a16="http://schemas.microsoft.com/office/drawing/2014/main" id="{449A5B24-AA04-4492-8904-02F0C293536B}"/>
              </a:ext>
            </a:extLst>
          </p:cNvPr>
          <p:cNvSpPr/>
          <p:nvPr/>
        </p:nvSpPr>
        <p:spPr>
          <a:xfrm>
            <a:off x="2879190" y="1319089"/>
            <a:ext cx="2809021" cy="2809021"/>
          </a:xfrm>
          <a:prstGeom prst="ellipse">
            <a:avLst/>
          </a:prstGeom>
          <a:solidFill>
            <a:srgbClr val="FFD01F"/>
          </a:solidFill>
          <a:ln w="63500">
            <a:solidFill>
              <a:srgbClr val="FFD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işḷiḋê">
            <a:extLst>
              <a:ext uri="{FF2B5EF4-FFF2-40B4-BE49-F238E27FC236}">
                <a16:creationId xmlns:a16="http://schemas.microsoft.com/office/drawing/2014/main" id="{1EFF0C0A-BF1F-40D4-B630-CF13B1074EE4}"/>
              </a:ext>
            </a:extLst>
          </p:cNvPr>
          <p:cNvSpPr/>
          <p:nvPr/>
        </p:nvSpPr>
        <p:spPr>
          <a:xfrm>
            <a:off x="6503790" y="1319089"/>
            <a:ext cx="2809021" cy="2809021"/>
          </a:xfrm>
          <a:prstGeom prst="ellipse">
            <a:avLst/>
          </a:prstGeom>
          <a:solidFill>
            <a:srgbClr val="FFC0AD"/>
          </a:solidFill>
          <a:ln w="63500">
            <a:solidFill>
              <a:srgbClr val="FFC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ṥḷîḍé">
            <a:extLst>
              <a:ext uri="{FF2B5EF4-FFF2-40B4-BE49-F238E27FC236}">
                <a16:creationId xmlns:a16="http://schemas.microsoft.com/office/drawing/2014/main" id="{A071EBB2-4FAB-4B8E-A127-F9841EC82427}"/>
              </a:ext>
            </a:extLst>
          </p:cNvPr>
          <p:cNvSpPr/>
          <p:nvPr/>
        </p:nvSpPr>
        <p:spPr>
          <a:xfrm>
            <a:off x="5279183" y="2267173"/>
            <a:ext cx="912850" cy="912850"/>
          </a:xfrm>
          <a:prstGeom prst="ellipse">
            <a:avLst/>
          </a:prstGeom>
          <a:solidFill>
            <a:srgbClr val="FFD01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0" name="iṥlïḍê">
            <a:extLst>
              <a:ext uri="{FF2B5EF4-FFF2-40B4-BE49-F238E27FC236}">
                <a16:creationId xmlns:a16="http://schemas.microsoft.com/office/drawing/2014/main" id="{0B38F998-131F-43FD-BF0F-663BCD7AE905}"/>
              </a:ext>
            </a:extLst>
          </p:cNvPr>
          <p:cNvSpPr/>
          <p:nvPr/>
        </p:nvSpPr>
        <p:spPr>
          <a:xfrm>
            <a:off x="1162517" y="3494753"/>
            <a:ext cx="3481550" cy="419601"/>
          </a:xfrm>
          <a:prstGeom prst="rect">
            <a:avLst/>
          </a:prstGeom>
        </p:spPr>
        <p:txBody>
          <a:bodyPr wrap="none" lIns="90000" tIns="46800" rIns="90000" bIns="46800" anchor="b" anchorCtr="0">
            <a:normAutofit/>
          </a:bodyPr>
          <a:lstStyle/>
          <a:p>
            <a:pPr lvl="0"/>
            <a:r>
              <a:rPr lang="en-US" altLang="zh-CN" b="1" dirty="0"/>
              <a:t>Text Here</a:t>
            </a:r>
            <a:endParaRPr lang="zh-CN" altLang="en-US" b="1" dirty="0"/>
          </a:p>
        </p:txBody>
      </p:sp>
      <p:sp>
        <p:nvSpPr>
          <p:cNvPr id="11" name="îṡļídè">
            <a:extLst>
              <a:ext uri="{FF2B5EF4-FFF2-40B4-BE49-F238E27FC236}">
                <a16:creationId xmlns:a16="http://schemas.microsoft.com/office/drawing/2014/main" id="{0CE6DBE7-F255-49F2-915C-D18344670243}"/>
              </a:ext>
            </a:extLst>
          </p:cNvPr>
          <p:cNvSpPr/>
          <p:nvPr/>
        </p:nvSpPr>
        <p:spPr>
          <a:xfrm>
            <a:off x="4111905" y="4425341"/>
            <a:ext cx="3481550" cy="1470401"/>
          </a:xfrm>
          <a:prstGeom prst="rect">
            <a:avLst/>
          </a:prstGeom>
        </p:spPr>
        <p:txBody>
          <a:bodyPr wrap="square" lIns="90000" tIns="46800" rIns="90000" bIns="46800" anchor="t" anchorCtr="1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100" dirty="0"/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</a:p>
        </p:txBody>
      </p:sp>
      <p:sp>
        <p:nvSpPr>
          <p:cNvPr id="12" name="íṣ1íḋê">
            <a:extLst>
              <a:ext uri="{FF2B5EF4-FFF2-40B4-BE49-F238E27FC236}">
                <a16:creationId xmlns:a16="http://schemas.microsoft.com/office/drawing/2014/main" id="{CB0363D4-F23C-4386-9359-0A17ED529319}"/>
              </a:ext>
            </a:extLst>
          </p:cNvPr>
          <p:cNvSpPr/>
          <p:nvPr/>
        </p:nvSpPr>
        <p:spPr>
          <a:xfrm>
            <a:off x="7308009" y="3683012"/>
            <a:ext cx="3481550" cy="419601"/>
          </a:xfrm>
          <a:prstGeom prst="rect">
            <a:avLst/>
          </a:prstGeom>
        </p:spPr>
        <p:txBody>
          <a:bodyPr wrap="none" lIns="90000" tIns="46800" rIns="90000" bIns="46800" anchor="b" anchorCtr="0">
            <a:normAutofit/>
          </a:bodyPr>
          <a:lstStyle/>
          <a:p>
            <a:pPr lvl="0" algn="r"/>
            <a:r>
              <a:rPr lang="en-US" altLang="zh-CN" b="1" dirty="0"/>
              <a:t>Text Here</a:t>
            </a:r>
            <a:endParaRPr lang="zh-CN" altLang="en-US" b="1" dirty="0"/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8547100" y="246063"/>
            <a:ext cx="650875" cy="314325"/>
          </a:xfrm>
          <a:custGeom>
            <a:avLst/>
            <a:gdLst>
              <a:gd name="T0" fmla="*/ 4 w 608"/>
              <a:gd name="T1" fmla="*/ 304 h 304"/>
              <a:gd name="T2" fmla="*/ 0 w 608"/>
              <a:gd name="T3" fmla="*/ 269 h 304"/>
              <a:gd name="T4" fmla="*/ 18 w 608"/>
              <a:gd name="T5" fmla="*/ 202 h 304"/>
              <a:gd name="T6" fmla="*/ 98 w 608"/>
              <a:gd name="T7" fmla="*/ 140 h 304"/>
              <a:gd name="T8" fmla="*/ 177 w 608"/>
              <a:gd name="T9" fmla="*/ 140 h 304"/>
              <a:gd name="T10" fmla="*/ 204 w 608"/>
              <a:gd name="T11" fmla="*/ 149 h 304"/>
              <a:gd name="T12" fmla="*/ 207 w 608"/>
              <a:gd name="T13" fmla="*/ 100 h 304"/>
              <a:gd name="T14" fmla="*/ 238 w 608"/>
              <a:gd name="T15" fmla="*/ 46 h 304"/>
              <a:gd name="T16" fmla="*/ 265 w 608"/>
              <a:gd name="T17" fmla="*/ 26 h 304"/>
              <a:gd name="T18" fmla="*/ 343 w 608"/>
              <a:gd name="T19" fmla="*/ 0 h 304"/>
              <a:gd name="T20" fmla="*/ 421 w 608"/>
              <a:gd name="T21" fmla="*/ 26 h 304"/>
              <a:gd name="T22" fmla="*/ 421 w 608"/>
              <a:gd name="T23" fmla="*/ 26 h 304"/>
              <a:gd name="T24" fmla="*/ 483 w 608"/>
              <a:gd name="T25" fmla="*/ 105 h 304"/>
              <a:gd name="T26" fmla="*/ 483 w 608"/>
              <a:gd name="T27" fmla="*/ 175 h 304"/>
              <a:gd name="T28" fmla="*/ 476 w 608"/>
              <a:gd name="T29" fmla="*/ 194 h 304"/>
              <a:gd name="T30" fmla="*/ 505 w 608"/>
              <a:gd name="T31" fmla="*/ 191 h 304"/>
              <a:gd name="T32" fmla="*/ 603 w 608"/>
              <a:gd name="T33" fmla="*/ 304 h 304"/>
              <a:gd name="T34" fmla="*/ 4 w 608"/>
              <a:gd name="T35" fmla="*/ 30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8" h="304">
                <a:moveTo>
                  <a:pt x="4" y="304"/>
                </a:moveTo>
                <a:cubicBezTo>
                  <a:pt x="1" y="293"/>
                  <a:pt x="0" y="281"/>
                  <a:pt x="0" y="269"/>
                </a:cubicBezTo>
                <a:cubicBezTo>
                  <a:pt x="0" y="245"/>
                  <a:pt x="6" y="222"/>
                  <a:pt x="18" y="202"/>
                </a:cubicBezTo>
                <a:cubicBezTo>
                  <a:pt x="35" y="173"/>
                  <a:pt x="65" y="147"/>
                  <a:pt x="98" y="140"/>
                </a:cubicBezTo>
                <a:cubicBezTo>
                  <a:pt x="135" y="132"/>
                  <a:pt x="140" y="134"/>
                  <a:pt x="177" y="140"/>
                </a:cubicBezTo>
                <a:cubicBezTo>
                  <a:pt x="186" y="141"/>
                  <a:pt x="195" y="144"/>
                  <a:pt x="204" y="149"/>
                </a:cubicBezTo>
                <a:cubicBezTo>
                  <a:pt x="202" y="133"/>
                  <a:pt x="203" y="116"/>
                  <a:pt x="207" y="100"/>
                </a:cubicBezTo>
                <a:cubicBezTo>
                  <a:pt x="213" y="80"/>
                  <a:pt x="223" y="62"/>
                  <a:pt x="238" y="46"/>
                </a:cubicBezTo>
                <a:cubicBezTo>
                  <a:pt x="247" y="38"/>
                  <a:pt x="255" y="32"/>
                  <a:pt x="265" y="26"/>
                </a:cubicBezTo>
                <a:cubicBezTo>
                  <a:pt x="287" y="10"/>
                  <a:pt x="315" y="0"/>
                  <a:pt x="343" y="0"/>
                </a:cubicBezTo>
                <a:cubicBezTo>
                  <a:pt x="371" y="0"/>
                  <a:pt x="399" y="10"/>
                  <a:pt x="421" y="26"/>
                </a:cubicBezTo>
                <a:cubicBezTo>
                  <a:pt x="421" y="26"/>
                  <a:pt x="421" y="26"/>
                  <a:pt x="421" y="26"/>
                </a:cubicBezTo>
                <a:cubicBezTo>
                  <a:pt x="453" y="41"/>
                  <a:pt x="472" y="75"/>
                  <a:pt x="483" y="105"/>
                </a:cubicBezTo>
                <a:cubicBezTo>
                  <a:pt x="490" y="127"/>
                  <a:pt x="488" y="154"/>
                  <a:pt x="483" y="175"/>
                </a:cubicBezTo>
                <a:cubicBezTo>
                  <a:pt x="481" y="182"/>
                  <a:pt x="479" y="188"/>
                  <a:pt x="476" y="194"/>
                </a:cubicBezTo>
                <a:cubicBezTo>
                  <a:pt x="485" y="192"/>
                  <a:pt x="494" y="191"/>
                  <a:pt x="505" y="191"/>
                </a:cubicBezTo>
                <a:cubicBezTo>
                  <a:pt x="575" y="191"/>
                  <a:pt x="608" y="250"/>
                  <a:pt x="603" y="304"/>
                </a:cubicBezTo>
                <a:lnTo>
                  <a:pt x="4" y="30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4558690" y="474406"/>
            <a:ext cx="646113" cy="306388"/>
          </a:xfrm>
          <a:custGeom>
            <a:avLst/>
            <a:gdLst>
              <a:gd name="T0" fmla="*/ 6 w 603"/>
              <a:gd name="T1" fmla="*/ 296 h 296"/>
              <a:gd name="T2" fmla="*/ 572 w 603"/>
              <a:gd name="T3" fmla="*/ 296 h 296"/>
              <a:gd name="T4" fmla="*/ 455 w 603"/>
              <a:gd name="T5" fmla="*/ 109 h 296"/>
              <a:gd name="T6" fmla="*/ 429 w 603"/>
              <a:gd name="T7" fmla="*/ 111 h 296"/>
              <a:gd name="T8" fmla="*/ 317 w 603"/>
              <a:gd name="T9" fmla="*/ 0 h 296"/>
              <a:gd name="T10" fmla="*/ 207 w 603"/>
              <a:gd name="T11" fmla="*/ 146 h 296"/>
              <a:gd name="T12" fmla="*/ 159 w 603"/>
              <a:gd name="T13" fmla="*/ 138 h 296"/>
              <a:gd name="T14" fmla="*/ 5 w 603"/>
              <a:gd name="T15" fmla="*/ 292 h 296"/>
              <a:gd name="T16" fmla="*/ 6 w 603"/>
              <a:gd name="T17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3" h="296">
                <a:moveTo>
                  <a:pt x="6" y="296"/>
                </a:moveTo>
                <a:cubicBezTo>
                  <a:pt x="572" y="296"/>
                  <a:pt x="572" y="296"/>
                  <a:pt x="572" y="296"/>
                </a:cubicBezTo>
                <a:cubicBezTo>
                  <a:pt x="603" y="218"/>
                  <a:pt x="564" y="109"/>
                  <a:pt x="455" y="109"/>
                </a:cubicBezTo>
                <a:cubicBezTo>
                  <a:pt x="446" y="109"/>
                  <a:pt x="437" y="110"/>
                  <a:pt x="429" y="111"/>
                </a:cubicBezTo>
                <a:cubicBezTo>
                  <a:pt x="427" y="55"/>
                  <a:pt x="390" y="0"/>
                  <a:pt x="317" y="0"/>
                </a:cubicBezTo>
                <a:cubicBezTo>
                  <a:pt x="228" y="0"/>
                  <a:pt x="192" y="80"/>
                  <a:pt x="207" y="146"/>
                </a:cubicBezTo>
                <a:cubicBezTo>
                  <a:pt x="192" y="141"/>
                  <a:pt x="175" y="138"/>
                  <a:pt x="159" y="138"/>
                </a:cubicBezTo>
                <a:cubicBezTo>
                  <a:pt x="79" y="138"/>
                  <a:pt x="0" y="208"/>
                  <a:pt x="5" y="292"/>
                </a:cubicBezTo>
                <a:cubicBezTo>
                  <a:pt x="5" y="293"/>
                  <a:pt x="6" y="295"/>
                  <a:pt x="6" y="296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9972675" y="1048382"/>
            <a:ext cx="971550" cy="384175"/>
          </a:xfrm>
          <a:custGeom>
            <a:avLst/>
            <a:gdLst>
              <a:gd name="T0" fmla="*/ 907 w 907"/>
              <a:gd name="T1" fmla="*/ 371 h 371"/>
              <a:gd name="T2" fmla="*/ 780 w 907"/>
              <a:gd name="T3" fmla="*/ 241 h 371"/>
              <a:gd name="T4" fmla="*/ 636 w 907"/>
              <a:gd name="T5" fmla="*/ 263 h 371"/>
              <a:gd name="T6" fmla="*/ 634 w 907"/>
              <a:gd name="T7" fmla="*/ 258 h 371"/>
              <a:gd name="T8" fmla="*/ 501 w 907"/>
              <a:gd name="T9" fmla="*/ 171 h 371"/>
              <a:gd name="T10" fmla="*/ 502 w 907"/>
              <a:gd name="T11" fmla="*/ 169 h 371"/>
              <a:gd name="T12" fmla="*/ 333 w 907"/>
              <a:gd name="T13" fmla="*/ 0 h 371"/>
              <a:gd name="T14" fmla="*/ 164 w 907"/>
              <a:gd name="T15" fmla="*/ 169 h 371"/>
              <a:gd name="T16" fmla="*/ 176 w 907"/>
              <a:gd name="T17" fmla="*/ 230 h 371"/>
              <a:gd name="T18" fmla="*/ 152 w 907"/>
              <a:gd name="T19" fmla="*/ 228 h 371"/>
              <a:gd name="T20" fmla="*/ 0 w 907"/>
              <a:gd name="T21" fmla="*/ 371 h 371"/>
              <a:gd name="T22" fmla="*/ 907 w 907"/>
              <a:gd name="T23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7" h="371">
                <a:moveTo>
                  <a:pt x="907" y="371"/>
                </a:moveTo>
                <a:cubicBezTo>
                  <a:pt x="891" y="310"/>
                  <a:pt x="844" y="258"/>
                  <a:pt x="780" y="241"/>
                </a:cubicBezTo>
                <a:cubicBezTo>
                  <a:pt x="730" y="227"/>
                  <a:pt x="678" y="237"/>
                  <a:pt x="636" y="263"/>
                </a:cubicBezTo>
                <a:cubicBezTo>
                  <a:pt x="635" y="261"/>
                  <a:pt x="635" y="259"/>
                  <a:pt x="634" y="258"/>
                </a:cubicBezTo>
                <a:cubicBezTo>
                  <a:pt x="605" y="210"/>
                  <a:pt x="555" y="178"/>
                  <a:pt x="501" y="171"/>
                </a:cubicBezTo>
                <a:cubicBezTo>
                  <a:pt x="501" y="170"/>
                  <a:pt x="502" y="169"/>
                  <a:pt x="502" y="169"/>
                </a:cubicBezTo>
                <a:cubicBezTo>
                  <a:pt x="502" y="77"/>
                  <a:pt x="425" y="0"/>
                  <a:pt x="333" y="0"/>
                </a:cubicBezTo>
                <a:cubicBezTo>
                  <a:pt x="241" y="0"/>
                  <a:pt x="164" y="77"/>
                  <a:pt x="164" y="169"/>
                </a:cubicBezTo>
                <a:cubicBezTo>
                  <a:pt x="164" y="190"/>
                  <a:pt x="169" y="211"/>
                  <a:pt x="176" y="230"/>
                </a:cubicBezTo>
                <a:cubicBezTo>
                  <a:pt x="168" y="229"/>
                  <a:pt x="160" y="228"/>
                  <a:pt x="152" y="228"/>
                </a:cubicBezTo>
                <a:cubicBezTo>
                  <a:pt x="56" y="228"/>
                  <a:pt x="6" y="297"/>
                  <a:pt x="0" y="371"/>
                </a:cubicBezTo>
                <a:lnTo>
                  <a:pt x="907" y="37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1181527" y="1197607"/>
            <a:ext cx="896938" cy="431800"/>
          </a:xfrm>
          <a:custGeom>
            <a:avLst/>
            <a:gdLst>
              <a:gd name="T0" fmla="*/ 7 w 837"/>
              <a:gd name="T1" fmla="*/ 417 h 417"/>
              <a:gd name="T2" fmla="*/ 0 w 837"/>
              <a:gd name="T3" fmla="*/ 370 h 417"/>
              <a:gd name="T4" fmla="*/ 25 w 837"/>
              <a:gd name="T5" fmla="*/ 276 h 417"/>
              <a:gd name="T6" fmla="*/ 136 w 837"/>
              <a:gd name="T7" fmla="*/ 192 h 417"/>
              <a:gd name="T8" fmla="*/ 244 w 837"/>
              <a:gd name="T9" fmla="*/ 191 h 417"/>
              <a:gd name="T10" fmla="*/ 281 w 837"/>
              <a:gd name="T11" fmla="*/ 204 h 417"/>
              <a:gd name="T12" fmla="*/ 286 w 837"/>
              <a:gd name="T13" fmla="*/ 137 h 417"/>
              <a:gd name="T14" fmla="*/ 329 w 837"/>
              <a:gd name="T15" fmla="*/ 63 h 417"/>
              <a:gd name="T16" fmla="*/ 365 w 837"/>
              <a:gd name="T17" fmla="*/ 36 h 417"/>
              <a:gd name="T18" fmla="*/ 473 w 837"/>
              <a:gd name="T19" fmla="*/ 0 h 417"/>
              <a:gd name="T20" fmla="*/ 580 w 837"/>
              <a:gd name="T21" fmla="*/ 36 h 417"/>
              <a:gd name="T22" fmla="*/ 580 w 837"/>
              <a:gd name="T23" fmla="*/ 36 h 417"/>
              <a:gd name="T24" fmla="*/ 665 w 837"/>
              <a:gd name="T25" fmla="*/ 144 h 417"/>
              <a:gd name="T26" fmla="*/ 665 w 837"/>
              <a:gd name="T27" fmla="*/ 240 h 417"/>
              <a:gd name="T28" fmla="*/ 655 w 837"/>
              <a:gd name="T29" fmla="*/ 267 h 417"/>
              <a:gd name="T30" fmla="*/ 695 w 837"/>
              <a:gd name="T31" fmla="*/ 261 h 417"/>
              <a:gd name="T32" fmla="*/ 829 w 837"/>
              <a:gd name="T33" fmla="*/ 417 h 417"/>
              <a:gd name="T34" fmla="*/ 7 w 837"/>
              <a:gd name="T3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37" h="417">
                <a:moveTo>
                  <a:pt x="7" y="417"/>
                </a:moveTo>
                <a:cubicBezTo>
                  <a:pt x="3" y="402"/>
                  <a:pt x="0" y="386"/>
                  <a:pt x="0" y="370"/>
                </a:cubicBezTo>
                <a:cubicBezTo>
                  <a:pt x="0" y="336"/>
                  <a:pt x="9" y="305"/>
                  <a:pt x="25" y="276"/>
                </a:cubicBezTo>
                <a:cubicBezTo>
                  <a:pt x="48" y="237"/>
                  <a:pt x="90" y="201"/>
                  <a:pt x="136" y="192"/>
                </a:cubicBezTo>
                <a:cubicBezTo>
                  <a:pt x="186" y="181"/>
                  <a:pt x="194" y="184"/>
                  <a:pt x="244" y="191"/>
                </a:cubicBezTo>
                <a:cubicBezTo>
                  <a:pt x="257" y="193"/>
                  <a:pt x="269" y="198"/>
                  <a:pt x="281" y="204"/>
                </a:cubicBezTo>
                <a:cubicBezTo>
                  <a:pt x="278" y="182"/>
                  <a:pt x="280" y="159"/>
                  <a:pt x="286" y="137"/>
                </a:cubicBezTo>
                <a:cubicBezTo>
                  <a:pt x="294" y="109"/>
                  <a:pt x="308" y="84"/>
                  <a:pt x="329" y="63"/>
                </a:cubicBezTo>
                <a:cubicBezTo>
                  <a:pt x="340" y="52"/>
                  <a:pt x="352" y="43"/>
                  <a:pt x="365" y="36"/>
                </a:cubicBezTo>
                <a:cubicBezTo>
                  <a:pt x="396" y="13"/>
                  <a:pt x="434" y="0"/>
                  <a:pt x="473" y="0"/>
                </a:cubicBezTo>
                <a:cubicBezTo>
                  <a:pt x="511" y="0"/>
                  <a:pt x="549" y="13"/>
                  <a:pt x="580" y="36"/>
                </a:cubicBezTo>
                <a:cubicBezTo>
                  <a:pt x="580" y="36"/>
                  <a:pt x="580" y="36"/>
                  <a:pt x="580" y="36"/>
                </a:cubicBezTo>
                <a:cubicBezTo>
                  <a:pt x="623" y="56"/>
                  <a:pt x="650" y="102"/>
                  <a:pt x="665" y="144"/>
                </a:cubicBezTo>
                <a:cubicBezTo>
                  <a:pt x="675" y="173"/>
                  <a:pt x="672" y="211"/>
                  <a:pt x="665" y="240"/>
                </a:cubicBezTo>
                <a:cubicBezTo>
                  <a:pt x="662" y="249"/>
                  <a:pt x="659" y="258"/>
                  <a:pt x="655" y="267"/>
                </a:cubicBezTo>
                <a:cubicBezTo>
                  <a:pt x="667" y="263"/>
                  <a:pt x="680" y="261"/>
                  <a:pt x="695" y="261"/>
                </a:cubicBezTo>
                <a:cubicBezTo>
                  <a:pt x="792" y="261"/>
                  <a:pt x="837" y="343"/>
                  <a:pt x="829" y="417"/>
                </a:cubicBezTo>
                <a:lnTo>
                  <a:pt x="7" y="41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081" y="1670469"/>
            <a:ext cx="1394776" cy="222234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178" y="1589176"/>
            <a:ext cx="1555938" cy="2392993"/>
          </a:xfrm>
          <a:prstGeom prst="rect">
            <a:avLst/>
          </a:prstGeom>
        </p:spPr>
      </p:pic>
      <p:sp>
        <p:nvSpPr>
          <p:cNvPr id="34" name="îṥḷîḍé">
            <a:extLst>
              <a:ext uri="{FF2B5EF4-FFF2-40B4-BE49-F238E27FC236}">
                <a16:creationId xmlns:a16="http://schemas.microsoft.com/office/drawing/2014/main" id="{A071EBB2-4FAB-4B8E-A127-F9841EC82427}"/>
              </a:ext>
            </a:extLst>
          </p:cNvPr>
          <p:cNvSpPr/>
          <p:nvPr/>
        </p:nvSpPr>
        <p:spPr>
          <a:xfrm>
            <a:off x="2744231" y="1352892"/>
            <a:ext cx="912850" cy="912850"/>
          </a:xfrm>
          <a:prstGeom prst="ellipse">
            <a:avLst/>
          </a:prstGeom>
          <a:solidFill>
            <a:srgbClr val="FFD01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35" name="ïṧľîḋê">
            <a:extLst>
              <a:ext uri="{FF2B5EF4-FFF2-40B4-BE49-F238E27FC236}">
                <a16:creationId xmlns:a16="http://schemas.microsoft.com/office/drawing/2014/main" id="{0B9476AF-2863-44D0-A19D-50721E28936B}"/>
              </a:ext>
            </a:extLst>
          </p:cNvPr>
          <p:cNvSpPr/>
          <p:nvPr/>
        </p:nvSpPr>
        <p:spPr>
          <a:xfrm>
            <a:off x="8560797" y="1319089"/>
            <a:ext cx="912850" cy="912850"/>
          </a:xfrm>
          <a:prstGeom prst="ellipse">
            <a:avLst/>
          </a:prstGeom>
          <a:solidFill>
            <a:srgbClr val="FFC0A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ïṧľîḋê">
            <a:extLst>
              <a:ext uri="{FF2B5EF4-FFF2-40B4-BE49-F238E27FC236}">
                <a16:creationId xmlns:a16="http://schemas.microsoft.com/office/drawing/2014/main" id="{0B9476AF-2863-44D0-A19D-50721E28936B}"/>
              </a:ext>
            </a:extLst>
          </p:cNvPr>
          <p:cNvSpPr/>
          <p:nvPr/>
        </p:nvSpPr>
        <p:spPr>
          <a:xfrm>
            <a:off x="6104971" y="2419573"/>
            <a:ext cx="912850" cy="912850"/>
          </a:xfrm>
          <a:prstGeom prst="ellipse">
            <a:avLst/>
          </a:prstGeom>
          <a:solidFill>
            <a:srgbClr val="FFC0A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îṥḷîḍé">
            <a:extLst>
              <a:ext uri="{FF2B5EF4-FFF2-40B4-BE49-F238E27FC236}">
                <a16:creationId xmlns:a16="http://schemas.microsoft.com/office/drawing/2014/main" id="{A071EBB2-4FAB-4B8E-A127-F9841EC82427}"/>
              </a:ext>
            </a:extLst>
          </p:cNvPr>
          <p:cNvSpPr/>
          <p:nvPr/>
        </p:nvSpPr>
        <p:spPr>
          <a:xfrm>
            <a:off x="9624568" y="4102613"/>
            <a:ext cx="1356386" cy="1356386"/>
          </a:xfrm>
          <a:prstGeom prst="ellipse">
            <a:avLst/>
          </a:prstGeom>
          <a:solidFill>
            <a:srgbClr val="FFD01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39" name="îṥḷîḍé">
            <a:extLst>
              <a:ext uri="{FF2B5EF4-FFF2-40B4-BE49-F238E27FC236}">
                <a16:creationId xmlns:a16="http://schemas.microsoft.com/office/drawing/2014/main" id="{A071EBB2-4FAB-4B8E-A127-F9841EC82427}"/>
              </a:ext>
            </a:extLst>
          </p:cNvPr>
          <p:cNvSpPr/>
          <p:nvPr/>
        </p:nvSpPr>
        <p:spPr>
          <a:xfrm>
            <a:off x="1005897" y="3982169"/>
            <a:ext cx="1356386" cy="1356386"/>
          </a:xfrm>
          <a:prstGeom prst="ellipse">
            <a:avLst/>
          </a:prstGeom>
          <a:solidFill>
            <a:srgbClr val="FF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5918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E0EFCD-F996-45B5-B4C3-803AC135BCD7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4" name="iṧlíḓè">
            <a:extLst>
              <a:ext uri="{FF2B5EF4-FFF2-40B4-BE49-F238E27FC236}">
                <a16:creationId xmlns:a16="http://schemas.microsoft.com/office/drawing/2014/main" id="{D3CB58F1-80A5-4EA2-8E74-103C86505026}"/>
              </a:ext>
            </a:extLst>
          </p:cNvPr>
          <p:cNvSpPr/>
          <p:nvPr/>
        </p:nvSpPr>
        <p:spPr bwMode="auto">
          <a:xfrm>
            <a:off x="5026958" y="2270312"/>
            <a:ext cx="2209800" cy="2209800"/>
          </a:xfrm>
          <a:prstGeom prst="ellipse">
            <a:avLst/>
          </a:prstGeom>
          <a:blipFill>
            <a:blip r:embed="rId3"/>
            <a:stretch>
              <a:fillRect l="-25173" r="-24887"/>
            </a:stretch>
          </a:blipFill>
          <a:ln w="101600" cap="flat" cmpd="sng" algn="ctr">
            <a:solidFill>
              <a:srgbClr val="FFC0AD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5" name="islíḓè">
            <a:extLst>
              <a:ext uri="{FF2B5EF4-FFF2-40B4-BE49-F238E27FC236}">
                <a16:creationId xmlns:a16="http://schemas.microsoft.com/office/drawing/2014/main" id="{E66DBD7C-62DB-4897-8A96-CC3D284583EF}"/>
              </a:ext>
            </a:extLst>
          </p:cNvPr>
          <p:cNvSpPr/>
          <p:nvPr/>
        </p:nvSpPr>
        <p:spPr bwMode="auto">
          <a:xfrm>
            <a:off x="705783" y="1980212"/>
            <a:ext cx="4436075" cy="1215000"/>
          </a:xfrm>
          <a:prstGeom prst="homePlate">
            <a:avLst/>
          </a:prstGeom>
          <a:solidFill>
            <a:srgbClr val="FF7C61">
              <a:alpha val="20000"/>
            </a:srgb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6" name="iśļîḋé">
            <a:extLst>
              <a:ext uri="{FF2B5EF4-FFF2-40B4-BE49-F238E27FC236}">
                <a16:creationId xmlns:a16="http://schemas.microsoft.com/office/drawing/2014/main" id="{5A53F05E-5876-4B49-AD74-96BE142B297F}"/>
              </a:ext>
            </a:extLst>
          </p:cNvPr>
          <p:cNvSpPr/>
          <p:nvPr/>
        </p:nvSpPr>
        <p:spPr bwMode="auto">
          <a:xfrm>
            <a:off x="705783" y="3555213"/>
            <a:ext cx="4436075" cy="1215000"/>
          </a:xfrm>
          <a:prstGeom prst="homePlate">
            <a:avLst/>
          </a:prstGeom>
          <a:solidFill>
            <a:srgbClr val="FF7C61">
              <a:alpha val="20000"/>
            </a:srgb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7" name="îSḻïḍe">
            <a:extLst>
              <a:ext uri="{FF2B5EF4-FFF2-40B4-BE49-F238E27FC236}">
                <a16:creationId xmlns:a16="http://schemas.microsoft.com/office/drawing/2014/main" id="{6CAD1515-7406-44C5-8838-80ECB2CD0F4A}"/>
              </a:ext>
            </a:extLst>
          </p:cNvPr>
          <p:cNvSpPr/>
          <p:nvPr/>
        </p:nvSpPr>
        <p:spPr bwMode="auto">
          <a:xfrm flipH="1">
            <a:off x="7121858" y="1980212"/>
            <a:ext cx="4436075" cy="1215000"/>
          </a:xfrm>
          <a:prstGeom prst="homePlate">
            <a:avLst/>
          </a:prstGeom>
          <a:solidFill>
            <a:srgbClr val="FF7C61">
              <a:alpha val="20000"/>
            </a:srgb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8" name="ïśľîdè">
            <a:extLst>
              <a:ext uri="{FF2B5EF4-FFF2-40B4-BE49-F238E27FC236}">
                <a16:creationId xmlns:a16="http://schemas.microsoft.com/office/drawing/2014/main" id="{019854B6-329E-4620-BEB0-2E50746DC7AD}"/>
              </a:ext>
            </a:extLst>
          </p:cNvPr>
          <p:cNvSpPr/>
          <p:nvPr/>
        </p:nvSpPr>
        <p:spPr bwMode="auto">
          <a:xfrm flipH="1">
            <a:off x="7121858" y="3555213"/>
            <a:ext cx="4436075" cy="1215000"/>
          </a:xfrm>
          <a:prstGeom prst="homePlate">
            <a:avLst/>
          </a:prstGeom>
          <a:solidFill>
            <a:srgbClr val="FF7C61">
              <a:alpha val="20000"/>
            </a:srgb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9" name="î$lïḍè">
            <a:extLst>
              <a:ext uri="{FF2B5EF4-FFF2-40B4-BE49-F238E27FC236}">
                <a16:creationId xmlns:a16="http://schemas.microsoft.com/office/drawing/2014/main" id="{33F9A6A5-FA88-460C-86BE-A4314D3501CE}"/>
              </a:ext>
            </a:extLst>
          </p:cNvPr>
          <p:cNvSpPr txBox="1"/>
          <p:nvPr/>
        </p:nvSpPr>
        <p:spPr>
          <a:xfrm>
            <a:off x="3425291" y="2356223"/>
            <a:ext cx="1086568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r"/>
            <a:r>
              <a:rPr lang="en-US" altLang="zh-CN" sz="1600" b="1" dirty="0"/>
              <a:t>Text here</a:t>
            </a:r>
          </a:p>
        </p:txBody>
      </p:sp>
      <p:sp>
        <p:nvSpPr>
          <p:cNvPr id="10" name="íSľïďè">
            <a:extLst>
              <a:ext uri="{FF2B5EF4-FFF2-40B4-BE49-F238E27FC236}">
                <a16:creationId xmlns:a16="http://schemas.microsoft.com/office/drawing/2014/main" id="{0520F0CB-8E9F-46FE-8A1D-4BCA3E30CF5A}"/>
              </a:ext>
            </a:extLst>
          </p:cNvPr>
          <p:cNvSpPr txBox="1"/>
          <p:nvPr/>
        </p:nvSpPr>
        <p:spPr>
          <a:xfrm>
            <a:off x="705783" y="1980212"/>
            <a:ext cx="2719508" cy="121500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1" name="íSḻïďé">
            <a:extLst>
              <a:ext uri="{FF2B5EF4-FFF2-40B4-BE49-F238E27FC236}">
                <a16:creationId xmlns:a16="http://schemas.microsoft.com/office/drawing/2014/main" id="{6C499D28-C009-4F79-A069-160FAB2C4C15}"/>
              </a:ext>
            </a:extLst>
          </p:cNvPr>
          <p:cNvSpPr txBox="1"/>
          <p:nvPr/>
        </p:nvSpPr>
        <p:spPr>
          <a:xfrm>
            <a:off x="3425291" y="3918323"/>
            <a:ext cx="1086568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r"/>
            <a:r>
              <a:rPr lang="en-US" altLang="zh-CN" sz="1600" b="1" dirty="0"/>
              <a:t>Text here</a:t>
            </a:r>
          </a:p>
        </p:txBody>
      </p:sp>
      <p:sp>
        <p:nvSpPr>
          <p:cNvPr id="12" name="iṥḷîḋè">
            <a:extLst>
              <a:ext uri="{FF2B5EF4-FFF2-40B4-BE49-F238E27FC236}">
                <a16:creationId xmlns:a16="http://schemas.microsoft.com/office/drawing/2014/main" id="{84A21300-C477-4077-B322-7AC17EE2F803}"/>
              </a:ext>
            </a:extLst>
          </p:cNvPr>
          <p:cNvSpPr txBox="1"/>
          <p:nvPr/>
        </p:nvSpPr>
        <p:spPr>
          <a:xfrm>
            <a:off x="705783" y="3542312"/>
            <a:ext cx="2719508" cy="121500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3" name="ïśliḓè">
            <a:extLst>
              <a:ext uri="{FF2B5EF4-FFF2-40B4-BE49-F238E27FC236}">
                <a16:creationId xmlns:a16="http://schemas.microsoft.com/office/drawing/2014/main" id="{DD18FCAA-00E8-4AD2-A30C-C1DF57B5AE57}"/>
              </a:ext>
            </a:extLst>
          </p:cNvPr>
          <p:cNvSpPr txBox="1"/>
          <p:nvPr/>
        </p:nvSpPr>
        <p:spPr>
          <a:xfrm>
            <a:off x="7682966" y="2356223"/>
            <a:ext cx="1086568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600" b="1" dirty="0"/>
              <a:t>Text here</a:t>
            </a:r>
          </a:p>
        </p:txBody>
      </p:sp>
      <p:sp>
        <p:nvSpPr>
          <p:cNvPr id="14" name="ïṥ1ïďé">
            <a:extLst>
              <a:ext uri="{FF2B5EF4-FFF2-40B4-BE49-F238E27FC236}">
                <a16:creationId xmlns:a16="http://schemas.microsoft.com/office/drawing/2014/main" id="{345DDC4B-A803-4A4F-98A4-FAFE52977F69}"/>
              </a:ext>
            </a:extLst>
          </p:cNvPr>
          <p:cNvSpPr txBox="1"/>
          <p:nvPr/>
        </p:nvSpPr>
        <p:spPr>
          <a:xfrm>
            <a:off x="7682966" y="3918323"/>
            <a:ext cx="1086568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600" b="1" dirty="0"/>
              <a:t>Text here</a:t>
            </a:r>
          </a:p>
        </p:txBody>
      </p:sp>
      <p:sp>
        <p:nvSpPr>
          <p:cNvPr id="15" name="iṡḷiḍe">
            <a:extLst>
              <a:ext uri="{FF2B5EF4-FFF2-40B4-BE49-F238E27FC236}">
                <a16:creationId xmlns:a16="http://schemas.microsoft.com/office/drawing/2014/main" id="{93C5C4C2-62EC-4967-99EB-41FBC85BE0B1}"/>
              </a:ext>
            </a:extLst>
          </p:cNvPr>
          <p:cNvSpPr txBox="1"/>
          <p:nvPr/>
        </p:nvSpPr>
        <p:spPr>
          <a:xfrm>
            <a:off x="8833034" y="1980212"/>
            <a:ext cx="2719508" cy="121500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6" name="íṧlîḑè">
            <a:extLst>
              <a:ext uri="{FF2B5EF4-FFF2-40B4-BE49-F238E27FC236}">
                <a16:creationId xmlns:a16="http://schemas.microsoft.com/office/drawing/2014/main" id="{372953C3-4AAC-4FCA-87C0-0B6705A4D569}"/>
              </a:ext>
            </a:extLst>
          </p:cNvPr>
          <p:cNvSpPr txBox="1"/>
          <p:nvPr/>
        </p:nvSpPr>
        <p:spPr>
          <a:xfrm>
            <a:off x="8833034" y="3542312"/>
            <a:ext cx="2719508" cy="121500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pic>
        <p:nvPicPr>
          <p:cNvPr id="19" name="图片 10">
            <a:extLst>
              <a:ext uri="{FF2B5EF4-FFF2-40B4-BE49-F238E27FC236}">
                <a16:creationId xmlns:a16="http://schemas.microsoft.com/office/drawing/2014/main" id="{CD4971C1-1F15-4986-8592-762AF5979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68" y="4983642"/>
            <a:ext cx="982603" cy="1140567"/>
          </a:xfrm>
          <a:prstGeom prst="rect">
            <a:avLst/>
          </a:prstGeom>
        </p:spPr>
      </p:pic>
      <p:pic>
        <p:nvPicPr>
          <p:cNvPr id="25" name="图片 14">
            <a:extLst>
              <a:ext uri="{FF2B5EF4-FFF2-40B4-BE49-F238E27FC236}">
                <a16:creationId xmlns:a16="http://schemas.microsoft.com/office/drawing/2014/main" id="{BAD796E7-5944-4828-8F3E-C4C09D31D2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rgbClr val="A4E7E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79192" y="1069655"/>
            <a:ext cx="1054380" cy="443808"/>
          </a:xfrm>
          <a:prstGeom prst="rect">
            <a:avLst/>
          </a:prstGeom>
        </p:spPr>
      </p:pic>
      <p:pic>
        <p:nvPicPr>
          <p:cNvPr id="26" name="图片 15">
            <a:extLst>
              <a:ext uri="{FF2B5EF4-FFF2-40B4-BE49-F238E27FC236}">
                <a16:creationId xmlns:a16="http://schemas.microsoft.com/office/drawing/2014/main" id="{0D8CDE7E-402C-436D-B53A-C130770CBE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590A6"/>
              </a:clrFrom>
              <a:clrTo>
                <a:srgbClr val="F590A6">
                  <a:alpha val="0"/>
                </a:srgbClr>
              </a:clrTo>
            </a:clrChange>
            <a:duotone>
              <a:prstClr val="black"/>
              <a:srgbClr val="A4E7E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941245" y="1239541"/>
            <a:ext cx="819619" cy="344993"/>
          </a:xfrm>
          <a:prstGeom prst="rect">
            <a:avLst/>
          </a:prstGeom>
        </p:spPr>
      </p:pic>
      <p:grpSp>
        <p:nvGrpSpPr>
          <p:cNvPr id="47" name="Grupo 46"/>
          <p:cNvGrpSpPr/>
          <p:nvPr/>
        </p:nvGrpSpPr>
        <p:grpSpPr>
          <a:xfrm>
            <a:off x="-12700" y="-20742"/>
            <a:ext cx="1882775" cy="962371"/>
            <a:chOff x="-942975" y="-565150"/>
            <a:chExt cx="3133725" cy="1601787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-942975" y="-565150"/>
              <a:ext cx="3076575" cy="1516063"/>
            </a:xfrm>
            <a:custGeom>
              <a:avLst/>
              <a:gdLst>
                <a:gd name="T0" fmla="*/ 3403 w 3403"/>
                <a:gd name="T1" fmla="*/ 31 h 1681"/>
                <a:gd name="T2" fmla="*/ 0 w 3403"/>
                <a:gd name="T3" fmla="*/ 1404 h 1681"/>
                <a:gd name="T4" fmla="*/ 13 w 3403"/>
                <a:gd name="T5" fmla="*/ 1349 h 1681"/>
                <a:gd name="T6" fmla="*/ 3355 w 3403"/>
                <a:gd name="T7" fmla="*/ 0 h 1681"/>
                <a:gd name="T8" fmla="*/ 3403 w 3403"/>
                <a:gd name="T9" fmla="*/ 31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3" h="1681">
                  <a:moveTo>
                    <a:pt x="3403" y="31"/>
                  </a:moveTo>
                  <a:cubicBezTo>
                    <a:pt x="2663" y="1148"/>
                    <a:pt x="1306" y="1681"/>
                    <a:pt x="0" y="1404"/>
                  </a:cubicBezTo>
                  <a:cubicBezTo>
                    <a:pt x="5" y="1382"/>
                    <a:pt x="8" y="1371"/>
                    <a:pt x="13" y="1349"/>
                  </a:cubicBezTo>
                  <a:cubicBezTo>
                    <a:pt x="1296" y="1620"/>
                    <a:pt x="2627" y="1097"/>
                    <a:pt x="3355" y="0"/>
                  </a:cubicBezTo>
                  <a:cubicBezTo>
                    <a:pt x="3374" y="12"/>
                    <a:pt x="3384" y="18"/>
                    <a:pt x="3403" y="31"/>
                  </a:cubicBezTo>
                  <a:close/>
                </a:path>
              </a:pathLst>
            </a:custGeom>
            <a:solidFill>
              <a:srgbClr val="CC8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46" name="Grupo 45"/>
            <p:cNvGrpSpPr/>
            <p:nvPr/>
          </p:nvGrpSpPr>
          <p:grpSpPr>
            <a:xfrm>
              <a:off x="-782638" y="-463550"/>
              <a:ext cx="2973388" cy="1500187"/>
              <a:chOff x="-782638" y="-463550"/>
              <a:chExt cx="2973388" cy="1500187"/>
            </a:xfrm>
          </p:grpSpPr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-782638" y="714375"/>
                <a:ext cx="347663" cy="311150"/>
              </a:xfrm>
              <a:custGeom>
                <a:avLst/>
                <a:gdLst>
                  <a:gd name="T0" fmla="*/ 158 w 385"/>
                  <a:gd name="T1" fmla="*/ 344 h 344"/>
                  <a:gd name="T2" fmla="*/ 0 w 385"/>
                  <a:gd name="T3" fmla="*/ 0 h 344"/>
                  <a:gd name="T4" fmla="*/ 385 w 385"/>
                  <a:gd name="T5" fmla="*/ 40 h 344"/>
                  <a:gd name="T6" fmla="*/ 158 w 385"/>
                  <a:gd name="T7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5" h="344">
                    <a:moveTo>
                      <a:pt x="158" y="344"/>
                    </a:moveTo>
                    <a:cubicBezTo>
                      <a:pt x="100" y="232"/>
                      <a:pt x="48" y="118"/>
                      <a:pt x="0" y="0"/>
                    </a:cubicBezTo>
                    <a:cubicBezTo>
                      <a:pt x="128" y="20"/>
                      <a:pt x="255" y="34"/>
                      <a:pt x="385" y="40"/>
                    </a:cubicBezTo>
                    <a:cubicBezTo>
                      <a:pt x="314" y="145"/>
                      <a:pt x="239" y="246"/>
                      <a:pt x="158" y="344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5"/>
              <p:cNvSpPr>
                <a:spLocks/>
              </p:cNvSpPr>
              <p:nvPr/>
            </p:nvSpPr>
            <p:spPr bwMode="auto">
              <a:xfrm>
                <a:off x="-292100" y="731837"/>
                <a:ext cx="344488" cy="304800"/>
              </a:xfrm>
              <a:custGeom>
                <a:avLst/>
                <a:gdLst>
                  <a:gd name="T0" fmla="*/ 212 w 380"/>
                  <a:gd name="T1" fmla="*/ 337 h 337"/>
                  <a:gd name="T2" fmla="*/ 0 w 380"/>
                  <a:gd name="T3" fmla="*/ 24 h 337"/>
                  <a:gd name="T4" fmla="*/ 380 w 380"/>
                  <a:gd name="T5" fmla="*/ 0 h 337"/>
                  <a:gd name="T6" fmla="*/ 212 w 380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337">
                    <a:moveTo>
                      <a:pt x="212" y="337"/>
                    </a:moveTo>
                    <a:cubicBezTo>
                      <a:pt x="137" y="236"/>
                      <a:pt x="66" y="132"/>
                      <a:pt x="0" y="24"/>
                    </a:cubicBezTo>
                    <a:cubicBezTo>
                      <a:pt x="127" y="23"/>
                      <a:pt x="253" y="14"/>
                      <a:pt x="380" y="0"/>
                    </a:cubicBezTo>
                    <a:cubicBezTo>
                      <a:pt x="329" y="115"/>
                      <a:pt x="273" y="227"/>
                      <a:pt x="212" y="337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190500" y="635000"/>
                <a:ext cx="331788" cy="323850"/>
              </a:xfrm>
              <a:custGeom>
                <a:avLst/>
                <a:gdLst>
                  <a:gd name="T0" fmla="*/ 261 w 367"/>
                  <a:gd name="T1" fmla="*/ 359 h 359"/>
                  <a:gd name="T2" fmla="*/ 0 w 367"/>
                  <a:gd name="T3" fmla="*/ 85 h 359"/>
                  <a:gd name="T4" fmla="*/ 367 w 367"/>
                  <a:gd name="T5" fmla="*/ 0 h 359"/>
                  <a:gd name="T6" fmla="*/ 261 w 367"/>
                  <a:gd name="T7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9">
                    <a:moveTo>
                      <a:pt x="261" y="359"/>
                    </a:moveTo>
                    <a:cubicBezTo>
                      <a:pt x="170" y="271"/>
                      <a:pt x="83" y="180"/>
                      <a:pt x="0" y="85"/>
                    </a:cubicBezTo>
                    <a:cubicBezTo>
                      <a:pt x="124" y="63"/>
                      <a:pt x="246" y="34"/>
                      <a:pt x="367" y="0"/>
                    </a:cubicBezTo>
                    <a:cubicBezTo>
                      <a:pt x="337" y="121"/>
                      <a:pt x="301" y="241"/>
                      <a:pt x="261" y="359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657225" y="461962"/>
                <a:ext cx="311150" cy="334963"/>
              </a:xfrm>
              <a:custGeom>
                <a:avLst/>
                <a:gdLst>
                  <a:gd name="T0" fmla="*/ 302 w 345"/>
                  <a:gd name="T1" fmla="*/ 371 h 371"/>
                  <a:gd name="T2" fmla="*/ 0 w 345"/>
                  <a:gd name="T3" fmla="*/ 143 h 371"/>
                  <a:gd name="T4" fmla="*/ 345 w 345"/>
                  <a:gd name="T5" fmla="*/ 0 h 371"/>
                  <a:gd name="T6" fmla="*/ 302 w 345"/>
                  <a:gd name="T7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371">
                    <a:moveTo>
                      <a:pt x="302" y="371"/>
                    </a:moveTo>
                    <a:cubicBezTo>
                      <a:pt x="198" y="299"/>
                      <a:pt x="97" y="224"/>
                      <a:pt x="0" y="143"/>
                    </a:cubicBezTo>
                    <a:cubicBezTo>
                      <a:pt x="117" y="101"/>
                      <a:pt x="232" y="53"/>
                      <a:pt x="345" y="0"/>
                    </a:cubicBezTo>
                    <a:cubicBezTo>
                      <a:pt x="337" y="124"/>
                      <a:pt x="322" y="248"/>
                      <a:pt x="302" y="371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1093787" y="219075"/>
                <a:ext cx="304800" cy="336550"/>
              </a:xfrm>
              <a:custGeom>
                <a:avLst/>
                <a:gdLst>
                  <a:gd name="T0" fmla="*/ 338 w 338"/>
                  <a:gd name="T1" fmla="*/ 374 h 374"/>
                  <a:gd name="T2" fmla="*/ 0 w 338"/>
                  <a:gd name="T3" fmla="*/ 199 h 374"/>
                  <a:gd name="T4" fmla="*/ 318 w 338"/>
                  <a:gd name="T5" fmla="*/ 0 h 374"/>
                  <a:gd name="T6" fmla="*/ 338 w 338"/>
                  <a:gd name="T7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374">
                    <a:moveTo>
                      <a:pt x="338" y="374"/>
                    </a:moveTo>
                    <a:cubicBezTo>
                      <a:pt x="222" y="320"/>
                      <a:pt x="110" y="262"/>
                      <a:pt x="0" y="199"/>
                    </a:cubicBezTo>
                    <a:cubicBezTo>
                      <a:pt x="110" y="138"/>
                      <a:pt x="215" y="72"/>
                      <a:pt x="318" y="0"/>
                    </a:cubicBezTo>
                    <a:cubicBezTo>
                      <a:pt x="330" y="125"/>
                      <a:pt x="337" y="249"/>
                      <a:pt x="338" y="374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1493837" y="-90488"/>
                <a:ext cx="330200" cy="330200"/>
              </a:xfrm>
              <a:custGeom>
                <a:avLst/>
                <a:gdLst>
                  <a:gd name="T0" fmla="*/ 364 w 364"/>
                  <a:gd name="T1" fmla="*/ 367 h 367"/>
                  <a:gd name="T2" fmla="*/ 0 w 364"/>
                  <a:gd name="T3" fmla="*/ 250 h 367"/>
                  <a:gd name="T4" fmla="*/ 282 w 364"/>
                  <a:gd name="T5" fmla="*/ 0 h 367"/>
                  <a:gd name="T6" fmla="*/ 364 w 364"/>
                  <a:gd name="T7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7">
                    <a:moveTo>
                      <a:pt x="364" y="367"/>
                    </a:moveTo>
                    <a:cubicBezTo>
                      <a:pt x="240" y="333"/>
                      <a:pt x="119" y="295"/>
                      <a:pt x="0" y="250"/>
                    </a:cubicBezTo>
                    <a:cubicBezTo>
                      <a:pt x="98" y="172"/>
                      <a:pt x="192" y="88"/>
                      <a:pt x="282" y="0"/>
                    </a:cubicBezTo>
                    <a:cubicBezTo>
                      <a:pt x="314" y="121"/>
                      <a:pt x="342" y="243"/>
                      <a:pt x="364" y="367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1846262" y="-463550"/>
                <a:ext cx="344488" cy="315913"/>
              </a:xfrm>
              <a:custGeom>
                <a:avLst/>
                <a:gdLst>
                  <a:gd name="T0" fmla="*/ 381 w 381"/>
                  <a:gd name="T1" fmla="*/ 351 h 351"/>
                  <a:gd name="T2" fmla="*/ 0 w 381"/>
                  <a:gd name="T3" fmla="*/ 299 h 351"/>
                  <a:gd name="T4" fmla="*/ 239 w 381"/>
                  <a:gd name="T5" fmla="*/ 0 h 351"/>
                  <a:gd name="T6" fmla="*/ 381 w 381"/>
                  <a:gd name="T7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1" h="351">
                    <a:moveTo>
                      <a:pt x="381" y="351"/>
                    </a:moveTo>
                    <a:cubicBezTo>
                      <a:pt x="253" y="339"/>
                      <a:pt x="126" y="322"/>
                      <a:pt x="0" y="299"/>
                    </a:cubicBezTo>
                    <a:cubicBezTo>
                      <a:pt x="85" y="203"/>
                      <a:pt x="164" y="104"/>
                      <a:pt x="239" y="0"/>
                    </a:cubicBezTo>
                    <a:cubicBezTo>
                      <a:pt x="291" y="115"/>
                      <a:pt x="339" y="232"/>
                      <a:pt x="381" y="351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pic>
        <p:nvPicPr>
          <p:cNvPr id="48" name="图片 15">
            <a:extLst>
              <a:ext uri="{FF2B5EF4-FFF2-40B4-BE49-F238E27FC236}">
                <a16:creationId xmlns:a16="http://schemas.microsoft.com/office/drawing/2014/main" id="{0D8CDE7E-402C-436D-B53A-C130770CBE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90A6"/>
              </a:clrFrom>
              <a:clrTo>
                <a:srgbClr val="F590A6">
                  <a:alpha val="0"/>
                </a:srgbClr>
              </a:clrTo>
            </a:clrChange>
            <a:duotone>
              <a:prstClr val="black"/>
              <a:srgbClr val="A4E7E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72670" y="378977"/>
            <a:ext cx="819619" cy="344993"/>
          </a:xfrm>
          <a:prstGeom prst="rect">
            <a:avLst/>
          </a:prstGeom>
        </p:spPr>
      </p:pic>
      <p:pic>
        <p:nvPicPr>
          <p:cNvPr id="49" name="图片 14">
            <a:extLst>
              <a:ext uri="{FF2B5EF4-FFF2-40B4-BE49-F238E27FC236}">
                <a16:creationId xmlns:a16="http://schemas.microsoft.com/office/drawing/2014/main" id="{BAD796E7-5944-4828-8F3E-C4C09D31D2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A4E7E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453222" y="340570"/>
            <a:ext cx="1054380" cy="4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7">
            <a:extLst>
              <a:ext uri="{FF2B5EF4-FFF2-40B4-BE49-F238E27FC236}">
                <a16:creationId xmlns:a16="http://schemas.microsoft.com/office/drawing/2014/main" id="{B3FD3FAB-E943-449D-9DF4-BB7EC875735D}"/>
              </a:ext>
            </a:extLst>
          </p:cNvPr>
          <p:cNvSpPr>
            <a:spLocks/>
          </p:cNvSpPr>
          <p:nvPr/>
        </p:nvSpPr>
        <p:spPr bwMode="auto">
          <a:xfrm>
            <a:off x="8866193" y="752161"/>
            <a:ext cx="1225883" cy="600376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5030356" y="259087"/>
            <a:ext cx="2040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Berlin Sans FB Demi" panose="020E0802020502020306" pitchFamily="34" charset="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</a:t>
            </a:r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T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54507F0-B8FB-40FF-99A3-3A44EE458297}"/>
              </a:ext>
            </a:extLst>
          </p:cNvPr>
          <p:cNvGrpSpPr/>
          <p:nvPr/>
        </p:nvGrpSpPr>
        <p:grpSpPr>
          <a:xfrm>
            <a:off x="3230238" y="2344056"/>
            <a:ext cx="711246" cy="2467483"/>
            <a:chOff x="4668513" y="2772681"/>
            <a:chExt cx="711246" cy="2467483"/>
          </a:xfrm>
        </p:grpSpPr>
        <p:sp>
          <p:nvSpPr>
            <p:cNvPr id="5" name="ValueText1">
              <a:extLst>
                <a:ext uri="{FF2B5EF4-FFF2-40B4-BE49-F238E27FC236}">
                  <a16:creationId xmlns:a16="http://schemas.microsoft.com/office/drawing/2014/main" id="{BF2EBFAA-2B68-4E47-907F-7C8F3D1EBD16}"/>
                </a:ext>
              </a:extLst>
            </p:cNvPr>
            <p:cNvSpPr txBox="1"/>
            <p:nvPr/>
          </p:nvSpPr>
          <p:spPr>
            <a:xfrm>
              <a:off x="4668513" y="4706734"/>
              <a:ext cx="711246" cy="533430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55000" lnSpcReduction="20000"/>
            </a:bodyPr>
            <a:lstStyle/>
            <a:p>
              <a:r>
                <a:rPr lang="en-US" sz="6000" dirty="0">
                  <a:solidFill>
                    <a:srgbClr val="6396AA"/>
                  </a:solidFill>
                  <a:latin typeface="Impact" panose="020B0806030902050204" pitchFamily="34" charset="0"/>
                </a:rPr>
                <a:t>54%</a:t>
              </a:r>
            </a:p>
          </p:txBody>
        </p:sp>
        <p:sp>
          <p:nvSpPr>
            <p:cNvPr id="6" name="ValueText3">
              <a:extLst>
                <a:ext uri="{FF2B5EF4-FFF2-40B4-BE49-F238E27FC236}">
                  <a16:creationId xmlns:a16="http://schemas.microsoft.com/office/drawing/2014/main" id="{D3CD3997-CA66-41A2-B3A9-67FE2EFCCFB3}"/>
                </a:ext>
              </a:extLst>
            </p:cNvPr>
            <p:cNvSpPr txBox="1"/>
            <p:nvPr/>
          </p:nvSpPr>
          <p:spPr>
            <a:xfrm>
              <a:off x="4668513" y="2772681"/>
              <a:ext cx="711246" cy="533430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55000" lnSpcReduction="20000"/>
            </a:bodyPr>
            <a:lstStyle/>
            <a:p>
              <a:r>
                <a:rPr lang="en-US" sz="6000" dirty="0">
                  <a:solidFill>
                    <a:srgbClr val="9E6053"/>
                  </a:solidFill>
                  <a:latin typeface="Impact" panose="020B0806030902050204" pitchFamily="34" charset="0"/>
                </a:rPr>
                <a:t>59%</a:t>
              </a:r>
            </a:p>
          </p:txBody>
        </p:sp>
        <p:sp>
          <p:nvSpPr>
            <p:cNvPr id="7" name="ValueText2">
              <a:extLst>
                <a:ext uri="{FF2B5EF4-FFF2-40B4-BE49-F238E27FC236}">
                  <a16:creationId xmlns:a16="http://schemas.microsoft.com/office/drawing/2014/main" id="{23A78454-3E8B-4A33-920C-E58D91CC7F02}"/>
                </a:ext>
              </a:extLst>
            </p:cNvPr>
            <p:cNvSpPr txBox="1"/>
            <p:nvPr/>
          </p:nvSpPr>
          <p:spPr>
            <a:xfrm>
              <a:off x="4668513" y="3739708"/>
              <a:ext cx="711246" cy="533430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55000" lnSpcReduction="20000"/>
            </a:bodyPr>
            <a:lstStyle/>
            <a:p>
              <a:r>
                <a:rPr lang="en-US" sz="6000" dirty="0">
                  <a:solidFill>
                    <a:srgbClr val="FBD734"/>
                  </a:solidFill>
                  <a:latin typeface="Impact" panose="020B0806030902050204" pitchFamily="34" charset="0"/>
                </a:rPr>
                <a:t>59%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03A464E-1AC3-4D93-A911-4852638062D4}"/>
              </a:ext>
            </a:extLst>
          </p:cNvPr>
          <p:cNvGrpSpPr/>
          <p:nvPr/>
        </p:nvGrpSpPr>
        <p:grpSpPr>
          <a:xfrm>
            <a:off x="8504098" y="4278109"/>
            <a:ext cx="2519283" cy="909395"/>
            <a:chOff x="8747039" y="5006625"/>
            <a:chExt cx="2519283" cy="909395"/>
          </a:xfrm>
        </p:grpSpPr>
        <p:cxnSp>
          <p:nvCxnSpPr>
            <p:cNvPr id="9" name="ExtraShape31">
              <a:extLst>
                <a:ext uri="{FF2B5EF4-FFF2-40B4-BE49-F238E27FC236}">
                  <a16:creationId xmlns:a16="http://schemas.microsoft.com/office/drawing/2014/main" id="{6FE1766D-BDE1-4453-AAF5-95B25B55EACF}"/>
                </a:ext>
              </a:extLst>
            </p:cNvPr>
            <p:cNvCxnSpPr>
              <a:cxnSpLocks/>
            </p:cNvCxnSpPr>
            <p:nvPr/>
          </p:nvCxnSpPr>
          <p:spPr>
            <a:xfrm>
              <a:off x="8882408" y="5557445"/>
              <a:ext cx="225868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stomText1">
              <a:extLst>
                <a:ext uri="{FF2B5EF4-FFF2-40B4-BE49-F238E27FC236}">
                  <a16:creationId xmlns:a16="http://schemas.microsoft.com/office/drawing/2014/main" id="{172FA67B-961F-411C-B0F0-2730EA6C67A9}"/>
                </a:ext>
              </a:extLst>
            </p:cNvPr>
            <p:cNvSpPr/>
            <p:nvPr/>
          </p:nvSpPr>
          <p:spPr>
            <a:xfrm>
              <a:off x="8747041" y="5572713"/>
              <a:ext cx="2519281" cy="34330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Supporting text here</a:t>
              </a:r>
            </a:p>
          </p:txBody>
        </p:sp>
        <p:sp>
          <p:nvSpPr>
            <p:cNvPr id="11" name="CustomText2">
              <a:extLst>
                <a:ext uri="{FF2B5EF4-FFF2-40B4-BE49-F238E27FC236}">
                  <a16:creationId xmlns:a16="http://schemas.microsoft.com/office/drawing/2014/main" id="{D46893E3-71D9-49AC-BB37-4E6E7D9E1A2D}"/>
                </a:ext>
              </a:extLst>
            </p:cNvPr>
            <p:cNvSpPr/>
            <p:nvPr/>
          </p:nvSpPr>
          <p:spPr>
            <a:xfrm>
              <a:off x="8747039" y="5006625"/>
              <a:ext cx="2519283" cy="550819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rPr>
                <a:t>TEXT HERE</a:t>
              </a:r>
            </a:p>
          </p:txBody>
        </p:sp>
      </p:grpSp>
      <p:cxnSp>
        <p:nvCxnSpPr>
          <p:cNvPr id="13" name="ExtraShape">
            <a:extLst>
              <a:ext uri="{FF2B5EF4-FFF2-40B4-BE49-F238E27FC236}">
                <a16:creationId xmlns:a16="http://schemas.microsoft.com/office/drawing/2014/main" id="{EE0A41BA-D244-42A4-BF82-61AD1EF0BCFD}"/>
              </a:ext>
            </a:extLst>
          </p:cNvPr>
          <p:cNvCxnSpPr>
            <a:cxnSpLocks/>
          </p:cNvCxnSpPr>
          <p:nvPr/>
        </p:nvCxnSpPr>
        <p:spPr>
          <a:xfrm>
            <a:off x="6487158" y="3817833"/>
            <a:ext cx="3194" cy="1223130"/>
          </a:xfrm>
          <a:prstGeom prst="line">
            <a:avLst/>
          </a:prstGeom>
          <a:solidFill>
            <a:schemeClr val="accent5">
              <a:lumMod val="50000"/>
            </a:schemeClr>
          </a:solidFill>
          <a:ln w="63500">
            <a:solidFill>
              <a:srgbClr val="639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xtraShape">
            <a:extLst>
              <a:ext uri="{FF2B5EF4-FFF2-40B4-BE49-F238E27FC236}">
                <a16:creationId xmlns:a16="http://schemas.microsoft.com/office/drawing/2014/main" id="{B492174F-D268-4EBF-B750-F0D6F91FEE28}"/>
              </a:ext>
            </a:extLst>
          </p:cNvPr>
          <p:cNvCxnSpPr>
            <a:cxnSpLocks/>
          </p:cNvCxnSpPr>
          <p:nvPr/>
        </p:nvCxnSpPr>
        <p:spPr>
          <a:xfrm>
            <a:off x="7150848" y="3815191"/>
            <a:ext cx="3194" cy="1223130"/>
          </a:xfrm>
          <a:prstGeom prst="line">
            <a:avLst/>
          </a:prstGeom>
          <a:solidFill>
            <a:schemeClr val="accent5">
              <a:lumMod val="50000"/>
            </a:schemeClr>
          </a:solidFill>
          <a:ln w="63500">
            <a:solidFill>
              <a:srgbClr val="639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xtraShape">
            <a:extLst>
              <a:ext uri="{FF2B5EF4-FFF2-40B4-BE49-F238E27FC236}">
                <a16:creationId xmlns:a16="http://schemas.microsoft.com/office/drawing/2014/main" id="{443BB44B-C7B5-451F-B849-A52117B285A6}"/>
              </a:ext>
            </a:extLst>
          </p:cNvPr>
          <p:cNvCxnSpPr>
            <a:cxnSpLocks/>
          </p:cNvCxnSpPr>
          <p:nvPr/>
        </p:nvCxnSpPr>
        <p:spPr>
          <a:xfrm>
            <a:off x="6645075" y="3713126"/>
            <a:ext cx="3194" cy="1223130"/>
          </a:xfrm>
          <a:prstGeom prst="line">
            <a:avLst/>
          </a:prstGeom>
          <a:solidFill>
            <a:schemeClr val="accent5">
              <a:lumMod val="50000"/>
            </a:schemeClr>
          </a:solidFill>
          <a:ln w="63500">
            <a:solidFill>
              <a:srgbClr val="639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xtraShape">
            <a:extLst>
              <a:ext uri="{FF2B5EF4-FFF2-40B4-BE49-F238E27FC236}">
                <a16:creationId xmlns:a16="http://schemas.microsoft.com/office/drawing/2014/main" id="{95D52303-D7D4-4AF0-BEA2-9239A2C95004}"/>
              </a:ext>
            </a:extLst>
          </p:cNvPr>
          <p:cNvCxnSpPr>
            <a:cxnSpLocks/>
          </p:cNvCxnSpPr>
          <p:nvPr/>
        </p:nvCxnSpPr>
        <p:spPr>
          <a:xfrm>
            <a:off x="7006948" y="3711631"/>
            <a:ext cx="3194" cy="1223130"/>
          </a:xfrm>
          <a:prstGeom prst="line">
            <a:avLst/>
          </a:prstGeom>
          <a:solidFill>
            <a:schemeClr val="accent5">
              <a:lumMod val="50000"/>
            </a:schemeClr>
          </a:solidFill>
          <a:ln w="63500">
            <a:solidFill>
              <a:srgbClr val="639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xtraShape">
            <a:extLst>
              <a:ext uri="{FF2B5EF4-FFF2-40B4-BE49-F238E27FC236}">
                <a16:creationId xmlns:a16="http://schemas.microsoft.com/office/drawing/2014/main" id="{242EC028-506A-4284-B497-CD46D1C67FEE}"/>
              </a:ext>
            </a:extLst>
          </p:cNvPr>
          <p:cNvSpPr/>
          <p:nvPr/>
        </p:nvSpPr>
        <p:spPr bwMode="auto">
          <a:xfrm>
            <a:off x="6466617" y="4804820"/>
            <a:ext cx="721813" cy="852735"/>
          </a:xfrm>
          <a:custGeom>
            <a:avLst/>
            <a:gdLst>
              <a:gd name="T0" fmla="*/ 2 w 226"/>
              <a:gd name="T1" fmla="*/ 61 h 195"/>
              <a:gd name="T2" fmla="*/ 56 w 226"/>
              <a:gd name="T3" fmla="*/ 128 h 195"/>
              <a:gd name="T4" fmla="*/ 56 w 226"/>
              <a:gd name="T5" fmla="*/ 128 h 195"/>
              <a:gd name="T6" fmla="*/ 108 w 226"/>
              <a:gd name="T7" fmla="*/ 192 h 195"/>
              <a:gd name="T8" fmla="*/ 113 w 226"/>
              <a:gd name="T9" fmla="*/ 195 h 195"/>
              <a:gd name="T10" fmla="*/ 119 w 226"/>
              <a:gd name="T11" fmla="*/ 192 h 195"/>
              <a:gd name="T12" fmla="*/ 171 w 226"/>
              <a:gd name="T13" fmla="*/ 128 h 195"/>
              <a:gd name="T14" fmla="*/ 171 w 226"/>
              <a:gd name="T15" fmla="*/ 128 h 195"/>
              <a:gd name="T16" fmla="*/ 224 w 226"/>
              <a:gd name="T17" fmla="*/ 61 h 195"/>
              <a:gd name="T18" fmla="*/ 225 w 226"/>
              <a:gd name="T19" fmla="*/ 54 h 195"/>
              <a:gd name="T20" fmla="*/ 219 w 226"/>
              <a:gd name="T21" fmla="*/ 49 h 195"/>
              <a:gd name="T22" fmla="*/ 178 w 226"/>
              <a:gd name="T23" fmla="*/ 7 h 195"/>
              <a:gd name="T24" fmla="*/ 177 w 226"/>
              <a:gd name="T25" fmla="*/ 5 h 195"/>
              <a:gd name="T26" fmla="*/ 169 w 226"/>
              <a:gd name="T27" fmla="*/ 1 h 195"/>
              <a:gd name="T28" fmla="*/ 166 w 226"/>
              <a:gd name="T29" fmla="*/ 2 h 195"/>
              <a:gd name="T30" fmla="*/ 163 w 226"/>
              <a:gd name="T31" fmla="*/ 7 h 195"/>
              <a:gd name="T32" fmla="*/ 113 w 226"/>
              <a:gd name="T33" fmla="*/ 50 h 195"/>
              <a:gd name="T34" fmla="*/ 64 w 226"/>
              <a:gd name="T35" fmla="*/ 7 h 195"/>
              <a:gd name="T36" fmla="*/ 56 w 226"/>
              <a:gd name="T37" fmla="*/ 1 h 195"/>
              <a:gd name="T38" fmla="*/ 56 w 226"/>
              <a:gd name="T39" fmla="*/ 1 h 195"/>
              <a:gd name="T40" fmla="*/ 53 w 226"/>
              <a:gd name="T41" fmla="*/ 2 h 195"/>
              <a:gd name="T42" fmla="*/ 50 w 226"/>
              <a:gd name="T43" fmla="*/ 5 h 195"/>
              <a:gd name="T44" fmla="*/ 49 w 226"/>
              <a:gd name="T45" fmla="*/ 7 h 195"/>
              <a:gd name="T46" fmla="*/ 7 w 226"/>
              <a:gd name="T47" fmla="*/ 49 h 195"/>
              <a:gd name="T48" fmla="*/ 1 w 226"/>
              <a:gd name="T49" fmla="*/ 54 h 195"/>
              <a:gd name="T50" fmla="*/ 2 w 226"/>
              <a:gd name="T51" fmla="*/ 61 h 195"/>
              <a:gd name="T52" fmla="*/ 75 w 226"/>
              <a:gd name="T53" fmla="*/ 128 h 195"/>
              <a:gd name="T54" fmla="*/ 152 w 226"/>
              <a:gd name="T55" fmla="*/ 128 h 195"/>
              <a:gd name="T56" fmla="*/ 113 w 226"/>
              <a:gd name="T57" fmla="*/ 175 h 195"/>
              <a:gd name="T58" fmla="*/ 75 w 226"/>
              <a:gd name="T59" fmla="*/ 12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95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rgbClr val="6396AA"/>
          </a:solidFill>
          <a:ln>
            <a:noFill/>
          </a:ln>
        </p:spPr>
        <p:txBody>
          <a:bodyPr vert="horz" wrap="square" lIns="38576" tIns="19289" rIns="38576" bIns="19289" numCol="1" anchor="t" anchorCtr="0" compatLnSpc="1"/>
          <a:lstStyle/>
          <a:p>
            <a:endParaRPr lang="id-ID" sz="760"/>
          </a:p>
        </p:txBody>
      </p:sp>
      <p:sp>
        <p:nvSpPr>
          <p:cNvPr id="18" name="ValueBack11">
            <a:extLst>
              <a:ext uri="{FF2B5EF4-FFF2-40B4-BE49-F238E27FC236}">
                <a16:creationId xmlns:a16="http://schemas.microsoft.com/office/drawing/2014/main" id="{2C7F12A3-A088-4725-95EB-8FD8DF7CAEAB}"/>
              </a:ext>
            </a:extLst>
          </p:cNvPr>
          <p:cNvSpPr/>
          <p:nvPr/>
        </p:nvSpPr>
        <p:spPr>
          <a:xfrm>
            <a:off x="6056370" y="2459454"/>
            <a:ext cx="1542317" cy="1550426"/>
          </a:xfrm>
          <a:custGeom>
            <a:avLst/>
            <a:gdLst>
              <a:gd name="connsiteX0" fmla="*/ 0 w 1952015"/>
              <a:gd name="connsiteY0" fmla="*/ 976008 h 1952015"/>
              <a:gd name="connsiteX1" fmla="*/ 976008 w 1952015"/>
              <a:gd name="connsiteY1" fmla="*/ 0 h 1952015"/>
              <a:gd name="connsiteX2" fmla="*/ 1952016 w 1952015"/>
              <a:gd name="connsiteY2" fmla="*/ 976008 h 1952015"/>
              <a:gd name="connsiteX3" fmla="*/ 976008 w 1952015"/>
              <a:gd name="connsiteY3" fmla="*/ 1952016 h 1952015"/>
              <a:gd name="connsiteX4" fmla="*/ 0 w 1952015"/>
              <a:gd name="connsiteY4" fmla="*/ 976008 h 195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015" h="1952015">
                <a:moveTo>
                  <a:pt x="0" y="976008"/>
                </a:moveTo>
                <a:cubicBezTo>
                  <a:pt x="0" y="436974"/>
                  <a:pt x="436974" y="0"/>
                  <a:pt x="976008" y="0"/>
                </a:cubicBezTo>
                <a:cubicBezTo>
                  <a:pt x="1515042" y="0"/>
                  <a:pt x="1952016" y="436974"/>
                  <a:pt x="1952016" y="976008"/>
                </a:cubicBezTo>
                <a:cubicBezTo>
                  <a:pt x="1952016" y="1515042"/>
                  <a:pt x="1515042" y="1952016"/>
                  <a:pt x="976008" y="1952016"/>
                </a:cubicBezTo>
                <a:cubicBezTo>
                  <a:pt x="436974" y="1952016"/>
                  <a:pt x="0" y="1515042"/>
                  <a:pt x="0" y="976008"/>
                </a:cubicBezTo>
                <a:close/>
              </a:path>
            </a:pathLst>
          </a:custGeom>
          <a:solidFill>
            <a:srgbClr val="EE9E9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233" tIns="192233" rIns="192233" bIns="192233" numCol="1" spcCol="1270" anchor="ctr" anchorCtr="0">
            <a:noAutofit/>
          </a:bodyPr>
          <a:lstStyle/>
          <a:p>
            <a:pPr algn="ctr" defTabSz="11001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475" dirty="0"/>
          </a:p>
        </p:txBody>
      </p:sp>
      <p:cxnSp>
        <p:nvCxnSpPr>
          <p:cNvPr id="19" name="ValueBack2">
            <a:extLst>
              <a:ext uri="{FF2B5EF4-FFF2-40B4-BE49-F238E27FC236}">
                <a16:creationId xmlns:a16="http://schemas.microsoft.com/office/drawing/2014/main" id="{F3DCC048-E792-4CAE-A636-11B985DE11B4}"/>
              </a:ext>
            </a:extLst>
          </p:cNvPr>
          <p:cNvCxnSpPr>
            <a:cxnSpLocks/>
          </p:cNvCxnSpPr>
          <p:nvPr/>
        </p:nvCxnSpPr>
        <p:spPr>
          <a:xfrm flipH="1">
            <a:off x="5034939" y="2794433"/>
            <a:ext cx="449517" cy="775941"/>
          </a:xfrm>
          <a:prstGeom prst="line">
            <a:avLst/>
          </a:prstGeom>
          <a:ln w="12700">
            <a:solidFill>
              <a:srgbClr val="FFA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alueBack2">
            <a:extLst>
              <a:ext uri="{FF2B5EF4-FFF2-40B4-BE49-F238E27FC236}">
                <a16:creationId xmlns:a16="http://schemas.microsoft.com/office/drawing/2014/main" id="{54A753BA-666C-4560-8B51-C2001E28EA88}"/>
              </a:ext>
            </a:extLst>
          </p:cNvPr>
          <p:cNvCxnSpPr>
            <a:cxnSpLocks/>
          </p:cNvCxnSpPr>
          <p:nvPr/>
        </p:nvCxnSpPr>
        <p:spPr>
          <a:xfrm flipH="1">
            <a:off x="4299029" y="3567095"/>
            <a:ext cx="742092" cy="0"/>
          </a:xfrm>
          <a:prstGeom prst="line">
            <a:avLst/>
          </a:prstGeom>
          <a:ln w="12700">
            <a:solidFill>
              <a:srgbClr val="FFAA19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ValueBack1">
            <a:extLst>
              <a:ext uri="{FF2B5EF4-FFF2-40B4-BE49-F238E27FC236}">
                <a16:creationId xmlns:a16="http://schemas.microsoft.com/office/drawing/2014/main" id="{3CAF98A3-21DE-4F45-850F-268ED48ADE85}"/>
              </a:ext>
            </a:extLst>
          </p:cNvPr>
          <p:cNvCxnSpPr>
            <a:cxnSpLocks/>
          </p:cNvCxnSpPr>
          <p:nvPr/>
        </p:nvCxnSpPr>
        <p:spPr>
          <a:xfrm flipH="1">
            <a:off x="5038030" y="3705450"/>
            <a:ext cx="518844" cy="895610"/>
          </a:xfrm>
          <a:prstGeom prst="line">
            <a:avLst/>
          </a:prstGeom>
          <a:ln w="12700">
            <a:solidFill>
              <a:srgbClr val="013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ValueBack1">
            <a:extLst>
              <a:ext uri="{FF2B5EF4-FFF2-40B4-BE49-F238E27FC236}">
                <a16:creationId xmlns:a16="http://schemas.microsoft.com/office/drawing/2014/main" id="{1543469A-F61C-4279-869A-00BD944D5569}"/>
              </a:ext>
            </a:extLst>
          </p:cNvPr>
          <p:cNvCxnSpPr>
            <a:cxnSpLocks/>
          </p:cNvCxnSpPr>
          <p:nvPr/>
        </p:nvCxnSpPr>
        <p:spPr>
          <a:xfrm flipH="1">
            <a:off x="4299029" y="4598281"/>
            <a:ext cx="742092" cy="0"/>
          </a:xfrm>
          <a:prstGeom prst="line">
            <a:avLst/>
          </a:prstGeom>
          <a:ln w="12700">
            <a:solidFill>
              <a:srgbClr val="013B6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alueBack1">
            <a:extLst>
              <a:ext uri="{FF2B5EF4-FFF2-40B4-BE49-F238E27FC236}">
                <a16:creationId xmlns:a16="http://schemas.microsoft.com/office/drawing/2014/main" id="{6757A62D-054D-4D13-958D-04654B0C9A34}"/>
              </a:ext>
            </a:extLst>
          </p:cNvPr>
          <p:cNvCxnSpPr>
            <a:cxnSpLocks/>
          </p:cNvCxnSpPr>
          <p:nvPr/>
        </p:nvCxnSpPr>
        <p:spPr>
          <a:xfrm>
            <a:off x="5549577" y="3707241"/>
            <a:ext cx="742090" cy="0"/>
          </a:xfrm>
          <a:prstGeom prst="line">
            <a:avLst/>
          </a:prstGeom>
          <a:ln w="12700">
            <a:solidFill>
              <a:srgbClr val="013B6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ValueShape1">
            <a:extLst>
              <a:ext uri="{FF2B5EF4-FFF2-40B4-BE49-F238E27FC236}">
                <a16:creationId xmlns:a16="http://schemas.microsoft.com/office/drawing/2014/main" id="{900E269E-BBDE-4C9B-BA86-40EF0165B0FE}"/>
              </a:ext>
            </a:extLst>
          </p:cNvPr>
          <p:cNvSpPr/>
          <p:nvPr/>
        </p:nvSpPr>
        <p:spPr>
          <a:xfrm>
            <a:off x="6180976" y="2589342"/>
            <a:ext cx="1316430" cy="1316430"/>
          </a:xfrm>
          <a:prstGeom prst="arc">
            <a:avLst>
              <a:gd name="adj1" fmla="val 16200000"/>
              <a:gd name="adj2" fmla="val 6264000"/>
            </a:avLst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ValueBack22">
            <a:extLst>
              <a:ext uri="{FF2B5EF4-FFF2-40B4-BE49-F238E27FC236}">
                <a16:creationId xmlns:a16="http://schemas.microsoft.com/office/drawing/2014/main" id="{27A0FD14-E020-41B3-9918-86140A20F2DE}"/>
              </a:ext>
            </a:extLst>
          </p:cNvPr>
          <p:cNvSpPr/>
          <p:nvPr/>
        </p:nvSpPr>
        <p:spPr>
          <a:xfrm>
            <a:off x="5469245" y="1925945"/>
            <a:ext cx="1121685" cy="1127582"/>
          </a:xfrm>
          <a:custGeom>
            <a:avLst/>
            <a:gdLst>
              <a:gd name="connsiteX0" fmla="*/ 0 w 1419647"/>
              <a:gd name="connsiteY0" fmla="*/ 709824 h 1419647"/>
              <a:gd name="connsiteX1" fmla="*/ 709824 w 1419647"/>
              <a:gd name="connsiteY1" fmla="*/ 0 h 1419647"/>
              <a:gd name="connsiteX2" fmla="*/ 1419648 w 1419647"/>
              <a:gd name="connsiteY2" fmla="*/ 709824 h 1419647"/>
              <a:gd name="connsiteX3" fmla="*/ 709824 w 1419647"/>
              <a:gd name="connsiteY3" fmla="*/ 1419648 h 1419647"/>
              <a:gd name="connsiteX4" fmla="*/ 0 w 1419647"/>
              <a:gd name="connsiteY4" fmla="*/ 709824 h 141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647" h="1419647">
                <a:moveTo>
                  <a:pt x="0" y="709824"/>
                </a:moveTo>
                <a:cubicBezTo>
                  <a:pt x="0" y="317799"/>
                  <a:pt x="317799" y="0"/>
                  <a:pt x="709824" y="0"/>
                </a:cubicBezTo>
                <a:cubicBezTo>
                  <a:pt x="1101849" y="0"/>
                  <a:pt x="1419648" y="317799"/>
                  <a:pt x="1419648" y="709824"/>
                </a:cubicBezTo>
                <a:cubicBezTo>
                  <a:pt x="1419648" y="1101849"/>
                  <a:pt x="1101849" y="1419648"/>
                  <a:pt x="709824" y="1419648"/>
                </a:cubicBezTo>
                <a:cubicBezTo>
                  <a:pt x="317799" y="1419648"/>
                  <a:pt x="0" y="1101849"/>
                  <a:pt x="0" y="709824"/>
                </a:cubicBezTo>
                <a:close/>
              </a:path>
            </a:pathLst>
          </a:custGeom>
          <a:solidFill>
            <a:srgbClr val="FBD73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16791"/>
              <a:satOff val="-17271"/>
              <a:lumOff val="-10392"/>
              <a:alphaOff val="0"/>
            </a:schemeClr>
          </a:fillRef>
          <a:effectRef idx="0">
            <a:schemeClr val="accent2">
              <a:hueOff val="-716791"/>
              <a:satOff val="-17271"/>
              <a:lumOff val="-103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805" tIns="139805" rIns="139805" bIns="13980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/>
          </a:p>
        </p:txBody>
      </p:sp>
      <p:sp>
        <p:nvSpPr>
          <p:cNvPr id="26" name="ValueBack33">
            <a:extLst>
              <a:ext uri="{FF2B5EF4-FFF2-40B4-BE49-F238E27FC236}">
                <a16:creationId xmlns:a16="http://schemas.microsoft.com/office/drawing/2014/main" id="{E39B0680-7D99-4646-9439-1533AEB52254}"/>
              </a:ext>
            </a:extLst>
          </p:cNvPr>
          <p:cNvSpPr/>
          <p:nvPr/>
        </p:nvSpPr>
        <p:spPr>
          <a:xfrm>
            <a:off x="6988264" y="1832477"/>
            <a:ext cx="1346025" cy="1353101"/>
          </a:xfrm>
          <a:custGeom>
            <a:avLst/>
            <a:gdLst>
              <a:gd name="connsiteX0" fmla="*/ 0 w 1390964"/>
              <a:gd name="connsiteY0" fmla="*/ 695482 h 1390964"/>
              <a:gd name="connsiteX1" fmla="*/ 695482 w 1390964"/>
              <a:gd name="connsiteY1" fmla="*/ 0 h 1390964"/>
              <a:gd name="connsiteX2" fmla="*/ 1390964 w 1390964"/>
              <a:gd name="connsiteY2" fmla="*/ 695482 h 1390964"/>
              <a:gd name="connsiteX3" fmla="*/ 695482 w 1390964"/>
              <a:gd name="connsiteY3" fmla="*/ 1390964 h 1390964"/>
              <a:gd name="connsiteX4" fmla="*/ 0 w 1390964"/>
              <a:gd name="connsiteY4" fmla="*/ 695482 h 139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0964" h="1390964">
                <a:moveTo>
                  <a:pt x="146973" y="842454"/>
                </a:moveTo>
                <a:cubicBezTo>
                  <a:pt x="65803" y="539522"/>
                  <a:pt x="245577" y="228144"/>
                  <a:pt x="548510" y="146973"/>
                </a:cubicBezTo>
                <a:cubicBezTo>
                  <a:pt x="851442" y="65803"/>
                  <a:pt x="1162820" y="245577"/>
                  <a:pt x="1243991" y="548510"/>
                </a:cubicBezTo>
                <a:cubicBezTo>
                  <a:pt x="1325161" y="851442"/>
                  <a:pt x="1145387" y="1162820"/>
                  <a:pt x="842454" y="1243991"/>
                </a:cubicBezTo>
                <a:cubicBezTo>
                  <a:pt x="539522" y="1325161"/>
                  <a:pt x="228144" y="1145387"/>
                  <a:pt x="146973" y="842454"/>
                </a:cubicBezTo>
                <a:close/>
              </a:path>
            </a:pathLst>
          </a:custGeom>
          <a:solidFill>
            <a:srgbClr val="9E605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33582"/>
              <a:satOff val="-34543"/>
              <a:lumOff val="-20784"/>
              <a:alphaOff val="0"/>
            </a:schemeClr>
          </a:fillRef>
          <a:effectRef idx="0">
            <a:schemeClr val="accent2">
              <a:hueOff val="-1433582"/>
              <a:satOff val="-34543"/>
              <a:lumOff val="-20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675" tIns="276675" rIns="276675" bIns="276675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350"/>
          </a:p>
        </p:txBody>
      </p:sp>
      <p:cxnSp>
        <p:nvCxnSpPr>
          <p:cNvPr id="27" name="ValueBack3">
            <a:extLst>
              <a:ext uri="{FF2B5EF4-FFF2-40B4-BE49-F238E27FC236}">
                <a16:creationId xmlns:a16="http://schemas.microsoft.com/office/drawing/2014/main" id="{FE5A372A-9658-482F-827C-99A76A8802ED}"/>
              </a:ext>
            </a:extLst>
          </p:cNvPr>
          <p:cNvCxnSpPr>
            <a:cxnSpLocks/>
          </p:cNvCxnSpPr>
          <p:nvPr/>
        </p:nvCxnSpPr>
        <p:spPr>
          <a:xfrm>
            <a:off x="7157176" y="1656701"/>
            <a:ext cx="246627" cy="425718"/>
          </a:xfrm>
          <a:prstGeom prst="line">
            <a:avLst/>
          </a:prstGeom>
          <a:ln w="12700">
            <a:solidFill>
              <a:srgbClr val="FF89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alueBack3">
            <a:extLst>
              <a:ext uri="{FF2B5EF4-FFF2-40B4-BE49-F238E27FC236}">
                <a16:creationId xmlns:a16="http://schemas.microsoft.com/office/drawing/2014/main" id="{8DF70B29-5783-4FF5-BBC0-A9A876132263}"/>
              </a:ext>
            </a:extLst>
          </p:cNvPr>
          <p:cNvCxnSpPr>
            <a:cxnSpLocks/>
          </p:cNvCxnSpPr>
          <p:nvPr/>
        </p:nvCxnSpPr>
        <p:spPr>
          <a:xfrm flipH="1">
            <a:off x="4919902" y="1652725"/>
            <a:ext cx="518844" cy="895611"/>
          </a:xfrm>
          <a:prstGeom prst="line">
            <a:avLst/>
          </a:prstGeom>
          <a:ln w="12700">
            <a:solidFill>
              <a:srgbClr val="FF89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alueBack3">
            <a:extLst>
              <a:ext uri="{FF2B5EF4-FFF2-40B4-BE49-F238E27FC236}">
                <a16:creationId xmlns:a16="http://schemas.microsoft.com/office/drawing/2014/main" id="{4343A910-36DF-433C-96B2-A8B736F32347}"/>
              </a:ext>
            </a:extLst>
          </p:cNvPr>
          <p:cNvCxnSpPr>
            <a:cxnSpLocks/>
          </p:cNvCxnSpPr>
          <p:nvPr/>
        </p:nvCxnSpPr>
        <p:spPr>
          <a:xfrm flipH="1">
            <a:off x="4177810" y="2542467"/>
            <a:ext cx="742092" cy="0"/>
          </a:xfrm>
          <a:prstGeom prst="line">
            <a:avLst/>
          </a:prstGeom>
          <a:ln w="12700">
            <a:solidFill>
              <a:srgbClr val="FF897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ValueBack3">
            <a:extLst>
              <a:ext uri="{FF2B5EF4-FFF2-40B4-BE49-F238E27FC236}">
                <a16:creationId xmlns:a16="http://schemas.microsoft.com/office/drawing/2014/main" id="{31831ADD-1C54-46BC-BE8F-6E0C454C0311}"/>
              </a:ext>
            </a:extLst>
          </p:cNvPr>
          <p:cNvCxnSpPr>
            <a:cxnSpLocks/>
          </p:cNvCxnSpPr>
          <p:nvPr/>
        </p:nvCxnSpPr>
        <p:spPr>
          <a:xfrm>
            <a:off x="5443811" y="1662886"/>
            <a:ext cx="1707037" cy="0"/>
          </a:xfrm>
          <a:prstGeom prst="line">
            <a:avLst/>
          </a:prstGeom>
          <a:ln w="12700">
            <a:solidFill>
              <a:srgbClr val="FF897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conShape">
            <a:extLst>
              <a:ext uri="{FF2B5EF4-FFF2-40B4-BE49-F238E27FC236}">
                <a16:creationId xmlns:a16="http://schemas.microsoft.com/office/drawing/2014/main" id="{922D9557-4299-49EC-ADD6-5C82FEC91284}"/>
              </a:ext>
            </a:extLst>
          </p:cNvPr>
          <p:cNvSpPr/>
          <p:nvPr/>
        </p:nvSpPr>
        <p:spPr bwMode="auto">
          <a:xfrm>
            <a:off x="6540065" y="3023496"/>
            <a:ext cx="575175" cy="575174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endParaRPr lang="en-US" sz="1013" dirty="0"/>
          </a:p>
        </p:txBody>
      </p:sp>
      <p:sp>
        <p:nvSpPr>
          <p:cNvPr id="32" name="IconShape">
            <a:extLst>
              <a:ext uri="{FF2B5EF4-FFF2-40B4-BE49-F238E27FC236}">
                <a16:creationId xmlns:a16="http://schemas.microsoft.com/office/drawing/2014/main" id="{9A17E45D-12F8-4256-92C2-EDBB9B70A36B}"/>
              </a:ext>
            </a:extLst>
          </p:cNvPr>
          <p:cNvSpPr/>
          <p:nvPr/>
        </p:nvSpPr>
        <p:spPr bwMode="auto">
          <a:xfrm>
            <a:off x="5810364" y="2246646"/>
            <a:ext cx="442444" cy="442442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endParaRPr lang="en-US" sz="1013" dirty="0"/>
          </a:p>
        </p:txBody>
      </p:sp>
      <p:sp>
        <p:nvSpPr>
          <p:cNvPr id="33" name="IconShape">
            <a:extLst>
              <a:ext uri="{FF2B5EF4-FFF2-40B4-BE49-F238E27FC236}">
                <a16:creationId xmlns:a16="http://schemas.microsoft.com/office/drawing/2014/main" id="{0D9C6198-4255-4F06-822B-445AC53E8F5E}"/>
              </a:ext>
            </a:extLst>
          </p:cNvPr>
          <p:cNvSpPr/>
          <p:nvPr/>
        </p:nvSpPr>
        <p:spPr bwMode="auto">
          <a:xfrm>
            <a:off x="7409180" y="2246646"/>
            <a:ext cx="442444" cy="442442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endParaRPr lang="en-US" sz="1013" dirty="0"/>
          </a:p>
        </p:txBody>
      </p:sp>
      <p:sp>
        <p:nvSpPr>
          <p:cNvPr id="34" name="ValueShape3">
            <a:extLst>
              <a:ext uri="{FF2B5EF4-FFF2-40B4-BE49-F238E27FC236}">
                <a16:creationId xmlns:a16="http://schemas.microsoft.com/office/drawing/2014/main" id="{F866FB28-70C7-4BB7-9825-45D20BB6FC7D}"/>
              </a:ext>
            </a:extLst>
          </p:cNvPr>
          <p:cNvSpPr/>
          <p:nvPr/>
        </p:nvSpPr>
        <p:spPr>
          <a:xfrm>
            <a:off x="7192946" y="2049830"/>
            <a:ext cx="936659" cy="936658"/>
          </a:xfrm>
          <a:prstGeom prst="arc">
            <a:avLst>
              <a:gd name="adj1" fmla="val 16200000"/>
              <a:gd name="adj2" fmla="val 7344000"/>
            </a:avLst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ValueShape2">
            <a:extLst>
              <a:ext uri="{FF2B5EF4-FFF2-40B4-BE49-F238E27FC236}">
                <a16:creationId xmlns:a16="http://schemas.microsoft.com/office/drawing/2014/main" id="{1BA4601F-A04F-4A31-B795-F5E1FCE553E4}"/>
              </a:ext>
            </a:extLst>
          </p:cNvPr>
          <p:cNvSpPr/>
          <p:nvPr/>
        </p:nvSpPr>
        <p:spPr>
          <a:xfrm>
            <a:off x="5561759" y="2016904"/>
            <a:ext cx="936659" cy="936658"/>
          </a:xfrm>
          <a:prstGeom prst="arc">
            <a:avLst>
              <a:gd name="adj1" fmla="val 16200000"/>
              <a:gd name="adj2" fmla="val 7344000"/>
            </a:avLst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01A50044-5CFF-44FA-89EF-3BBF2A9336FA}"/>
              </a:ext>
            </a:extLst>
          </p:cNvPr>
          <p:cNvSpPr>
            <a:spLocks/>
          </p:cNvSpPr>
          <p:nvPr/>
        </p:nvSpPr>
        <p:spPr bwMode="auto">
          <a:xfrm>
            <a:off x="1783653" y="955006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B3FD3FAB-E943-449D-9DF4-BB7EC875735D}"/>
              </a:ext>
            </a:extLst>
          </p:cNvPr>
          <p:cNvSpPr>
            <a:spLocks/>
          </p:cNvSpPr>
          <p:nvPr/>
        </p:nvSpPr>
        <p:spPr bwMode="auto">
          <a:xfrm>
            <a:off x="820502" y="2395237"/>
            <a:ext cx="1225883" cy="600376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8">
            <a:extLst>
              <a:ext uri="{FF2B5EF4-FFF2-40B4-BE49-F238E27FC236}">
                <a16:creationId xmlns:a16="http://schemas.microsoft.com/office/drawing/2014/main" id="{F979DB58-6F5A-4144-BE66-333FA7D185B9}"/>
              </a:ext>
            </a:extLst>
          </p:cNvPr>
          <p:cNvSpPr>
            <a:spLocks/>
          </p:cNvSpPr>
          <p:nvPr/>
        </p:nvSpPr>
        <p:spPr bwMode="auto">
          <a:xfrm>
            <a:off x="5778500" y="974370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AutoShape 3"/>
          <p:cNvSpPr>
            <a:spLocks noChangeAspect="1" noChangeArrowheads="1" noTextEdit="1"/>
          </p:cNvSpPr>
          <p:nvPr/>
        </p:nvSpPr>
        <p:spPr bwMode="auto">
          <a:xfrm>
            <a:off x="8374063" y="1606550"/>
            <a:ext cx="2779712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6"/>
          <p:cNvSpPr>
            <a:spLocks/>
          </p:cNvSpPr>
          <p:nvPr/>
        </p:nvSpPr>
        <p:spPr bwMode="auto">
          <a:xfrm>
            <a:off x="8826500" y="1787525"/>
            <a:ext cx="1855787" cy="1314450"/>
          </a:xfrm>
          <a:custGeom>
            <a:avLst/>
            <a:gdLst>
              <a:gd name="T0" fmla="*/ 50 w 493"/>
              <a:gd name="T1" fmla="*/ 304 h 349"/>
              <a:gd name="T2" fmla="*/ 33 w 493"/>
              <a:gd name="T3" fmla="*/ 284 h 349"/>
              <a:gd name="T4" fmla="*/ 14 w 493"/>
              <a:gd name="T5" fmla="*/ 230 h 349"/>
              <a:gd name="T6" fmla="*/ 13 w 493"/>
              <a:gd name="T7" fmla="*/ 209 h 349"/>
              <a:gd name="T8" fmla="*/ 24 w 493"/>
              <a:gd name="T9" fmla="*/ 153 h 349"/>
              <a:gd name="T10" fmla="*/ 34 w 493"/>
              <a:gd name="T11" fmla="*/ 140 h 349"/>
              <a:gd name="T12" fmla="*/ 101 w 493"/>
              <a:gd name="T13" fmla="*/ 68 h 349"/>
              <a:gd name="T14" fmla="*/ 119 w 493"/>
              <a:gd name="T15" fmla="*/ 54 h 349"/>
              <a:gd name="T16" fmla="*/ 188 w 493"/>
              <a:gd name="T17" fmla="*/ 24 h 349"/>
              <a:gd name="T18" fmla="*/ 213 w 493"/>
              <a:gd name="T19" fmla="*/ 17 h 349"/>
              <a:gd name="T20" fmla="*/ 283 w 493"/>
              <a:gd name="T21" fmla="*/ 19 h 349"/>
              <a:gd name="T22" fmla="*/ 303 w 493"/>
              <a:gd name="T23" fmla="*/ 24 h 349"/>
              <a:gd name="T24" fmla="*/ 374 w 493"/>
              <a:gd name="T25" fmla="*/ 56 h 349"/>
              <a:gd name="T26" fmla="*/ 392 w 493"/>
              <a:gd name="T27" fmla="*/ 68 h 349"/>
              <a:gd name="T28" fmla="*/ 458 w 493"/>
              <a:gd name="T29" fmla="*/ 140 h 349"/>
              <a:gd name="T30" fmla="*/ 468 w 493"/>
              <a:gd name="T31" fmla="*/ 153 h 349"/>
              <a:gd name="T32" fmla="*/ 477 w 493"/>
              <a:gd name="T33" fmla="*/ 211 h 349"/>
              <a:gd name="T34" fmla="*/ 478 w 493"/>
              <a:gd name="T35" fmla="*/ 228 h 349"/>
              <a:gd name="T36" fmla="*/ 456 w 493"/>
              <a:gd name="T37" fmla="*/ 286 h 349"/>
              <a:gd name="T38" fmla="*/ 444 w 493"/>
              <a:gd name="T39" fmla="*/ 297 h 349"/>
              <a:gd name="T40" fmla="*/ 435 w 493"/>
              <a:gd name="T41" fmla="*/ 324 h 349"/>
              <a:gd name="T42" fmla="*/ 403 w 493"/>
              <a:gd name="T43" fmla="*/ 339 h 349"/>
              <a:gd name="T44" fmla="*/ 399 w 493"/>
              <a:gd name="T45" fmla="*/ 321 h 349"/>
              <a:gd name="T46" fmla="*/ 380 w 493"/>
              <a:gd name="T47" fmla="*/ 275 h 349"/>
              <a:gd name="T48" fmla="*/ 350 w 493"/>
              <a:gd name="T49" fmla="*/ 250 h 349"/>
              <a:gd name="T50" fmla="*/ 245 w 493"/>
              <a:gd name="T51" fmla="*/ 232 h 349"/>
              <a:gd name="T52" fmla="*/ 205 w 493"/>
              <a:gd name="T53" fmla="*/ 237 h 349"/>
              <a:gd name="T54" fmla="*/ 201 w 493"/>
              <a:gd name="T55" fmla="*/ 237 h 349"/>
              <a:gd name="T56" fmla="*/ 142 w 493"/>
              <a:gd name="T57" fmla="*/ 250 h 349"/>
              <a:gd name="T58" fmla="*/ 105 w 493"/>
              <a:gd name="T59" fmla="*/ 282 h 349"/>
              <a:gd name="T60" fmla="*/ 94 w 493"/>
              <a:gd name="T61" fmla="*/ 325 h 349"/>
              <a:gd name="T62" fmla="*/ 86 w 493"/>
              <a:gd name="T63" fmla="*/ 346 h 349"/>
              <a:gd name="T64" fmla="*/ 62 w 493"/>
              <a:gd name="T65" fmla="*/ 336 h 349"/>
              <a:gd name="T66" fmla="*/ 50 w 493"/>
              <a:gd name="T67" fmla="*/ 304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3" h="349">
                <a:moveTo>
                  <a:pt x="50" y="304"/>
                </a:moveTo>
                <a:cubicBezTo>
                  <a:pt x="49" y="294"/>
                  <a:pt x="46" y="288"/>
                  <a:pt x="33" y="284"/>
                </a:cubicBezTo>
                <a:cubicBezTo>
                  <a:pt x="9" y="277"/>
                  <a:pt x="0" y="252"/>
                  <a:pt x="14" y="230"/>
                </a:cubicBezTo>
                <a:cubicBezTo>
                  <a:pt x="19" y="222"/>
                  <a:pt x="19" y="217"/>
                  <a:pt x="13" y="209"/>
                </a:cubicBezTo>
                <a:cubicBezTo>
                  <a:pt x="1" y="190"/>
                  <a:pt x="6" y="168"/>
                  <a:pt x="24" y="153"/>
                </a:cubicBezTo>
                <a:cubicBezTo>
                  <a:pt x="29" y="150"/>
                  <a:pt x="34" y="148"/>
                  <a:pt x="34" y="140"/>
                </a:cubicBezTo>
                <a:cubicBezTo>
                  <a:pt x="36" y="97"/>
                  <a:pt x="63" y="77"/>
                  <a:pt x="101" y="68"/>
                </a:cubicBezTo>
                <a:cubicBezTo>
                  <a:pt x="110" y="66"/>
                  <a:pt x="114" y="62"/>
                  <a:pt x="119" y="54"/>
                </a:cubicBezTo>
                <a:cubicBezTo>
                  <a:pt x="135" y="30"/>
                  <a:pt x="159" y="20"/>
                  <a:pt x="188" y="24"/>
                </a:cubicBezTo>
                <a:cubicBezTo>
                  <a:pt x="198" y="25"/>
                  <a:pt x="205" y="23"/>
                  <a:pt x="213" y="17"/>
                </a:cubicBezTo>
                <a:cubicBezTo>
                  <a:pt x="237" y="0"/>
                  <a:pt x="260" y="1"/>
                  <a:pt x="283" y="19"/>
                </a:cubicBezTo>
                <a:cubicBezTo>
                  <a:pt x="290" y="24"/>
                  <a:pt x="295" y="25"/>
                  <a:pt x="303" y="24"/>
                </a:cubicBezTo>
                <a:cubicBezTo>
                  <a:pt x="334" y="19"/>
                  <a:pt x="358" y="30"/>
                  <a:pt x="374" y="56"/>
                </a:cubicBezTo>
                <a:cubicBezTo>
                  <a:pt x="379" y="63"/>
                  <a:pt x="384" y="66"/>
                  <a:pt x="392" y="68"/>
                </a:cubicBezTo>
                <a:cubicBezTo>
                  <a:pt x="430" y="77"/>
                  <a:pt x="457" y="96"/>
                  <a:pt x="458" y="140"/>
                </a:cubicBezTo>
                <a:cubicBezTo>
                  <a:pt x="458" y="148"/>
                  <a:pt x="464" y="150"/>
                  <a:pt x="468" y="153"/>
                </a:cubicBezTo>
                <a:cubicBezTo>
                  <a:pt x="488" y="171"/>
                  <a:pt x="492" y="188"/>
                  <a:pt x="477" y="211"/>
                </a:cubicBezTo>
                <a:cubicBezTo>
                  <a:pt x="473" y="218"/>
                  <a:pt x="474" y="222"/>
                  <a:pt x="478" y="228"/>
                </a:cubicBezTo>
                <a:cubicBezTo>
                  <a:pt x="493" y="254"/>
                  <a:pt x="485" y="276"/>
                  <a:pt x="456" y="286"/>
                </a:cubicBezTo>
                <a:cubicBezTo>
                  <a:pt x="450" y="288"/>
                  <a:pt x="445" y="289"/>
                  <a:pt x="444" y="297"/>
                </a:cubicBezTo>
                <a:cubicBezTo>
                  <a:pt x="442" y="306"/>
                  <a:pt x="444" y="317"/>
                  <a:pt x="435" y="324"/>
                </a:cubicBezTo>
                <a:cubicBezTo>
                  <a:pt x="426" y="331"/>
                  <a:pt x="417" y="340"/>
                  <a:pt x="403" y="339"/>
                </a:cubicBezTo>
                <a:cubicBezTo>
                  <a:pt x="396" y="334"/>
                  <a:pt x="399" y="327"/>
                  <a:pt x="399" y="321"/>
                </a:cubicBezTo>
                <a:cubicBezTo>
                  <a:pt x="401" y="302"/>
                  <a:pt x="401" y="286"/>
                  <a:pt x="380" y="275"/>
                </a:cubicBezTo>
                <a:cubicBezTo>
                  <a:pt x="369" y="270"/>
                  <a:pt x="363" y="257"/>
                  <a:pt x="350" y="250"/>
                </a:cubicBezTo>
                <a:cubicBezTo>
                  <a:pt x="317" y="231"/>
                  <a:pt x="281" y="235"/>
                  <a:pt x="245" y="232"/>
                </a:cubicBezTo>
                <a:cubicBezTo>
                  <a:pt x="231" y="231"/>
                  <a:pt x="218" y="231"/>
                  <a:pt x="205" y="237"/>
                </a:cubicBezTo>
                <a:cubicBezTo>
                  <a:pt x="203" y="237"/>
                  <a:pt x="202" y="238"/>
                  <a:pt x="201" y="237"/>
                </a:cubicBezTo>
                <a:cubicBezTo>
                  <a:pt x="178" y="228"/>
                  <a:pt x="162" y="243"/>
                  <a:pt x="142" y="250"/>
                </a:cubicBezTo>
                <a:cubicBezTo>
                  <a:pt x="125" y="257"/>
                  <a:pt x="120" y="274"/>
                  <a:pt x="105" y="282"/>
                </a:cubicBezTo>
                <a:cubicBezTo>
                  <a:pt x="87" y="292"/>
                  <a:pt x="94" y="310"/>
                  <a:pt x="94" y="325"/>
                </a:cubicBezTo>
                <a:cubicBezTo>
                  <a:pt x="94" y="333"/>
                  <a:pt x="95" y="343"/>
                  <a:pt x="86" y="346"/>
                </a:cubicBezTo>
                <a:cubicBezTo>
                  <a:pt x="76" y="349"/>
                  <a:pt x="68" y="344"/>
                  <a:pt x="62" y="336"/>
                </a:cubicBezTo>
                <a:cubicBezTo>
                  <a:pt x="55" y="327"/>
                  <a:pt x="53" y="315"/>
                  <a:pt x="50" y="304"/>
                </a:cubicBezTo>
                <a:close/>
              </a:path>
            </a:pathLst>
          </a:custGeom>
          <a:solidFill>
            <a:srgbClr val="4A25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7"/>
          <p:cNvSpPr>
            <a:spLocks/>
          </p:cNvSpPr>
          <p:nvPr/>
        </p:nvSpPr>
        <p:spPr bwMode="auto">
          <a:xfrm>
            <a:off x="9002713" y="2616200"/>
            <a:ext cx="1503362" cy="963613"/>
          </a:xfrm>
          <a:custGeom>
            <a:avLst/>
            <a:gdLst>
              <a:gd name="T0" fmla="*/ 386 w 399"/>
              <a:gd name="T1" fmla="*/ 101 h 256"/>
              <a:gd name="T2" fmla="*/ 397 w 399"/>
              <a:gd name="T3" fmla="*/ 77 h 256"/>
              <a:gd name="T4" fmla="*/ 351 w 399"/>
              <a:gd name="T5" fmla="*/ 143 h 256"/>
              <a:gd name="T6" fmla="*/ 332 w 399"/>
              <a:gd name="T7" fmla="*/ 157 h 256"/>
              <a:gd name="T8" fmla="*/ 235 w 399"/>
              <a:gd name="T9" fmla="*/ 214 h 256"/>
              <a:gd name="T10" fmla="*/ 222 w 399"/>
              <a:gd name="T11" fmla="*/ 226 h 256"/>
              <a:gd name="T12" fmla="*/ 220 w 399"/>
              <a:gd name="T13" fmla="*/ 245 h 256"/>
              <a:gd name="T14" fmla="*/ 186 w 399"/>
              <a:gd name="T15" fmla="*/ 251 h 256"/>
              <a:gd name="T16" fmla="*/ 158 w 399"/>
              <a:gd name="T17" fmla="*/ 228 h 256"/>
              <a:gd name="T18" fmla="*/ 173 w 399"/>
              <a:gd name="T19" fmla="*/ 226 h 256"/>
              <a:gd name="T20" fmla="*/ 160 w 399"/>
              <a:gd name="T21" fmla="*/ 213 h 256"/>
              <a:gd name="T22" fmla="*/ 67 w 399"/>
              <a:gd name="T23" fmla="*/ 155 h 256"/>
              <a:gd name="T24" fmla="*/ 43 w 399"/>
              <a:gd name="T25" fmla="*/ 141 h 256"/>
              <a:gd name="T26" fmla="*/ 3 w 399"/>
              <a:gd name="T27" fmla="*/ 84 h 256"/>
              <a:gd name="T28" fmla="*/ 19 w 399"/>
              <a:gd name="T29" fmla="*/ 114 h 256"/>
              <a:gd name="T30" fmla="*/ 38 w 399"/>
              <a:gd name="T31" fmla="*/ 123 h 256"/>
              <a:gd name="T32" fmla="*/ 42 w 399"/>
              <a:gd name="T33" fmla="*/ 107 h 256"/>
              <a:gd name="T34" fmla="*/ 40 w 399"/>
              <a:gd name="T35" fmla="*/ 91 h 256"/>
              <a:gd name="T36" fmla="*/ 58 w 399"/>
              <a:gd name="T37" fmla="*/ 54 h 256"/>
              <a:gd name="T38" fmla="*/ 113 w 399"/>
              <a:gd name="T39" fmla="*/ 15 h 256"/>
              <a:gd name="T40" fmla="*/ 139 w 399"/>
              <a:gd name="T41" fmla="*/ 11 h 256"/>
              <a:gd name="T42" fmla="*/ 150 w 399"/>
              <a:gd name="T43" fmla="*/ 12 h 256"/>
              <a:gd name="T44" fmla="*/ 213 w 399"/>
              <a:gd name="T45" fmla="*/ 4 h 256"/>
              <a:gd name="T46" fmla="*/ 222 w 399"/>
              <a:gd name="T47" fmla="*/ 3 h 256"/>
              <a:gd name="T48" fmla="*/ 269 w 399"/>
              <a:gd name="T49" fmla="*/ 6 h 256"/>
              <a:gd name="T50" fmla="*/ 276 w 399"/>
              <a:gd name="T51" fmla="*/ 6 h 256"/>
              <a:gd name="T52" fmla="*/ 332 w 399"/>
              <a:gd name="T53" fmla="*/ 49 h 256"/>
              <a:gd name="T54" fmla="*/ 334 w 399"/>
              <a:gd name="T55" fmla="*/ 52 h 256"/>
              <a:gd name="T56" fmla="*/ 356 w 399"/>
              <a:gd name="T57" fmla="*/ 114 h 256"/>
              <a:gd name="T58" fmla="*/ 358 w 399"/>
              <a:gd name="T59" fmla="*/ 117 h 256"/>
              <a:gd name="T60" fmla="*/ 374 w 399"/>
              <a:gd name="T61" fmla="*/ 116 h 256"/>
              <a:gd name="T62" fmla="*/ 386 w 399"/>
              <a:gd name="T63" fmla="*/ 101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9" h="256">
                <a:moveTo>
                  <a:pt x="386" y="101"/>
                </a:moveTo>
                <a:cubicBezTo>
                  <a:pt x="393" y="94"/>
                  <a:pt x="392" y="84"/>
                  <a:pt x="397" y="77"/>
                </a:cubicBezTo>
                <a:cubicBezTo>
                  <a:pt x="399" y="116"/>
                  <a:pt x="388" y="133"/>
                  <a:pt x="351" y="143"/>
                </a:cubicBezTo>
                <a:cubicBezTo>
                  <a:pt x="342" y="146"/>
                  <a:pt x="337" y="151"/>
                  <a:pt x="332" y="157"/>
                </a:cubicBezTo>
                <a:cubicBezTo>
                  <a:pt x="305" y="186"/>
                  <a:pt x="274" y="207"/>
                  <a:pt x="235" y="214"/>
                </a:cubicBezTo>
                <a:cubicBezTo>
                  <a:pt x="228" y="215"/>
                  <a:pt x="221" y="216"/>
                  <a:pt x="222" y="226"/>
                </a:cubicBezTo>
                <a:cubicBezTo>
                  <a:pt x="227" y="233"/>
                  <a:pt x="227" y="240"/>
                  <a:pt x="220" y="245"/>
                </a:cubicBezTo>
                <a:cubicBezTo>
                  <a:pt x="210" y="253"/>
                  <a:pt x="198" y="256"/>
                  <a:pt x="186" y="251"/>
                </a:cubicBezTo>
                <a:cubicBezTo>
                  <a:pt x="175" y="246"/>
                  <a:pt x="164" y="240"/>
                  <a:pt x="158" y="228"/>
                </a:cubicBezTo>
                <a:cubicBezTo>
                  <a:pt x="162" y="222"/>
                  <a:pt x="168" y="225"/>
                  <a:pt x="173" y="226"/>
                </a:cubicBezTo>
                <a:cubicBezTo>
                  <a:pt x="173" y="215"/>
                  <a:pt x="165" y="214"/>
                  <a:pt x="160" y="213"/>
                </a:cubicBezTo>
                <a:cubicBezTo>
                  <a:pt x="122" y="205"/>
                  <a:pt x="92" y="184"/>
                  <a:pt x="67" y="155"/>
                </a:cubicBezTo>
                <a:cubicBezTo>
                  <a:pt x="60" y="148"/>
                  <a:pt x="53" y="143"/>
                  <a:pt x="43" y="141"/>
                </a:cubicBezTo>
                <a:cubicBezTo>
                  <a:pt x="15" y="134"/>
                  <a:pt x="0" y="114"/>
                  <a:pt x="3" y="84"/>
                </a:cubicBezTo>
                <a:cubicBezTo>
                  <a:pt x="8" y="94"/>
                  <a:pt x="13" y="104"/>
                  <a:pt x="19" y="114"/>
                </a:cubicBezTo>
                <a:cubicBezTo>
                  <a:pt x="23" y="121"/>
                  <a:pt x="31" y="124"/>
                  <a:pt x="38" y="123"/>
                </a:cubicBezTo>
                <a:cubicBezTo>
                  <a:pt x="45" y="121"/>
                  <a:pt x="42" y="112"/>
                  <a:pt x="42" y="107"/>
                </a:cubicBezTo>
                <a:cubicBezTo>
                  <a:pt x="42" y="102"/>
                  <a:pt x="39" y="96"/>
                  <a:pt x="40" y="91"/>
                </a:cubicBezTo>
                <a:cubicBezTo>
                  <a:pt x="41" y="77"/>
                  <a:pt x="46" y="67"/>
                  <a:pt x="58" y="54"/>
                </a:cubicBezTo>
                <a:cubicBezTo>
                  <a:pt x="75" y="37"/>
                  <a:pt x="96" y="29"/>
                  <a:pt x="113" y="15"/>
                </a:cubicBezTo>
                <a:cubicBezTo>
                  <a:pt x="122" y="7"/>
                  <a:pt x="128" y="3"/>
                  <a:pt x="139" y="11"/>
                </a:cubicBezTo>
                <a:cubicBezTo>
                  <a:pt x="141" y="13"/>
                  <a:pt x="147" y="14"/>
                  <a:pt x="150" y="12"/>
                </a:cubicBezTo>
                <a:cubicBezTo>
                  <a:pt x="170" y="0"/>
                  <a:pt x="193" y="12"/>
                  <a:pt x="213" y="4"/>
                </a:cubicBezTo>
                <a:cubicBezTo>
                  <a:pt x="216" y="2"/>
                  <a:pt x="219" y="1"/>
                  <a:pt x="222" y="3"/>
                </a:cubicBezTo>
                <a:cubicBezTo>
                  <a:pt x="237" y="16"/>
                  <a:pt x="253" y="15"/>
                  <a:pt x="269" y="6"/>
                </a:cubicBezTo>
                <a:cubicBezTo>
                  <a:pt x="271" y="5"/>
                  <a:pt x="276" y="5"/>
                  <a:pt x="276" y="6"/>
                </a:cubicBezTo>
                <a:cubicBezTo>
                  <a:pt x="287" y="30"/>
                  <a:pt x="324" y="21"/>
                  <a:pt x="332" y="49"/>
                </a:cubicBezTo>
                <a:cubicBezTo>
                  <a:pt x="332" y="50"/>
                  <a:pt x="333" y="51"/>
                  <a:pt x="334" y="52"/>
                </a:cubicBezTo>
                <a:cubicBezTo>
                  <a:pt x="368" y="63"/>
                  <a:pt x="358" y="90"/>
                  <a:pt x="356" y="114"/>
                </a:cubicBezTo>
                <a:cubicBezTo>
                  <a:pt x="356" y="115"/>
                  <a:pt x="357" y="116"/>
                  <a:pt x="358" y="117"/>
                </a:cubicBezTo>
                <a:cubicBezTo>
                  <a:pt x="364" y="124"/>
                  <a:pt x="369" y="122"/>
                  <a:pt x="374" y="116"/>
                </a:cubicBezTo>
                <a:cubicBezTo>
                  <a:pt x="379" y="112"/>
                  <a:pt x="382" y="106"/>
                  <a:pt x="386" y="101"/>
                </a:cubicBezTo>
                <a:close/>
              </a:path>
            </a:pathLst>
          </a:custGeom>
          <a:solidFill>
            <a:srgbClr val="9E60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8"/>
          <p:cNvSpPr>
            <a:spLocks/>
          </p:cNvSpPr>
          <p:nvPr/>
        </p:nvSpPr>
        <p:spPr bwMode="auto">
          <a:xfrm>
            <a:off x="9334500" y="3467100"/>
            <a:ext cx="812800" cy="658813"/>
          </a:xfrm>
          <a:custGeom>
            <a:avLst/>
            <a:gdLst>
              <a:gd name="T0" fmla="*/ 70 w 216"/>
              <a:gd name="T1" fmla="*/ 2 h 175"/>
              <a:gd name="T2" fmla="*/ 97 w 216"/>
              <a:gd name="T3" fmla="*/ 20 h 175"/>
              <a:gd name="T4" fmla="*/ 134 w 216"/>
              <a:gd name="T5" fmla="*/ 0 h 175"/>
              <a:gd name="T6" fmla="*/ 174 w 216"/>
              <a:gd name="T7" fmla="*/ 16 h 175"/>
              <a:gd name="T8" fmla="*/ 155 w 216"/>
              <a:gd name="T9" fmla="*/ 63 h 175"/>
              <a:gd name="T10" fmla="*/ 145 w 216"/>
              <a:gd name="T11" fmla="*/ 78 h 175"/>
              <a:gd name="T12" fmla="*/ 121 w 216"/>
              <a:gd name="T13" fmla="*/ 92 h 175"/>
              <a:gd name="T14" fmla="*/ 85 w 216"/>
              <a:gd name="T15" fmla="*/ 99 h 175"/>
              <a:gd name="T16" fmla="*/ 76 w 216"/>
              <a:gd name="T17" fmla="*/ 101 h 175"/>
              <a:gd name="T18" fmla="*/ 84 w 216"/>
              <a:gd name="T19" fmla="*/ 110 h 175"/>
              <a:gd name="T20" fmla="*/ 93 w 216"/>
              <a:gd name="T21" fmla="*/ 133 h 175"/>
              <a:gd name="T22" fmla="*/ 127 w 216"/>
              <a:gd name="T23" fmla="*/ 134 h 175"/>
              <a:gd name="T24" fmla="*/ 136 w 216"/>
              <a:gd name="T25" fmla="*/ 120 h 175"/>
              <a:gd name="T26" fmla="*/ 167 w 216"/>
              <a:gd name="T27" fmla="*/ 69 h 175"/>
              <a:gd name="T28" fmla="*/ 189 w 216"/>
              <a:gd name="T29" fmla="*/ 67 h 175"/>
              <a:gd name="T30" fmla="*/ 199 w 216"/>
              <a:gd name="T31" fmla="*/ 100 h 175"/>
              <a:gd name="T32" fmla="*/ 211 w 216"/>
              <a:gd name="T33" fmla="*/ 152 h 175"/>
              <a:gd name="T34" fmla="*/ 210 w 216"/>
              <a:gd name="T35" fmla="*/ 175 h 175"/>
              <a:gd name="T36" fmla="*/ 6 w 216"/>
              <a:gd name="T37" fmla="*/ 175 h 175"/>
              <a:gd name="T38" fmla="*/ 6 w 216"/>
              <a:gd name="T39" fmla="*/ 150 h 175"/>
              <a:gd name="T40" fmla="*/ 14 w 216"/>
              <a:gd name="T41" fmla="*/ 103 h 175"/>
              <a:gd name="T42" fmla="*/ 34 w 216"/>
              <a:gd name="T43" fmla="*/ 25 h 175"/>
              <a:gd name="T44" fmla="*/ 70 w 216"/>
              <a:gd name="T45" fmla="*/ 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6" h="175">
                <a:moveTo>
                  <a:pt x="70" y="2"/>
                </a:moveTo>
                <a:cubicBezTo>
                  <a:pt x="81" y="5"/>
                  <a:pt x="87" y="15"/>
                  <a:pt x="97" y="20"/>
                </a:cubicBezTo>
                <a:cubicBezTo>
                  <a:pt x="113" y="28"/>
                  <a:pt x="133" y="18"/>
                  <a:pt x="134" y="0"/>
                </a:cubicBezTo>
                <a:cubicBezTo>
                  <a:pt x="148" y="4"/>
                  <a:pt x="164" y="3"/>
                  <a:pt x="174" y="16"/>
                </a:cubicBezTo>
                <a:cubicBezTo>
                  <a:pt x="184" y="40"/>
                  <a:pt x="179" y="52"/>
                  <a:pt x="155" y="63"/>
                </a:cubicBezTo>
                <a:cubicBezTo>
                  <a:pt x="148" y="66"/>
                  <a:pt x="145" y="68"/>
                  <a:pt x="145" y="78"/>
                </a:cubicBezTo>
                <a:cubicBezTo>
                  <a:pt x="145" y="92"/>
                  <a:pt x="131" y="89"/>
                  <a:pt x="121" y="92"/>
                </a:cubicBezTo>
                <a:cubicBezTo>
                  <a:pt x="108" y="91"/>
                  <a:pt x="97" y="96"/>
                  <a:pt x="85" y="99"/>
                </a:cubicBezTo>
                <a:cubicBezTo>
                  <a:pt x="82" y="100"/>
                  <a:pt x="76" y="99"/>
                  <a:pt x="76" y="101"/>
                </a:cubicBezTo>
                <a:cubicBezTo>
                  <a:pt x="75" y="106"/>
                  <a:pt x="83" y="106"/>
                  <a:pt x="84" y="110"/>
                </a:cubicBezTo>
                <a:cubicBezTo>
                  <a:pt x="88" y="118"/>
                  <a:pt x="90" y="126"/>
                  <a:pt x="93" y="133"/>
                </a:cubicBezTo>
                <a:cubicBezTo>
                  <a:pt x="106" y="151"/>
                  <a:pt x="113" y="151"/>
                  <a:pt x="127" y="134"/>
                </a:cubicBezTo>
                <a:cubicBezTo>
                  <a:pt x="130" y="129"/>
                  <a:pt x="133" y="124"/>
                  <a:pt x="136" y="120"/>
                </a:cubicBezTo>
                <a:cubicBezTo>
                  <a:pt x="155" y="108"/>
                  <a:pt x="153" y="84"/>
                  <a:pt x="167" y="69"/>
                </a:cubicBezTo>
                <a:cubicBezTo>
                  <a:pt x="174" y="60"/>
                  <a:pt x="180" y="57"/>
                  <a:pt x="189" y="67"/>
                </a:cubicBezTo>
                <a:cubicBezTo>
                  <a:pt x="194" y="78"/>
                  <a:pt x="197" y="88"/>
                  <a:pt x="199" y="100"/>
                </a:cubicBezTo>
                <a:cubicBezTo>
                  <a:pt x="202" y="117"/>
                  <a:pt x="208" y="134"/>
                  <a:pt x="211" y="152"/>
                </a:cubicBezTo>
                <a:cubicBezTo>
                  <a:pt x="213" y="160"/>
                  <a:pt x="216" y="168"/>
                  <a:pt x="210" y="175"/>
                </a:cubicBezTo>
                <a:cubicBezTo>
                  <a:pt x="142" y="175"/>
                  <a:pt x="74" y="175"/>
                  <a:pt x="6" y="175"/>
                </a:cubicBezTo>
                <a:cubicBezTo>
                  <a:pt x="0" y="167"/>
                  <a:pt x="4" y="158"/>
                  <a:pt x="6" y="150"/>
                </a:cubicBezTo>
                <a:cubicBezTo>
                  <a:pt x="9" y="135"/>
                  <a:pt x="12" y="119"/>
                  <a:pt x="14" y="103"/>
                </a:cubicBezTo>
                <a:cubicBezTo>
                  <a:pt x="21" y="77"/>
                  <a:pt x="25" y="50"/>
                  <a:pt x="34" y="25"/>
                </a:cubicBezTo>
                <a:cubicBezTo>
                  <a:pt x="42" y="12"/>
                  <a:pt x="55" y="5"/>
                  <a:pt x="70" y="2"/>
                </a:cubicBezTo>
                <a:close/>
              </a:path>
            </a:pathLst>
          </a:custGeom>
          <a:solidFill>
            <a:srgbClr val="1C25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9"/>
          <p:cNvSpPr>
            <a:spLocks/>
          </p:cNvSpPr>
          <p:nvPr/>
        </p:nvSpPr>
        <p:spPr bwMode="auto">
          <a:xfrm>
            <a:off x="9793288" y="3527425"/>
            <a:ext cx="282575" cy="401638"/>
          </a:xfrm>
          <a:custGeom>
            <a:avLst/>
            <a:gdLst>
              <a:gd name="T0" fmla="*/ 0 w 75"/>
              <a:gd name="T1" fmla="*/ 71 h 107"/>
              <a:gd name="T2" fmla="*/ 15 w 75"/>
              <a:gd name="T3" fmla="*/ 55 h 107"/>
              <a:gd name="T4" fmla="*/ 23 w 75"/>
              <a:gd name="T5" fmla="*/ 45 h 107"/>
              <a:gd name="T6" fmla="*/ 52 w 75"/>
              <a:gd name="T7" fmla="*/ 0 h 107"/>
              <a:gd name="T8" fmla="*/ 61 w 75"/>
              <a:gd name="T9" fmla="*/ 8 h 107"/>
              <a:gd name="T10" fmla="*/ 64 w 75"/>
              <a:gd name="T11" fmla="*/ 51 h 107"/>
              <a:gd name="T12" fmla="*/ 37 w 75"/>
              <a:gd name="T13" fmla="*/ 74 h 107"/>
              <a:gd name="T14" fmla="*/ 16 w 75"/>
              <a:gd name="T15" fmla="*/ 107 h 107"/>
              <a:gd name="T16" fmla="*/ 0 w 75"/>
              <a:gd name="T17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107">
                <a:moveTo>
                  <a:pt x="0" y="71"/>
                </a:moveTo>
                <a:cubicBezTo>
                  <a:pt x="5" y="66"/>
                  <a:pt x="29" y="77"/>
                  <a:pt x="15" y="55"/>
                </a:cubicBezTo>
                <a:cubicBezTo>
                  <a:pt x="14" y="54"/>
                  <a:pt x="20" y="47"/>
                  <a:pt x="23" y="45"/>
                </a:cubicBezTo>
                <a:cubicBezTo>
                  <a:pt x="55" y="30"/>
                  <a:pt x="55" y="30"/>
                  <a:pt x="52" y="0"/>
                </a:cubicBezTo>
                <a:cubicBezTo>
                  <a:pt x="55" y="3"/>
                  <a:pt x="58" y="5"/>
                  <a:pt x="61" y="8"/>
                </a:cubicBezTo>
                <a:cubicBezTo>
                  <a:pt x="64" y="22"/>
                  <a:pt x="75" y="36"/>
                  <a:pt x="64" y="51"/>
                </a:cubicBezTo>
                <a:cubicBezTo>
                  <a:pt x="42" y="42"/>
                  <a:pt x="50" y="71"/>
                  <a:pt x="37" y="74"/>
                </a:cubicBezTo>
                <a:cubicBezTo>
                  <a:pt x="43" y="93"/>
                  <a:pt x="25" y="97"/>
                  <a:pt x="16" y="107"/>
                </a:cubicBezTo>
                <a:cubicBezTo>
                  <a:pt x="15" y="93"/>
                  <a:pt x="8" y="82"/>
                  <a:pt x="0" y="71"/>
                </a:cubicBezTo>
                <a:close/>
              </a:path>
            </a:pathLst>
          </a:custGeom>
          <a:solidFill>
            <a:srgbClr val="422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10"/>
          <p:cNvSpPr>
            <a:spLocks/>
          </p:cNvSpPr>
          <p:nvPr/>
        </p:nvSpPr>
        <p:spPr bwMode="auto">
          <a:xfrm>
            <a:off x="10012363" y="3557588"/>
            <a:ext cx="188912" cy="293688"/>
          </a:xfrm>
          <a:custGeom>
            <a:avLst/>
            <a:gdLst>
              <a:gd name="T0" fmla="*/ 6 w 50"/>
              <a:gd name="T1" fmla="*/ 43 h 78"/>
              <a:gd name="T2" fmla="*/ 3 w 50"/>
              <a:gd name="T3" fmla="*/ 0 h 78"/>
              <a:gd name="T4" fmla="*/ 44 w 50"/>
              <a:gd name="T5" fmla="*/ 53 h 78"/>
              <a:gd name="T6" fmla="*/ 41 w 50"/>
              <a:gd name="T7" fmla="*/ 71 h 78"/>
              <a:gd name="T8" fmla="*/ 23 w 50"/>
              <a:gd name="T9" fmla="*/ 78 h 78"/>
              <a:gd name="T10" fmla="*/ 16 w 50"/>
              <a:gd name="T11" fmla="*/ 75 h 78"/>
              <a:gd name="T12" fmla="*/ 6 w 50"/>
              <a:gd name="T13" fmla="*/ 4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78">
                <a:moveTo>
                  <a:pt x="6" y="43"/>
                </a:moveTo>
                <a:cubicBezTo>
                  <a:pt x="8" y="28"/>
                  <a:pt x="0" y="15"/>
                  <a:pt x="3" y="0"/>
                </a:cubicBezTo>
                <a:cubicBezTo>
                  <a:pt x="20" y="15"/>
                  <a:pt x="32" y="34"/>
                  <a:pt x="44" y="53"/>
                </a:cubicBezTo>
                <a:cubicBezTo>
                  <a:pt x="50" y="61"/>
                  <a:pt x="48" y="66"/>
                  <a:pt x="41" y="71"/>
                </a:cubicBezTo>
                <a:cubicBezTo>
                  <a:pt x="36" y="76"/>
                  <a:pt x="30" y="78"/>
                  <a:pt x="23" y="78"/>
                </a:cubicBezTo>
                <a:cubicBezTo>
                  <a:pt x="20" y="78"/>
                  <a:pt x="18" y="78"/>
                  <a:pt x="16" y="75"/>
                </a:cubicBezTo>
                <a:cubicBezTo>
                  <a:pt x="13" y="65"/>
                  <a:pt x="6" y="55"/>
                  <a:pt x="6" y="43"/>
                </a:cubicBezTo>
                <a:close/>
              </a:path>
            </a:pathLst>
          </a:custGeom>
          <a:solidFill>
            <a:srgbClr val="A02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11"/>
          <p:cNvSpPr>
            <a:spLocks/>
          </p:cNvSpPr>
          <p:nvPr/>
        </p:nvSpPr>
        <p:spPr bwMode="auto">
          <a:xfrm>
            <a:off x="9288463" y="3560763"/>
            <a:ext cx="177800" cy="293688"/>
          </a:xfrm>
          <a:custGeom>
            <a:avLst/>
            <a:gdLst>
              <a:gd name="T0" fmla="*/ 46 w 47"/>
              <a:gd name="T1" fmla="*/ 0 h 78"/>
              <a:gd name="T2" fmla="*/ 31 w 47"/>
              <a:gd name="T3" fmla="*/ 77 h 78"/>
              <a:gd name="T4" fmla="*/ 23 w 47"/>
              <a:gd name="T5" fmla="*/ 77 h 78"/>
              <a:gd name="T6" fmla="*/ 9 w 47"/>
              <a:gd name="T7" fmla="*/ 71 h 78"/>
              <a:gd name="T8" fmla="*/ 6 w 47"/>
              <a:gd name="T9" fmla="*/ 50 h 78"/>
              <a:gd name="T10" fmla="*/ 46 w 47"/>
              <a:gd name="T11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78">
                <a:moveTo>
                  <a:pt x="46" y="0"/>
                </a:moveTo>
                <a:cubicBezTo>
                  <a:pt x="47" y="27"/>
                  <a:pt x="38" y="52"/>
                  <a:pt x="31" y="77"/>
                </a:cubicBezTo>
                <a:cubicBezTo>
                  <a:pt x="28" y="78"/>
                  <a:pt x="26" y="78"/>
                  <a:pt x="23" y="77"/>
                </a:cubicBezTo>
                <a:cubicBezTo>
                  <a:pt x="18" y="75"/>
                  <a:pt x="13" y="75"/>
                  <a:pt x="9" y="71"/>
                </a:cubicBezTo>
                <a:cubicBezTo>
                  <a:pt x="0" y="65"/>
                  <a:pt x="0" y="59"/>
                  <a:pt x="6" y="50"/>
                </a:cubicBezTo>
                <a:cubicBezTo>
                  <a:pt x="17" y="32"/>
                  <a:pt x="29" y="14"/>
                  <a:pt x="46" y="0"/>
                </a:cubicBezTo>
                <a:close/>
              </a:path>
            </a:pathLst>
          </a:custGeom>
          <a:solidFill>
            <a:srgbClr val="9C1F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13"/>
          <p:cNvSpPr>
            <a:spLocks/>
          </p:cNvSpPr>
          <p:nvPr/>
        </p:nvSpPr>
        <p:spPr bwMode="auto">
          <a:xfrm>
            <a:off x="10083800" y="3824288"/>
            <a:ext cx="177800" cy="323850"/>
          </a:xfrm>
          <a:custGeom>
            <a:avLst/>
            <a:gdLst>
              <a:gd name="T0" fmla="*/ 3 w 47"/>
              <a:gd name="T1" fmla="*/ 4 h 86"/>
              <a:gd name="T2" fmla="*/ 22 w 47"/>
              <a:gd name="T3" fmla="*/ 0 h 86"/>
              <a:gd name="T4" fmla="*/ 47 w 47"/>
              <a:gd name="T5" fmla="*/ 80 h 86"/>
              <a:gd name="T6" fmla="*/ 47 w 47"/>
              <a:gd name="T7" fmla="*/ 80 h 86"/>
              <a:gd name="T8" fmla="*/ 17 w 47"/>
              <a:gd name="T9" fmla="*/ 63 h 86"/>
              <a:gd name="T10" fmla="*/ 3 w 47"/>
              <a:gd name="T11" fmla="*/ 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86">
                <a:moveTo>
                  <a:pt x="3" y="4"/>
                </a:moveTo>
                <a:cubicBezTo>
                  <a:pt x="9" y="3"/>
                  <a:pt x="16" y="1"/>
                  <a:pt x="22" y="0"/>
                </a:cubicBezTo>
                <a:cubicBezTo>
                  <a:pt x="33" y="26"/>
                  <a:pt x="42" y="52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30" y="86"/>
                  <a:pt x="21" y="79"/>
                  <a:pt x="17" y="63"/>
                </a:cubicBezTo>
                <a:cubicBezTo>
                  <a:pt x="13" y="43"/>
                  <a:pt x="0" y="25"/>
                  <a:pt x="3" y="4"/>
                </a:cubicBezTo>
                <a:close/>
              </a:path>
            </a:pathLst>
          </a:custGeom>
          <a:solidFill>
            <a:srgbClr val="A062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12"/>
          <p:cNvSpPr>
            <a:spLocks/>
          </p:cNvSpPr>
          <p:nvPr/>
        </p:nvSpPr>
        <p:spPr bwMode="auto">
          <a:xfrm>
            <a:off x="9224963" y="3821113"/>
            <a:ext cx="173037" cy="327025"/>
          </a:xfrm>
          <a:custGeom>
            <a:avLst/>
            <a:gdLst>
              <a:gd name="T0" fmla="*/ 26 w 46"/>
              <a:gd name="T1" fmla="*/ 2 h 87"/>
              <a:gd name="T2" fmla="*/ 44 w 46"/>
              <a:gd name="T3" fmla="*/ 6 h 87"/>
              <a:gd name="T4" fmla="*/ 26 w 46"/>
              <a:gd name="T5" fmla="*/ 76 h 87"/>
              <a:gd name="T6" fmla="*/ 4 w 46"/>
              <a:gd name="T7" fmla="*/ 82 h 87"/>
              <a:gd name="T8" fmla="*/ 0 w 46"/>
              <a:gd name="T9" fmla="*/ 80 h 87"/>
              <a:gd name="T10" fmla="*/ 26 w 46"/>
              <a:gd name="T11" fmla="*/ 2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87">
                <a:moveTo>
                  <a:pt x="26" y="2"/>
                </a:moveTo>
                <a:cubicBezTo>
                  <a:pt x="33" y="0"/>
                  <a:pt x="38" y="2"/>
                  <a:pt x="44" y="6"/>
                </a:cubicBezTo>
                <a:cubicBezTo>
                  <a:pt x="46" y="31"/>
                  <a:pt x="33" y="53"/>
                  <a:pt x="26" y="76"/>
                </a:cubicBezTo>
                <a:cubicBezTo>
                  <a:pt x="23" y="87"/>
                  <a:pt x="12" y="82"/>
                  <a:pt x="4" y="82"/>
                </a:cubicBezTo>
                <a:cubicBezTo>
                  <a:pt x="2" y="81"/>
                  <a:pt x="1" y="81"/>
                  <a:pt x="0" y="80"/>
                </a:cubicBezTo>
                <a:cubicBezTo>
                  <a:pt x="8" y="54"/>
                  <a:pt x="14" y="27"/>
                  <a:pt x="26" y="2"/>
                </a:cubicBezTo>
                <a:close/>
              </a:path>
            </a:pathLst>
          </a:custGeom>
          <a:solidFill>
            <a:srgbClr val="9F62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5" name="Grupo 64"/>
          <p:cNvGrpSpPr/>
          <p:nvPr/>
        </p:nvGrpSpPr>
        <p:grpSpPr>
          <a:xfrm>
            <a:off x="8377238" y="1603375"/>
            <a:ext cx="2779712" cy="2560638"/>
            <a:chOff x="8377238" y="1603375"/>
            <a:chExt cx="2779712" cy="2560638"/>
          </a:xfrm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8377238" y="1603375"/>
              <a:ext cx="2779712" cy="2560638"/>
            </a:xfrm>
            <a:custGeom>
              <a:avLst/>
              <a:gdLst>
                <a:gd name="T0" fmla="*/ 116 w 738"/>
                <a:gd name="T1" fmla="*/ 642 h 680"/>
                <a:gd name="T2" fmla="*/ 0 w 738"/>
                <a:gd name="T3" fmla="*/ 442 h 680"/>
                <a:gd name="T4" fmla="*/ 0 w 738"/>
                <a:gd name="T5" fmla="*/ 228 h 680"/>
                <a:gd name="T6" fmla="*/ 199 w 738"/>
                <a:gd name="T7" fmla="*/ 5 h 680"/>
                <a:gd name="T8" fmla="*/ 333 w 738"/>
                <a:gd name="T9" fmla="*/ 2 h 680"/>
                <a:gd name="T10" fmla="*/ 486 w 738"/>
                <a:gd name="T11" fmla="*/ 2 h 680"/>
                <a:gd name="T12" fmla="*/ 697 w 738"/>
                <a:gd name="T13" fmla="*/ 111 h 680"/>
                <a:gd name="T14" fmla="*/ 703 w 738"/>
                <a:gd name="T15" fmla="*/ 118 h 680"/>
                <a:gd name="T16" fmla="*/ 738 w 738"/>
                <a:gd name="T17" fmla="*/ 259 h 680"/>
                <a:gd name="T18" fmla="*/ 738 w 738"/>
                <a:gd name="T19" fmla="*/ 431 h 680"/>
                <a:gd name="T20" fmla="*/ 531 w 738"/>
                <a:gd name="T21" fmla="*/ 674 h 680"/>
                <a:gd name="T22" fmla="*/ 502 w 738"/>
                <a:gd name="T23" fmla="*/ 672 h 680"/>
                <a:gd name="T24" fmla="*/ 491 w 738"/>
                <a:gd name="T25" fmla="*/ 656 h 680"/>
                <a:gd name="T26" fmla="*/ 473 w 738"/>
                <a:gd name="T27" fmla="*/ 593 h 680"/>
                <a:gd name="T28" fmla="*/ 467 w 738"/>
                <a:gd name="T29" fmla="*/ 563 h 680"/>
                <a:gd name="T30" fmla="*/ 433 w 738"/>
                <a:gd name="T31" fmla="*/ 522 h 680"/>
                <a:gd name="T32" fmla="*/ 423 w 738"/>
                <a:gd name="T33" fmla="*/ 513 h 680"/>
                <a:gd name="T34" fmla="*/ 386 w 738"/>
                <a:gd name="T35" fmla="*/ 493 h 680"/>
                <a:gd name="T36" fmla="*/ 403 w 738"/>
                <a:gd name="T37" fmla="*/ 477 h 680"/>
                <a:gd name="T38" fmla="*/ 489 w 738"/>
                <a:gd name="T39" fmla="*/ 427 h 680"/>
                <a:gd name="T40" fmla="*/ 515 w 738"/>
                <a:gd name="T41" fmla="*/ 409 h 680"/>
                <a:gd name="T42" fmla="*/ 560 w 738"/>
                <a:gd name="T43" fmla="*/ 345 h 680"/>
                <a:gd name="T44" fmla="*/ 575 w 738"/>
                <a:gd name="T45" fmla="*/ 329 h 680"/>
                <a:gd name="T46" fmla="*/ 594 w 738"/>
                <a:gd name="T47" fmla="*/ 283 h 680"/>
                <a:gd name="T48" fmla="*/ 594 w 738"/>
                <a:gd name="T49" fmla="*/ 255 h 680"/>
                <a:gd name="T50" fmla="*/ 584 w 738"/>
                <a:gd name="T51" fmla="*/ 208 h 680"/>
                <a:gd name="T52" fmla="*/ 571 w 738"/>
                <a:gd name="T53" fmla="*/ 186 h 680"/>
                <a:gd name="T54" fmla="*/ 516 w 738"/>
                <a:gd name="T55" fmla="*/ 124 h 680"/>
                <a:gd name="T56" fmla="*/ 485 w 738"/>
                <a:gd name="T57" fmla="*/ 102 h 680"/>
                <a:gd name="T58" fmla="*/ 431 w 738"/>
                <a:gd name="T59" fmla="*/ 77 h 680"/>
                <a:gd name="T60" fmla="*/ 395 w 738"/>
                <a:gd name="T61" fmla="*/ 69 h 680"/>
                <a:gd name="T62" fmla="*/ 339 w 738"/>
                <a:gd name="T63" fmla="*/ 68 h 680"/>
                <a:gd name="T64" fmla="*/ 301 w 738"/>
                <a:gd name="T65" fmla="*/ 77 h 680"/>
                <a:gd name="T66" fmla="*/ 247 w 738"/>
                <a:gd name="T67" fmla="*/ 101 h 680"/>
                <a:gd name="T68" fmla="*/ 212 w 738"/>
                <a:gd name="T69" fmla="*/ 124 h 680"/>
                <a:gd name="T70" fmla="*/ 158 w 738"/>
                <a:gd name="T71" fmla="*/ 184 h 680"/>
                <a:gd name="T72" fmla="*/ 145 w 738"/>
                <a:gd name="T73" fmla="*/ 208 h 680"/>
                <a:gd name="T74" fmla="*/ 137 w 738"/>
                <a:gd name="T75" fmla="*/ 255 h 680"/>
                <a:gd name="T76" fmla="*/ 137 w 738"/>
                <a:gd name="T77" fmla="*/ 283 h 680"/>
                <a:gd name="T78" fmla="*/ 152 w 738"/>
                <a:gd name="T79" fmla="*/ 327 h 680"/>
                <a:gd name="T80" fmla="*/ 173 w 738"/>
                <a:gd name="T81" fmla="*/ 353 h 680"/>
                <a:gd name="T82" fmla="*/ 210 w 738"/>
                <a:gd name="T83" fmla="*/ 405 h 680"/>
                <a:gd name="T84" fmla="*/ 243 w 738"/>
                <a:gd name="T85" fmla="*/ 427 h 680"/>
                <a:gd name="T86" fmla="*/ 322 w 738"/>
                <a:gd name="T87" fmla="*/ 475 h 680"/>
                <a:gd name="T88" fmla="*/ 327 w 738"/>
                <a:gd name="T89" fmla="*/ 477 h 680"/>
                <a:gd name="T90" fmla="*/ 342 w 738"/>
                <a:gd name="T91" fmla="*/ 491 h 680"/>
                <a:gd name="T92" fmla="*/ 326 w 738"/>
                <a:gd name="T93" fmla="*/ 501 h 680"/>
                <a:gd name="T94" fmla="*/ 291 w 738"/>
                <a:gd name="T95" fmla="*/ 521 h 680"/>
                <a:gd name="T96" fmla="*/ 260 w 738"/>
                <a:gd name="T97" fmla="*/ 559 h 680"/>
                <a:gd name="T98" fmla="*/ 254 w 738"/>
                <a:gd name="T99" fmla="*/ 592 h 680"/>
                <a:gd name="T100" fmla="*/ 223 w 738"/>
                <a:gd name="T101" fmla="*/ 672 h 680"/>
                <a:gd name="T102" fmla="*/ 131 w 738"/>
                <a:gd name="T103" fmla="*/ 651 h 680"/>
                <a:gd name="T104" fmla="*/ 116 w 738"/>
                <a:gd name="T105" fmla="*/ 6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8" h="680">
                  <a:moveTo>
                    <a:pt x="116" y="642"/>
                  </a:moveTo>
                  <a:cubicBezTo>
                    <a:pt x="48" y="592"/>
                    <a:pt x="0" y="531"/>
                    <a:pt x="0" y="442"/>
                  </a:cubicBezTo>
                  <a:cubicBezTo>
                    <a:pt x="0" y="371"/>
                    <a:pt x="0" y="300"/>
                    <a:pt x="0" y="228"/>
                  </a:cubicBezTo>
                  <a:cubicBezTo>
                    <a:pt x="0" y="119"/>
                    <a:pt x="93" y="19"/>
                    <a:pt x="199" y="5"/>
                  </a:cubicBezTo>
                  <a:cubicBezTo>
                    <a:pt x="244" y="0"/>
                    <a:pt x="288" y="3"/>
                    <a:pt x="333" y="2"/>
                  </a:cubicBezTo>
                  <a:cubicBezTo>
                    <a:pt x="384" y="1"/>
                    <a:pt x="435" y="2"/>
                    <a:pt x="486" y="2"/>
                  </a:cubicBezTo>
                  <a:cubicBezTo>
                    <a:pt x="575" y="2"/>
                    <a:pt x="645" y="40"/>
                    <a:pt x="697" y="111"/>
                  </a:cubicBezTo>
                  <a:cubicBezTo>
                    <a:pt x="699" y="114"/>
                    <a:pt x="701" y="116"/>
                    <a:pt x="703" y="118"/>
                  </a:cubicBezTo>
                  <a:cubicBezTo>
                    <a:pt x="734" y="161"/>
                    <a:pt x="738" y="209"/>
                    <a:pt x="738" y="259"/>
                  </a:cubicBezTo>
                  <a:cubicBezTo>
                    <a:pt x="737" y="316"/>
                    <a:pt x="738" y="374"/>
                    <a:pt x="738" y="431"/>
                  </a:cubicBezTo>
                  <a:cubicBezTo>
                    <a:pt x="738" y="554"/>
                    <a:pt x="653" y="654"/>
                    <a:pt x="531" y="674"/>
                  </a:cubicBezTo>
                  <a:cubicBezTo>
                    <a:pt x="521" y="675"/>
                    <a:pt x="511" y="677"/>
                    <a:pt x="502" y="672"/>
                  </a:cubicBezTo>
                  <a:cubicBezTo>
                    <a:pt x="496" y="669"/>
                    <a:pt x="493" y="663"/>
                    <a:pt x="491" y="656"/>
                  </a:cubicBezTo>
                  <a:cubicBezTo>
                    <a:pt x="487" y="635"/>
                    <a:pt x="478" y="614"/>
                    <a:pt x="473" y="593"/>
                  </a:cubicBezTo>
                  <a:cubicBezTo>
                    <a:pt x="477" y="582"/>
                    <a:pt x="473" y="573"/>
                    <a:pt x="467" y="563"/>
                  </a:cubicBezTo>
                  <a:cubicBezTo>
                    <a:pt x="458" y="548"/>
                    <a:pt x="444" y="536"/>
                    <a:pt x="433" y="522"/>
                  </a:cubicBezTo>
                  <a:cubicBezTo>
                    <a:pt x="430" y="519"/>
                    <a:pt x="427" y="515"/>
                    <a:pt x="423" y="513"/>
                  </a:cubicBezTo>
                  <a:cubicBezTo>
                    <a:pt x="413" y="502"/>
                    <a:pt x="395" y="507"/>
                    <a:pt x="386" y="493"/>
                  </a:cubicBezTo>
                  <a:cubicBezTo>
                    <a:pt x="385" y="481"/>
                    <a:pt x="395" y="479"/>
                    <a:pt x="403" y="477"/>
                  </a:cubicBezTo>
                  <a:cubicBezTo>
                    <a:pt x="437" y="470"/>
                    <a:pt x="465" y="452"/>
                    <a:pt x="489" y="427"/>
                  </a:cubicBezTo>
                  <a:cubicBezTo>
                    <a:pt x="497" y="420"/>
                    <a:pt x="504" y="412"/>
                    <a:pt x="515" y="409"/>
                  </a:cubicBezTo>
                  <a:cubicBezTo>
                    <a:pt x="547" y="399"/>
                    <a:pt x="562" y="379"/>
                    <a:pt x="560" y="345"/>
                  </a:cubicBezTo>
                  <a:cubicBezTo>
                    <a:pt x="561" y="336"/>
                    <a:pt x="567" y="332"/>
                    <a:pt x="575" y="329"/>
                  </a:cubicBezTo>
                  <a:cubicBezTo>
                    <a:pt x="598" y="318"/>
                    <a:pt x="604" y="305"/>
                    <a:pt x="594" y="283"/>
                  </a:cubicBezTo>
                  <a:cubicBezTo>
                    <a:pt x="589" y="273"/>
                    <a:pt x="589" y="264"/>
                    <a:pt x="594" y="255"/>
                  </a:cubicBezTo>
                  <a:cubicBezTo>
                    <a:pt x="603" y="237"/>
                    <a:pt x="599" y="221"/>
                    <a:pt x="584" y="208"/>
                  </a:cubicBezTo>
                  <a:cubicBezTo>
                    <a:pt x="578" y="202"/>
                    <a:pt x="572" y="196"/>
                    <a:pt x="571" y="186"/>
                  </a:cubicBezTo>
                  <a:cubicBezTo>
                    <a:pt x="570" y="151"/>
                    <a:pt x="547" y="133"/>
                    <a:pt x="516" y="124"/>
                  </a:cubicBezTo>
                  <a:cubicBezTo>
                    <a:pt x="503" y="119"/>
                    <a:pt x="493" y="113"/>
                    <a:pt x="485" y="102"/>
                  </a:cubicBezTo>
                  <a:cubicBezTo>
                    <a:pt x="472" y="84"/>
                    <a:pt x="452" y="76"/>
                    <a:pt x="431" y="77"/>
                  </a:cubicBezTo>
                  <a:cubicBezTo>
                    <a:pt x="417" y="79"/>
                    <a:pt x="406" y="76"/>
                    <a:pt x="395" y="69"/>
                  </a:cubicBezTo>
                  <a:cubicBezTo>
                    <a:pt x="376" y="56"/>
                    <a:pt x="357" y="57"/>
                    <a:pt x="339" y="68"/>
                  </a:cubicBezTo>
                  <a:cubicBezTo>
                    <a:pt x="327" y="76"/>
                    <a:pt x="315" y="79"/>
                    <a:pt x="301" y="77"/>
                  </a:cubicBezTo>
                  <a:cubicBezTo>
                    <a:pt x="279" y="75"/>
                    <a:pt x="260" y="84"/>
                    <a:pt x="247" y="101"/>
                  </a:cubicBezTo>
                  <a:cubicBezTo>
                    <a:pt x="237" y="113"/>
                    <a:pt x="226" y="120"/>
                    <a:pt x="212" y="124"/>
                  </a:cubicBezTo>
                  <a:cubicBezTo>
                    <a:pt x="183" y="133"/>
                    <a:pt x="163" y="152"/>
                    <a:pt x="158" y="184"/>
                  </a:cubicBezTo>
                  <a:cubicBezTo>
                    <a:pt x="157" y="193"/>
                    <a:pt x="152" y="201"/>
                    <a:pt x="145" y="208"/>
                  </a:cubicBezTo>
                  <a:cubicBezTo>
                    <a:pt x="131" y="221"/>
                    <a:pt x="128" y="237"/>
                    <a:pt x="137" y="255"/>
                  </a:cubicBezTo>
                  <a:cubicBezTo>
                    <a:pt x="142" y="265"/>
                    <a:pt x="141" y="273"/>
                    <a:pt x="137" y="283"/>
                  </a:cubicBezTo>
                  <a:cubicBezTo>
                    <a:pt x="127" y="303"/>
                    <a:pt x="133" y="318"/>
                    <a:pt x="152" y="327"/>
                  </a:cubicBezTo>
                  <a:cubicBezTo>
                    <a:pt x="164" y="333"/>
                    <a:pt x="174" y="338"/>
                    <a:pt x="173" y="353"/>
                  </a:cubicBezTo>
                  <a:cubicBezTo>
                    <a:pt x="174" y="382"/>
                    <a:pt x="183" y="396"/>
                    <a:pt x="210" y="405"/>
                  </a:cubicBezTo>
                  <a:cubicBezTo>
                    <a:pt x="223" y="409"/>
                    <a:pt x="233" y="418"/>
                    <a:pt x="243" y="427"/>
                  </a:cubicBezTo>
                  <a:cubicBezTo>
                    <a:pt x="264" y="451"/>
                    <a:pt x="290" y="468"/>
                    <a:pt x="322" y="475"/>
                  </a:cubicBezTo>
                  <a:cubicBezTo>
                    <a:pt x="324" y="476"/>
                    <a:pt x="326" y="476"/>
                    <a:pt x="327" y="477"/>
                  </a:cubicBezTo>
                  <a:cubicBezTo>
                    <a:pt x="334" y="480"/>
                    <a:pt x="342" y="482"/>
                    <a:pt x="342" y="491"/>
                  </a:cubicBezTo>
                  <a:cubicBezTo>
                    <a:pt x="342" y="503"/>
                    <a:pt x="332" y="498"/>
                    <a:pt x="326" y="501"/>
                  </a:cubicBezTo>
                  <a:cubicBezTo>
                    <a:pt x="312" y="504"/>
                    <a:pt x="301" y="511"/>
                    <a:pt x="291" y="521"/>
                  </a:cubicBezTo>
                  <a:cubicBezTo>
                    <a:pt x="281" y="534"/>
                    <a:pt x="270" y="546"/>
                    <a:pt x="260" y="559"/>
                  </a:cubicBezTo>
                  <a:cubicBezTo>
                    <a:pt x="252" y="570"/>
                    <a:pt x="249" y="580"/>
                    <a:pt x="254" y="592"/>
                  </a:cubicBezTo>
                  <a:cubicBezTo>
                    <a:pt x="245" y="619"/>
                    <a:pt x="241" y="649"/>
                    <a:pt x="223" y="672"/>
                  </a:cubicBezTo>
                  <a:cubicBezTo>
                    <a:pt x="189" y="680"/>
                    <a:pt x="160" y="665"/>
                    <a:pt x="131" y="651"/>
                  </a:cubicBezTo>
                  <a:cubicBezTo>
                    <a:pt x="126" y="648"/>
                    <a:pt x="121" y="645"/>
                    <a:pt x="116" y="642"/>
                  </a:cubicBezTo>
                  <a:close/>
                </a:path>
              </a:pathLst>
            </a:custGeom>
            <a:solidFill>
              <a:srgbClr val="FBD7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10072688" y="3840163"/>
              <a:ext cx="188912" cy="319088"/>
            </a:xfrm>
            <a:custGeom>
              <a:avLst/>
              <a:gdLst>
                <a:gd name="T0" fmla="*/ 6 w 50"/>
                <a:gd name="T1" fmla="*/ 0 h 85"/>
                <a:gd name="T2" fmla="*/ 27 w 50"/>
                <a:gd name="T3" fmla="*/ 64 h 85"/>
                <a:gd name="T4" fmla="*/ 50 w 50"/>
                <a:gd name="T5" fmla="*/ 76 h 85"/>
                <a:gd name="T6" fmla="*/ 14 w 50"/>
                <a:gd name="T7" fmla="*/ 76 h 85"/>
                <a:gd name="T8" fmla="*/ 0 w 50"/>
                <a:gd name="T9" fmla="*/ 0 h 85"/>
                <a:gd name="T10" fmla="*/ 6 w 50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85">
                  <a:moveTo>
                    <a:pt x="6" y="0"/>
                  </a:moveTo>
                  <a:cubicBezTo>
                    <a:pt x="13" y="21"/>
                    <a:pt x="22" y="42"/>
                    <a:pt x="27" y="64"/>
                  </a:cubicBezTo>
                  <a:cubicBezTo>
                    <a:pt x="30" y="79"/>
                    <a:pt x="40" y="76"/>
                    <a:pt x="50" y="76"/>
                  </a:cubicBezTo>
                  <a:cubicBezTo>
                    <a:pt x="38" y="85"/>
                    <a:pt x="26" y="78"/>
                    <a:pt x="14" y="76"/>
                  </a:cubicBezTo>
                  <a:cubicBezTo>
                    <a:pt x="9" y="51"/>
                    <a:pt x="4" y="26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BD7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9240838" y="3843338"/>
              <a:ext cx="165100" cy="304800"/>
            </a:xfrm>
            <a:custGeom>
              <a:avLst/>
              <a:gdLst>
                <a:gd name="T0" fmla="*/ 0 w 44"/>
                <a:gd name="T1" fmla="*/ 76 h 81"/>
                <a:gd name="T2" fmla="*/ 22 w 44"/>
                <a:gd name="T3" fmla="*/ 58 h 81"/>
                <a:gd name="T4" fmla="*/ 40 w 44"/>
                <a:gd name="T5" fmla="*/ 0 h 81"/>
                <a:gd name="T6" fmla="*/ 44 w 44"/>
                <a:gd name="T7" fmla="*/ 2 h 81"/>
                <a:gd name="T8" fmla="*/ 31 w 44"/>
                <a:gd name="T9" fmla="*/ 75 h 81"/>
                <a:gd name="T10" fmla="*/ 0 w 44"/>
                <a:gd name="T11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81">
                  <a:moveTo>
                    <a:pt x="0" y="76"/>
                  </a:moveTo>
                  <a:cubicBezTo>
                    <a:pt x="13" y="77"/>
                    <a:pt x="19" y="72"/>
                    <a:pt x="22" y="58"/>
                  </a:cubicBezTo>
                  <a:cubicBezTo>
                    <a:pt x="26" y="38"/>
                    <a:pt x="34" y="19"/>
                    <a:pt x="40" y="0"/>
                  </a:cubicBezTo>
                  <a:cubicBezTo>
                    <a:pt x="41" y="1"/>
                    <a:pt x="42" y="2"/>
                    <a:pt x="44" y="2"/>
                  </a:cubicBezTo>
                  <a:cubicBezTo>
                    <a:pt x="43" y="27"/>
                    <a:pt x="35" y="50"/>
                    <a:pt x="31" y="75"/>
                  </a:cubicBezTo>
                  <a:cubicBezTo>
                    <a:pt x="21" y="80"/>
                    <a:pt x="10" y="81"/>
                    <a:pt x="0" y="76"/>
                  </a:cubicBezTo>
                  <a:close/>
                </a:path>
              </a:pathLst>
            </a:custGeom>
            <a:solidFill>
              <a:srgbClr val="FBD7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6" name="Freeform 16"/>
          <p:cNvSpPr>
            <a:spLocks/>
          </p:cNvSpPr>
          <p:nvPr/>
        </p:nvSpPr>
        <p:spPr bwMode="auto">
          <a:xfrm>
            <a:off x="10339388" y="2995613"/>
            <a:ext cx="117475" cy="109538"/>
          </a:xfrm>
          <a:custGeom>
            <a:avLst/>
            <a:gdLst>
              <a:gd name="T0" fmla="*/ 31 w 31"/>
              <a:gd name="T1" fmla="*/ 0 h 29"/>
              <a:gd name="T2" fmla="*/ 19 w 31"/>
              <a:gd name="T3" fmla="*/ 24 h 29"/>
              <a:gd name="T4" fmla="*/ 6 w 31"/>
              <a:gd name="T5" fmla="*/ 27 h 29"/>
              <a:gd name="T6" fmla="*/ 3 w 31"/>
              <a:gd name="T7" fmla="*/ 16 h 29"/>
              <a:gd name="T8" fmla="*/ 31 w 31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9">
                <a:moveTo>
                  <a:pt x="31" y="0"/>
                </a:moveTo>
                <a:cubicBezTo>
                  <a:pt x="31" y="10"/>
                  <a:pt x="24" y="16"/>
                  <a:pt x="19" y="24"/>
                </a:cubicBezTo>
                <a:cubicBezTo>
                  <a:pt x="15" y="29"/>
                  <a:pt x="11" y="28"/>
                  <a:pt x="6" y="27"/>
                </a:cubicBezTo>
                <a:cubicBezTo>
                  <a:pt x="0" y="25"/>
                  <a:pt x="0" y="21"/>
                  <a:pt x="3" y="16"/>
                </a:cubicBezTo>
                <a:cubicBezTo>
                  <a:pt x="12" y="11"/>
                  <a:pt x="22" y="5"/>
                  <a:pt x="31" y="0"/>
                </a:cubicBezTo>
                <a:close/>
              </a:path>
            </a:pathLst>
          </a:custGeom>
          <a:solidFill>
            <a:srgbClr val="743E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17"/>
          <p:cNvSpPr>
            <a:spLocks/>
          </p:cNvSpPr>
          <p:nvPr/>
        </p:nvSpPr>
        <p:spPr bwMode="auto">
          <a:xfrm>
            <a:off x="9688513" y="3187700"/>
            <a:ext cx="128587" cy="214313"/>
          </a:xfrm>
          <a:custGeom>
            <a:avLst/>
            <a:gdLst>
              <a:gd name="T0" fmla="*/ 33 w 34"/>
              <a:gd name="T1" fmla="*/ 27 h 57"/>
              <a:gd name="T2" fmla="*/ 18 w 34"/>
              <a:gd name="T3" fmla="*/ 56 h 57"/>
              <a:gd name="T4" fmla="*/ 1 w 34"/>
              <a:gd name="T5" fmla="*/ 29 h 57"/>
              <a:gd name="T6" fmla="*/ 16 w 34"/>
              <a:gd name="T7" fmla="*/ 1 h 57"/>
              <a:gd name="T8" fmla="*/ 33 w 34"/>
              <a:gd name="T9" fmla="*/ 2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7">
                <a:moveTo>
                  <a:pt x="33" y="27"/>
                </a:moveTo>
                <a:cubicBezTo>
                  <a:pt x="32" y="39"/>
                  <a:pt x="34" y="55"/>
                  <a:pt x="18" y="56"/>
                </a:cubicBezTo>
                <a:cubicBezTo>
                  <a:pt x="3" y="57"/>
                  <a:pt x="1" y="41"/>
                  <a:pt x="1" y="29"/>
                </a:cubicBezTo>
                <a:cubicBezTo>
                  <a:pt x="0" y="18"/>
                  <a:pt x="0" y="2"/>
                  <a:pt x="16" y="1"/>
                </a:cubicBezTo>
                <a:cubicBezTo>
                  <a:pt x="32" y="0"/>
                  <a:pt x="32" y="15"/>
                  <a:pt x="33" y="27"/>
                </a:cubicBezTo>
                <a:close/>
              </a:path>
            </a:pathLst>
          </a:custGeom>
          <a:solidFill>
            <a:srgbClr val="EE9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18"/>
          <p:cNvSpPr>
            <a:spLocks/>
          </p:cNvSpPr>
          <p:nvPr/>
        </p:nvSpPr>
        <p:spPr bwMode="auto">
          <a:xfrm>
            <a:off x="9982200" y="2935288"/>
            <a:ext cx="101600" cy="101600"/>
          </a:xfrm>
          <a:custGeom>
            <a:avLst/>
            <a:gdLst>
              <a:gd name="T0" fmla="*/ 14 w 27"/>
              <a:gd name="T1" fmla="*/ 0 h 27"/>
              <a:gd name="T2" fmla="*/ 26 w 27"/>
              <a:gd name="T3" fmla="*/ 15 h 27"/>
              <a:gd name="T4" fmla="*/ 13 w 27"/>
              <a:gd name="T5" fmla="*/ 27 h 27"/>
              <a:gd name="T6" fmla="*/ 1 w 27"/>
              <a:gd name="T7" fmla="*/ 14 h 27"/>
              <a:gd name="T8" fmla="*/ 14 w 27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14" y="0"/>
                </a:moveTo>
                <a:cubicBezTo>
                  <a:pt x="25" y="2"/>
                  <a:pt x="27" y="8"/>
                  <a:pt x="26" y="15"/>
                </a:cubicBezTo>
                <a:cubicBezTo>
                  <a:pt x="25" y="23"/>
                  <a:pt x="21" y="27"/>
                  <a:pt x="13" y="27"/>
                </a:cubicBezTo>
                <a:cubicBezTo>
                  <a:pt x="5" y="27"/>
                  <a:pt x="1" y="21"/>
                  <a:pt x="1" y="14"/>
                </a:cubicBezTo>
                <a:cubicBezTo>
                  <a:pt x="0" y="3"/>
                  <a:pt x="16" y="11"/>
                  <a:pt x="14" y="0"/>
                </a:cubicBezTo>
                <a:close/>
              </a:path>
            </a:pathLst>
          </a:custGeom>
          <a:solidFill>
            <a:srgbClr val="341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19"/>
          <p:cNvSpPr>
            <a:spLocks/>
          </p:cNvSpPr>
          <p:nvPr/>
        </p:nvSpPr>
        <p:spPr bwMode="auto">
          <a:xfrm>
            <a:off x="9428163" y="2932113"/>
            <a:ext cx="106362" cy="104775"/>
          </a:xfrm>
          <a:custGeom>
            <a:avLst/>
            <a:gdLst>
              <a:gd name="T0" fmla="*/ 28 w 28"/>
              <a:gd name="T1" fmla="*/ 13 h 28"/>
              <a:gd name="T2" fmla="*/ 14 w 28"/>
              <a:gd name="T3" fmla="*/ 27 h 28"/>
              <a:gd name="T4" fmla="*/ 1 w 28"/>
              <a:gd name="T5" fmla="*/ 15 h 28"/>
              <a:gd name="T6" fmla="*/ 15 w 28"/>
              <a:gd name="T7" fmla="*/ 1 h 28"/>
              <a:gd name="T8" fmla="*/ 28 w 28"/>
              <a:gd name="T9" fmla="*/ 1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28" y="13"/>
                </a:moveTo>
                <a:cubicBezTo>
                  <a:pt x="27" y="21"/>
                  <a:pt x="22" y="27"/>
                  <a:pt x="14" y="27"/>
                </a:cubicBezTo>
                <a:cubicBezTo>
                  <a:pt x="7" y="28"/>
                  <a:pt x="2" y="22"/>
                  <a:pt x="1" y="15"/>
                </a:cubicBezTo>
                <a:cubicBezTo>
                  <a:pt x="0" y="5"/>
                  <a:pt x="8" y="2"/>
                  <a:pt x="15" y="1"/>
                </a:cubicBezTo>
                <a:cubicBezTo>
                  <a:pt x="22" y="0"/>
                  <a:pt x="26" y="6"/>
                  <a:pt x="28" y="13"/>
                </a:cubicBezTo>
                <a:close/>
              </a:path>
            </a:pathLst>
          </a:custGeom>
          <a:solidFill>
            <a:srgbClr val="362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20"/>
          <p:cNvSpPr>
            <a:spLocks/>
          </p:cNvSpPr>
          <p:nvPr/>
        </p:nvSpPr>
        <p:spPr bwMode="auto">
          <a:xfrm>
            <a:off x="9625013" y="3786188"/>
            <a:ext cx="255587" cy="200025"/>
          </a:xfrm>
          <a:custGeom>
            <a:avLst/>
            <a:gdLst>
              <a:gd name="T0" fmla="*/ 45 w 68"/>
              <a:gd name="T1" fmla="*/ 2 h 53"/>
              <a:gd name="T2" fmla="*/ 61 w 68"/>
              <a:gd name="T3" fmla="*/ 38 h 53"/>
              <a:gd name="T4" fmla="*/ 53 w 68"/>
              <a:gd name="T5" fmla="*/ 50 h 53"/>
              <a:gd name="T6" fmla="*/ 44 w 68"/>
              <a:gd name="T7" fmla="*/ 51 h 53"/>
              <a:gd name="T8" fmla="*/ 24 w 68"/>
              <a:gd name="T9" fmla="*/ 52 h 53"/>
              <a:gd name="T10" fmla="*/ 14 w 68"/>
              <a:gd name="T11" fmla="*/ 50 h 53"/>
              <a:gd name="T12" fmla="*/ 4 w 68"/>
              <a:gd name="T13" fmla="*/ 26 h 53"/>
              <a:gd name="T14" fmla="*/ 6 w 68"/>
              <a:gd name="T15" fmla="*/ 10 h 53"/>
              <a:gd name="T16" fmla="*/ 45 w 68"/>
              <a:gd name="T17" fmla="*/ 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53">
                <a:moveTo>
                  <a:pt x="45" y="2"/>
                </a:moveTo>
                <a:cubicBezTo>
                  <a:pt x="62" y="9"/>
                  <a:pt x="68" y="20"/>
                  <a:pt x="61" y="38"/>
                </a:cubicBezTo>
                <a:cubicBezTo>
                  <a:pt x="58" y="42"/>
                  <a:pt x="56" y="46"/>
                  <a:pt x="53" y="50"/>
                </a:cubicBezTo>
                <a:cubicBezTo>
                  <a:pt x="50" y="53"/>
                  <a:pt x="46" y="47"/>
                  <a:pt x="44" y="51"/>
                </a:cubicBezTo>
                <a:cubicBezTo>
                  <a:pt x="37" y="51"/>
                  <a:pt x="31" y="52"/>
                  <a:pt x="24" y="52"/>
                </a:cubicBezTo>
                <a:cubicBezTo>
                  <a:pt x="21" y="49"/>
                  <a:pt x="17" y="52"/>
                  <a:pt x="14" y="50"/>
                </a:cubicBezTo>
                <a:cubicBezTo>
                  <a:pt x="6" y="44"/>
                  <a:pt x="6" y="34"/>
                  <a:pt x="4" y="26"/>
                </a:cubicBezTo>
                <a:cubicBezTo>
                  <a:pt x="2" y="20"/>
                  <a:pt x="0" y="15"/>
                  <a:pt x="6" y="10"/>
                </a:cubicBezTo>
                <a:cubicBezTo>
                  <a:pt x="18" y="5"/>
                  <a:pt x="31" y="0"/>
                  <a:pt x="45" y="2"/>
                </a:cubicBezTo>
                <a:close/>
              </a:path>
            </a:pathLst>
          </a:custGeom>
          <a:solidFill>
            <a:srgbClr val="D685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21"/>
          <p:cNvSpPr>
            <a:spLocks/>
          </p:cNvSpPr>
          <p:nvPr/>
        </p:nvSpPr>
        <p:spPr bwMode="auto">
          <a:xfrm>
            <a:off x="9677400" y="3952875"/>
            <a:ext cx="146050" cy="85725"/>
          </a:xfrm>
          <a:custGeom>
            <a:avLst/>
            <a:gdLst>
              <a:gd name="T0" fmla="*/ 0 w 39"/>
              <a:gd name="T1" fmla="*/ 6 h 23"/>
              <a:gd name="T2" fmla="*/ 8 w 39"/>
              <a:gd name="T3" fmla="*/ 6 h 23"/>
              <a:gd name="T4" fmla="*/ 30 w 39"/>
              <a:gd name="T5" fmla="*/ 6 h 23"/>
              <a:gd name="T6" fmla="*/ 39 w 39"/>
              <a:gd name="T7" fmla="*/ 6 h 23"/>
              <a:gd name="T8" fmla="*/ 19 w 39"/>
              <a:gd name="T9" fmla="*/ 23 h 23"/>
              <a:gd name="T10" fmla="*/ 0 w 39"/>
              <a:gd name="T11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" h="23">
                <a:moveTo>
                  <a:pt x="0" y="6"/>
                </a:moveTo>
                <a:cubicBezTo>
                  <a:pt x="2" y="6"/>
                  <a:pt x="5" y="1"/>
                  <a:pt x="8" y="6"/>
                </a:cubicBezTo>
                <a:cubicBezTo>
                  <a:pt x="15" y="11"/>
                  <a:pt x="23" y="8"/>
                  <a:pt x="30" y="6"/>
                </a:cubicBezTo>
                <a:cubicBezTo>
                  <a:pt x="33" y="0"/>
                  <a:pt x="36" y="5"/>
                  <a:pt x="39" y="6"/>
                </a:cubicBezTo>
                <a:cubicBezTo>
                  <a:pt x="38" y="17"/>
                  <a:pt x="31" y="23"/>
                  <a:pt x="19" y="23"/>
                </a:cubicBezTo>
                <a:cubicBezTo>
                  <a:pt x="8" y="23"/>
                  <a:pt x="1" y="18"/>
                  <a:pt x="0" y="6"/>
                </a:cubicBezTo>
                <a:close/>
              </a:path>
            </a:pathLst>
          </a:custGeom>
          <a:solidFill>
            <a:srgbClr val="F0D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22"/>
          <p:cNvSpPr>
            <a:spLocks/>
          </p:cNvSpPr>
          <p:nvPr/>
        </p:nvSpPr>
        <p:spPr bwMode="auto">
          <a:xfrm>
            <a:off x="9567863" y="3810000"/>
            <a:ext cx="79375" cy="74613"/>
          </a:xfrm>
          <a:custGeom>
            <a:avLst/>
            <a:gdLst>
              <a:gd name="T0" fmla="*/ 21 w 21"/>
              <a:gd name="T1" fmla="*/ 4 h 20"/>
              <a:gd name="T2" fmla="*/ 19 w 21"/>
              <a:gd name="T3" fmla="*/ 20 h 20"/>
              <a:gd name="T4" fmla="*/ 16 w 21"/>
              <a:gd name="T5" fmla="*/ 18 h 20"/>
              <a:gd name="T6" fmla="*/ 2 w 21"/>
              <a:gd name="T7" fmla="*/ 8 h 20"/>
              <a:gd name="T8" fmla="*/ 21 w 21"/>
              <a:gd name="T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0">
                <a:moveTo>
                  <a:pt x="21" y="4"/>
                </a:moveTo>
                <a:cubicBezTo>
                  <a:pt x="20" y="10"/>
                  <a:pt x="20" y="15"/>
                  <a:pt x="19" y="20"/>
                </a:cubicBezTo>
                <a:cubicBezTo>
                  <a:pt x="18" y="19"/>
                  <a:pt x="17" y="19"/>
                  <a:pt x="16" y="18"/>
                </a:cubicBezTo>
                <a:cubicBezTo>
                  <a:pt x="11" y="15"/>
                  <a:pt x="0" y="16"/>
                  <a:pt x="2" y="8"/>
                </a:cubicBezTo>
                <a:cubicBezTo>
                  <a:pt x="4" y="0"/>
                  <a:pt x="14" y="5"/>
                  <a:pt x="21" y="4"/>
                </a:cubicBezTo>
                <a:close/>
              </a:path>
            </a:pathLst>
          </a:custGeom>
          <a:solidFill>
            <a:srgbClr val="7A47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23"/>
          <p:cNvSpPr>
            <a:spLocks/>
          </p:cNvSpPr>
          <p:nvPr/>
        </p:nvSpPr>
        <p:spPr bwMode="auto">
          <a:xfrm>
            <a:off x="9707563" y="3948113"/>
            <a:ext cx="82550" cy="76200"/>
          </a:xfrm>
          <a:custGeom>
            <a:avLst/>
            <a:gdLst>
              <a:gd name="T0" fmla="*/ 22 w 22"/>
              <a:gd name="T1" fmla="*/ 7 h 20"/>
              <a:gd name="T2" fmla="*/ 0 w 22"/>
              <a:gd name="T3" fmla="*/ 7 h 20"/>
              <a:gd name="T4" fmla="*/ 22 w 22"/>
              <a:gd name="T5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" h="20">
                <a:moveTo>
                  <a:pt x="22" y="7"/>
                </a:moveTo>
                <a:cubicBezTo>
                  <a:pt x="15" y="20"/>
                  <a:pt x="7" y="19"/>
                  <a:pt x="0" y="7"/>
                </a:cubicBezTo>
                <a:cubicBezTo>
                  <a:pt x="7" y="5"/>
                  <a:pt x="15" y="0"/>
                  <a:pt x="22" y="7"/>
                </a:cubicBezTo>
                <a:close/>
              </a:path>
            </a:pathLst>
          </a:custGeom>
          <a:solidFill>
            <a:srgbClr val="8A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AutoShape 25"/>
          <p:cNvSpPr>
            <a:spLocks noChangeAspect="1" noChangeArrowheads="1" noTextEdit="1"/>
          </p:cNvSpPr>
          <p:nvPr/>
        </p:nvSpPr>
        <p:spPr bwMode="auto">
          <a:xfrm>
            <a:off x="577850" y="4278313"/>
            <a:ext cx="227012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90" name="Grupo 89"/>
          <p:cNvGrpSpPr/>
          <p:nvPr/>
        </p:nvGrpSpPr>
        <p:grpSpPr>
          <a:xfrm>
            <a:off x="311592" y="3905772"/>
            <a:ext cx="2735741" cy="2156229"/>
            <a:chOff x="544513" y="4264026"/>
            <a:chExt cx="2308225" cy="1819274"/>
          </a:xfrm>
        </p:grpSpPr>
        <p:sp>
          <p:nvSpPr>
            <p:cNvPr id="70" name="Freeform 27"/>
            <p:cNvSpPr>
              <a:spLocks/>
            </p:cNvSpPr>
            <p:nvPr/>
          </p:nvSpPr>
          <p:spPr bwMode="auto">
            <a:xfrm>
              <a:off x="571500" y="4264026"/>
              <a:ext cx="1758950" cy="1130300"/>
            </a:xfrm>
            <a:custGeom>
              <a:avLst/>
              <a:gdLst>
                <a:gd name="T0" fmla="*/ 89 w 1978"/>
                <a:gd name="T1" fmla="*/ 1173 h 1272"/>
                <a:gd name="T2" fmla="*/ 101 w 1978"/>
                <a:gd name="T3" fmla="*/ 507 h 1272"/>
                <a:gd name="T4" fmla="*/ 747 w 1978"/>
                <a:gd name="T5" fmla="*/ 31 h 1272"/>
                <a:gd name="T6" fmla="*/ 1180 w 1978"/>
                <a:gd name="T7" fmla="*/ 80 h 1272"/>
                <a:gd name="T8" fmla="*/ 1228 w 1978"/>
                <a:gd name="T9" fmla="*/ 87 h 1272"/>
                <a:gd name="T10" fmla="*/ 1927 w 1978"/>
                <a:gd name="T11" fmla="*/ 521 h 1272"/>
                <a:gd name="T12" fmla="*/ 1927 w 1978"/>
                <a:gd name="T13" fmla="*/ 1084 h 1272"/>
                <a:gd name="T14" fmla="*/ 1818 w 1978"/>
                <a:gd name="T15" fmla="*/ 1049 h 1272"/>
                <a:gd name="T16" fmla="*/ 1718 w 1978"/>
                <a:gd name="T17" fmla="*/ 1117 h 1272"/>
                <a:gd name="T18" fmla="*/ 1663 w 1978"/>
                <a:gd name="T19" fmla="*/ 986 h 1272"/>
                <a:gd name="T20" fmla="*/ 1635 w 1978"/>
                <a:gd name="T21" fmla="*/ 851 h 1272"/>
                <a:gd name="T22" fmla="*/ 1576 w 1978"/>
                <a:gd name="T23" fmla="*/ 816 h 1272"/>
                <a:gd name="T24" fmla="*/ 1353 w 1978"/>
                <a:gd name="T25" fmla="*/ 862 h 1272"/>
                <a:gd name="T26" fmla="*/ 1321 w 1978"/>
                <a:gd name="T27" fmla="*/ 812 h 1272"/>
                <a:gd name="T28" fmla="*/ 1348 w 1978"/>
                <a:gd name="T29" fmla="*/ 642 h 1272"/>
                <a:gd name="T30" fmla="*/ 1092 w 1978"/>
                <a:gd name="T31" fmla="*/ 870 h 1272"/>
                <a:gd name="T32" fmla="*/ 1085 w 1978"/>
                <a:gd name="T33" fmla="*/ 603 h 1272"/>
                <a:gd name="T34" fmla="*/ 1089 w 1978"/>
                <a:gd name="T35" fmla="*/ 1072 h 1272"/>
                <a:gd name="T36" fmla="*/ 1090 w 1978"/>
                <a:gd name="T37" fmla="*/ 1072 h 1272"/>
                <a:gd name="T38" fmla="*/ 1015 w 1978"/>
                <a:gd name="T39" fmla="*/ 1053 h 1272"/>
                <a:gd name="T40" fmla="*/ 837 w 1978"/>
                <a:gd name="T41" fmla="*/ 836 h 1272"/>
                <a:gd name="T42" fmla="*/ 767 w 1978"/>
                <a:gd name="T43" fmla="*/ 677 h 1272"/>
                <a:gd name="T44" fmla="*/ 794 w 1978"/>
                <a:gd name="T45" fmla="*/ 904 h 1272"/>
                <a:gd name="T46" fmla="*/ 555 w 1978"/>
                <a:gd name="T47" fmla="*/ 664 h 1272"/>
                <a:gd name="T48" fmla="*/ 626 w 1978"/>
                <a:gd name="T49" fmla="*/ 911 h 1272"/>
                <a:gd name="T50" fmla="*/ 371 w 1978"/>
                <a:gd name="T51" fmla="*/ 915 h 1272"/>
                <a:gd name="T52" fmla="*/ 326 w 1978"/>
                <a:gd name="T53" fmla="*/ 948 h 1272"/>
                <a:gd name="T54" fmla="*/ 258 w 1978"/>
                <a:gd name="T55" fmla="*/ 1272 h 1272"/>
                <a:gd name="T56" fmla="*/ 89 w 1978"/>
                <a:gd name="T57" fmla="*/ 1173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8" h="1272">
                  <a:moveTo>
                    <a:pt x="89" y="1173"/>
                  </a:moveTo>
                  <a:cubicBezTo>
                    <a:pt x="15" y="949"/>
                    <a:pt x="0" y="727"/>
                    <a:pt x="101" y="507"/>
                  </a:cubicBezTo>
                  <a:cubicBezTo>
                    <a:pt x="228" y="229"/>
                    <a:pt x="460" y="91"/>
                    <a:pt x="747" y="31"/>
                  </a:cubicBezTo>
                  <a:cubicBezTo>
                    <a:pt x="896" y="0"/>
                    <a:pt x="1041" y="15"/>
                    <a:pt x="1180" y="80"/>
                  </a:cubicBezTo>
                  <a:cubicBezTo>
                    <a:pt x="1195" y="87"/>
                    <a:pt x="1209" y="91"/>
                    <a:pt x="1228" y="87"/>
                  </a:cubicBezTo>
                  <a:cubicBezTo>
                    <a:pt x="1552" y="25"/>
                    <a:pt x="1839" y="204"/>
                    <a:pt x="1927" y="521"/>
                  </a:cubicBezTo>
                  <a:cubicBezTo>
                    <a:pt x="1978" y="708"/>
                    <a:pt x="1977" y="896"/>
                    <a:pt x="1927" y="1084"/>
                  </a:cubicBezTo>
                  <a:cubicBezTo>
                    <a:pt x="1895" y="1060"/>
                    <a:pt x="1862" y="1039"/>
                    <a:pt x="1818" y="1049"/>
                  </a:cubicBezTo>
                  <a:cubicBezTo>
                    <a:pt x="1775" y="1058"/>
                    <a:pt x="1748" y="1090"/>
                    <a:pt x="1718" y="1117"/>
                  </a:cubicBezTo>
                  <a:cubicBezTo>
                    <a:pt x="1687" y="1075"/>
                    <a:pt x="1673" y="1030"/>
                    <a:pt x="1663" y="986"/>
                  </a:cubicBezTo>
                  <a:cubicBezTo>
                    <a:pt x="1653" y="941"/>
                    <a:pt x="1646" y="896"/>
                    <a:pt x="1635" y="851"/>
                  </a:cubicBezTo>
                  <a:cubicBezTo>
                    <a:pt x="1626" y="814"/>
                    <a:pt x="1622" y="796"/>
                    <a:pt x="1576" y="816"/>
                  </a:cubicBezTo>
                  <a:cubicBezTo>
                    <a:pt x="1506" y="846"/>
                    <a:pt x="1430" y="858"/>
                    <a:pt x="1353" y="862"/>
                  </a:cubicBezTo>
                  <a:cubicBezTo>
                    <a:pt x="1312" y="864"/>
                    <a:pt x="1291" y="859"/>
                    <a:pt x="1321" y="812"/>
                  </a:cubicBezTo>
                  <a:cubicBezTo>
                    <a:pt x="1352" y="762"/>
                    <a:pt x="1364" y="706"/>
                    <a:pt x="1348" y="642"/>
                  </a:cubicBezTo>
                  <a:cubicBezTo>
                    <a:pt x="1205" y="851"/>
                    <a:pt x="1174" y="878"/>
                    <a:pt x="1092" y="870"/>
                  </a:cubicBezTo>
                  <a:cubicBezTo>
                    <a:pt x="1124" y="761"/>
                    <a:pt x="1124" y="684"/>
                    <a:pt x="1085" y="603"/>
                  </a:cubicBezTo>
                  <a:cubicBezTo>
                    <a:pt x="1036" y="765"/>
                    <a:pt x="997" y="919"/>
                    <a:pt x="1089" y="1072"/>
                  </a:cubicBezTo>
                  <a:cubicBezTo>
                    <a:pt x="1090" y="1072"/>
                    <a:pt x="1090" y="1072"/>
                    <a:pt x="1090" y="1072"/>
                  </a:cubicBezTo>
                  <a:cubicBezTo>
                    <a:pt x="1061" y="1083"/>
                    <a:pt x="1038" y="1067"/>
                    <a:pt x="1015" y="1053"/>
                  </a:cubicBezTo>
                  <a:cubicBezTo>
                    <a:pt x="930" y="1002"/>
                    <a:pt x="879" y="922"/>
                    <a:pt x="837" y="836"/>
                  </a:cubicBezTo>
                  <a:cubicBezTo>
                    <a:pt x="813" y="786"/>
                    <a:pt x="792" y="733"/>
                    <a:pt x="767" y="677"/>
                  </a:cubicBezTo>
                  <a:cubicBezTo>
                    <a:pt x="723" y="757"/>
                    <a:pt x="750" y="825"/>
                    <a:pt x="794" y="904"/>
                  </a:cubicBezTo>
                  <a:cubicBezTo>
                    <a:pt x="651" y="876"/>
                    <a:pt x="620" y="757"/>
                    <a:pt x="555" y="664"/>
                  </a:cubicBezTo>
                  <a:cubicBezTo>
                    <a:pt x="527" y="765"/>
                    <a:pt x="547" y="844"/>
                    <a:pt x="626" y="911"/>
                  </a:cubicBezTo>
                  <a:cubicBezTo>
                    <a:pt x="536" y="940"/>
                    <a:pt x="453" y="944"/>
                    <a:pt x="371" y="915"/>
                  </a:cubicBezTo>
                  <a:cubicBezTo>
                    <a:pt x="332" y="901"/>
                    <a:pt x="324" y="909"/>
                    <a:pt x="326" y="948"/>
                  </a:cubicBezTo>
                  <a:cubicBezTo>
                    <a:pt x="331" y="1059"/>
                    <a:pt x="304" y="1164"/>
                    <a:pt x="258" y="1272"/>
                  </a:cubicBezTo>
                  <a:cubicBezTo>
                    <a:pt x="220" y="1200"/>
                    <a:pt x="172" y="1154"/>
                    <a:pt x="89" y="1173"/>
                  </a:cubicBezTo>
                  <a:close/>
                </a:path>
              </a:pathLst>
            </a:custGeom>
            <a:solidFill>
              <a:srgbClr val="4A25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8"/>
            <p:cNvSpPr>
              <a:spLocks noEditPoints="1"/>
            </p:cNvSpPr>
            <p:nvPr/>
          </p:nvSpPr>
          <p:spPr bwMode="auto">
            <a:xfrm>
              <a:off x="544513" y="4799013"/>
              <a:ext cx="1779588" cy="1284287"/>
            </a:xfrm>
            <a:custGeom>
              <a:avLst/>
              <a:gdLst>
                <a:gd name="T0" fmla="*/ 289 w 2002"/>
                <a:gd name="T1" fmla="*/ 669 h 1443"/>
                <a:gd name="T2" fmla="*/ 402 w 2002"/>
                <a:gd name="T3" fmla="*/ 312 h 1443"/>
                <a:gd name="T4" fmla="*/ 586 w 2002"/>
                <a:gd name="T5" fmla="*/ 61 h 1443"/>
                <a:gd name="T6" fmla="*/ 798 w 2002"/>
                <a:gd name="T7" fmla="*/ 74 h 1443"/>
                <a:gd name="T8" fmla="*/ 1046 w 2002"/>
                <a:gd name="T9" fmla="*/ 450 h 1443"/>
                <a:gd name="T10" fmla="*/ 1121 w 2002"/>
                <a:gd name="T11" fmla="*/ 477 h 1443"/>
                <a:gd name="T12" fmla="*/ 1120 w 2002"/>
                <a:gd name="T13" fmla="*/ 469 h 1443"/>
                <a:gd name="T14" fmla="*/ 1123 w 2002"/>
                <a:gd name="T15" fmla="*/ 267 h 1443"/>
                <a:gd name="T16" fmla="*/ 1352 w 2002"/>
                <a:gd name="T17" fmla="*/ 209 h 1443"/>
                <a:gd name="T18" fmla="*/ 1607 w 2002"/>
                <a:gd name="T19" fmla="*/ 213 h 1443"/>
                <a:gd name="T20" fmla="*/ 1694 w 2002"/>
                <a:gd name="T21" fmla="*/ 383 h 1443"/>
                <a:gd name="T22" fmla="*/ 1849 w 2002"/>
                <a:gd name="T23" fmla="*/ 446 h 1443"/>
                <a:gd name="T24" fmla="*/ 1960 w 2002"/>
                <a:gd name="T25" fmla="*/ 704 h 1443"/>
                <a:gd name="T26" fmla="*/ 1784 w 2002"/>
                <a:gd name="T27" fmla="*/ 816 h 1443"/>
                <a:gd name="T28" fmla="*/ 673 w 2002"/>
                <a:gd name="T29" fmla="*/ 1326 h 1443"/>
                <a:gd name="T30" fmla="*/ 588 w 2002"/>
                <a:gd name="T31" fmla="*/ 1280 h 1443"/>
                <a:gd name="T32" fmla="*/ 195 w 2002"/>
                <a:gd name="T33" fmla="*/ 901 h 1443"/>
                <a:gd name="T34" fmla="*/ 120 w 2002"/>
                <a:gd name="T35" fmla="*/ 570 h 1443"/>
                <a:gd name="T36" fmla="*/ 1504 w 2002"/>
                <a:gd name="T37" fmla="*/ 492 h 1443"/>
                <a:gd name="T38" fmla="*/ 1295 w 2002"/>
                <a:gd name="T39" fmla="*/ 504 h 1443"/>
                <a:gd name="T40" fmla="*/ 1459 w 2002"/>
                <a:gd name="T41" fmla="*/ 718 h 1443"/>
                <a:gd name="T42" fmla="*/ 1541 w 2002"/>
                <a:gd name="T43" fmla="*/ 551 h 1443"/>
                <a:gd name="T44" fmla="*/ 1511 w 2002"/>
                <a:gd name="T45" fmla="*/ 509 h 1443"/>
                <a:gd name="T46" fmla="*/ 788 w 2002"/>
                <a:gd name="T47" fmla="*/ 669 h 1443"/>
                <a:gd name="T48" fmla="*/ 767 w 2002"/>
                <a:gd name="T49" fmla="*/ 553 h 1443"/>
                <a:gd name="T50" fmla="*/ 574 w 2002"/>
                <a:gd name="T51" fmla="*/ 510 h 1443"/>
                <a:gd name="T52" fmla="*/ 665 w 2002"/>
                <a:gd name="T53" fmla="*/ 782 h 1443"/>
                <a:gd name="T54" fmla="*/ 777 w 2002"/>
                <a:gd name="T55" fmla="*/ 685 h 1443"/>
                <a:gd name="T56" fmla="*/ 1005 w 2002"/>
                <a:gd name="T57" fmla="*/ 1076 h 1443"/>
                <a:gd name="T58" fmla="*/ 1116 w 2002"/>
                <a:gd name="T59" fmla="*/ 1068 h 1443"/>
                <a:gd name="T60" fmla="*/ 672 w 2002"/>
                <a:gd name="T61" fmla="*/ 408 h 1443"/>
                <a:gd name="T62" fmla="*/ 548 w 2002"/>
                <a:gd name="T63" fmla="*/ 417 h 1443"/>
                <a:gd name="T64" fmla="*/ 583 w 2002"/>
                <a:gd name="T65" fmla="*/ 462 h 1443"/>
                <a:gd name="T66" fmla="*/ 672 w 2002"/>
                <a:gd name="T67" fmla="*/ 408 h 1443"/>
                <a:gd name="T68" fmla="*/ 1451 w 2002"/>
                <a:gd name="T69" fmla="*/ 330 h 1443"/>
                <a:gd name="T70" fmla="*/ 1362 w 2002"/>
                <a:gd name="T71" fmla="*/ 376 h 1443"/>
                <a:gd name="T72" fmla="*/ 1481 w 2002"/>
                <a:gd name="T73" fmla="*/ 412 h 1443"/>
                <a:gd name="T74" fmla="*/ 157 w 2002"/>
                <a:gd name="T75" fmla="*/ 615 h 1443"/>
                <a:gd name="T76" fmla="*/ 190 w 2002"/>
                <a:gd name="T77" fmla="*/ 731 h 1443"/>
                <a:gd name="T78" fmla="*/ 157 w 2002"/>
                <a:gd name="T79" fmla="*/ 615 h 1443"/>
                <a:gd name="T80" fmla="*/ 1858 w 2002"/>
                <a:gd name="T81" fmla="*/ 492 h 1443"/>
                <a:gd name="T82" fmla="*/ 1896 w 2002"/>
                <a:gd name="T83" fmla="*/ 583 h 1443"/>
                <a:gd name="T84" fmla="*/ 1000 w 2002"/>
                <a:gd name="T85" fmla="*/ 732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2" h="1443">
                  <a:moveTo>
                    <a:pt x="120" y="570"/>
                  </a:moveTo>
                  <a:cubicBezTo>
                    <a:pt x="203" y="551"/>
                    <a:pt x="251" y="597"/>
                    <a:pt x="289" y="669"/>
                  </a:cubicBezTo>
                  <a:cubicBezTo>
                    <a:pt x="335" y="561"/>
                    <a:pt x="362" y="456"/>
                    <a:pt x="357" y="345"/>
                  </a:cubicBezTo>
                  <a:cubicBezTo>
                    <a:pt x="355" y="306"/>
                    <a:pt x="363" y="298"/>
                    <a:pt x="402" y="312"/>
                  </a:cubicBezTo>
                  <a:cubicBezTo>
                    <a:pt x="484" y="341"/>
                    <a:pt x="567" y="337"/>
                    <a:pt x="657" y="308"/>
                  </a:cubicBezTo>
                  <a:cubicBezTo>
                    <a:pt x="578" y="241"/>
                    <a:pt x="558" y="162"/>
                    <a:pt x="586" y="61"/>
                  </a:cubicBezTo>
                  <a:cubicBezTo>
                    <a:pt x="651" y="154"/>
                    <a:pt x="682" y="273"/>
                    <a:pt x="825" y="301"/>
                  </a:cubicBezTo>
                  <a:cubicBezTo>
                    <a:pt x="781" y="222"/>
                    <a:pt x="754" y="154"/>
                    <a:pt x="798" y="74"/>
                  </a:cubicBezTo>
                  <a:cubicBezTo>
                    <a:pt x="823" y="130"/>
                    <a:pt x="844" y="183"/>
                    <a:pt x="868" y="233"/>
                  </a:cubicBezTo>
                  <a:cubicBezTo>
                    <a:pt x="910" y="319"/>
                    <a:pt x="961" y="399"/>
                    <a:pt x="1046" y="450"/>
                  </a:cubicBezTo>
                  <a:cubicBezTo>
                    <a:pt x="1069" y="464"/>
                    <a:pt x="1092" y="480"/>
                    <a:pt x="1121" y="469"/>
                  </a:cubicBezTo>
                  <a:cubicBezTo>
                    <a:pt x="1121" y="471"/>
                    <a:pt x="1121" y="474"/>
                    <a:pt x="1121" y="477"/>
                  </a:cubicBezTo>
                  <a:cubicBezTo>
                    <a:pt x="1123" y="476"/>
                    <a:pt x="1125" y="476"/>
                    <a:pt x="1128" y="475"/>
                  </a:cubicBezTo>
                  <a:cubicBezTo>
                    <a:pt x="1125" y="473"/>
                    <a:pt x="1123" y="471"/>
                    <a:pt x="1120" y="469"/>
                  </a:cubicBezTo>
                  <a:cubicBezTo>
                    <a:pt x="1028" y="316"/>
                    <a:pt x="1067" y="162"/>
                    <a:pt x="1116" y="0"/>
                  </a:cubicBezTo>
                  <a:cubicBezTo>
                    <a:pt x="1155" y="81"/>
                    <a:pt x="1155" y="158"/>
                    <a:pt x="1123" y="267"/>
                  </a:cubicBezTo>
                  <a:cubicBezTo>
                    <a:pt x="1205" y="275"/>
                    <a:pt x="1236" y="248"/>
                    <a:pt x="1379" y="39"/>
                  </a:cubicBezTo>
                  <a:cubicBezTo>
                    <a:pt x="1395" y="103"/>
                    <a:pt x="1383" y="159"/>
                    <a:pt x="1352" y="209"/>
                  </a:cubicBezTo>
                  <a:cubicBezTo>
                    <a:pt x="1322" y="256"/>
                    <a:pt x="1343" y="261"/>
                    <a:pt x="1384" y="259"/>
                  </a:cubicBezTo>
                  <a:cubicBezTo>
                    <a:pt x="1461" y="255"/>
                    <a:pt x="1537" y="243"/>
                    <a:pt x="1607" y="213"/>
                  </a:cubicBezTo>
                  <a:cubicBezTo>
                    <a:pt x="1653" y="193"/>
                    <a:pt x="1657" y="211"/>
                    <a:pt x="1666" y="248"/>
                  </a:cubicBezTo>
                  <a:cubicBezTo>
                    <a:pt x="1677" y="293"/>
                    <a:pt x="1684" y="338"/>
                    <a:pt x="1694" y="383"/>
                  </a:cubicBezTo>
                  <a:cubicBezTo>
                    <a:pt x="1704" y="427"/>
                    <a:pt x="1718" y="472"/>
                    <a:pt x="1749" y="514"/>
                  </a:cubicBezTo>
                  <a:cubicBezTo>
                    <a:pt x="1779" y="487"/>
                    <a:pt x="1806" y="455"/>
                    <a:pt x="1849" y="446"/>
                  </a:cubicBezTo>
                  <a:cubicBezTo>
                    <a:pt x="1893" y="436"/>
                    <a:pt x="1926" y="457"/>
                    <a:pt x="1958" y="481"/>
                  </a:cubicBezTo>
                  <a:cubicBezTo>
                    <a:pt x="1987" y="555"/>
                    <a:pt x="2002" y="627"/>
                    <a:pt x="1960" y="704"/>
                  </a:cubicBezTo>
                  <a:cubicBezTo>
                    <a:pt x="1938" y="744"/>
                    <a:pt x="1902" y="763"/>
                    <a:pt x="1868" y="787"/>
                  </a:cubicBezTo>
                  <a:cubicBezTo>
                    <a:pt x="1841" y="800"/>
                    <a:pt x="1794" y="765"/>
                    <a:pt x="1784" y="816"/>
                  </a:cubicBezTo>
                  <a:cubicBezTo>
                    <a:pt x="1744" y="1009"/>
                    <a:pt x="1634" y="1153"/>
                    <a:pt x="1479" y="1267"/>
                  </a:cubicBezTo>
                  <a:cubicBezTo>
                    <a:pt x="1220" y="1413"/>
                    <a:pt x="952" y="1443"/>
                    <a:pt x="673" y="1326"/>
                  </a:cubicBezTo>
                  <a:cubicBezTo>
                    <a:pt x="661" y="1321"/>
                    <a:pt x="648" y="1321"/>
                    <a:pt x="636" y="1318"/>
                  </a:cubicBezTo>
                  <a:cubicBezTo>
                    <a:pt x="628" y="1295"/>
                    <a:pt x="605" y="1291"/>
                    <a:pt x="588" y="1280"/>
                  </a:cubicBezTo>
                  <a:cubicBezTo>
                    <a:pt x="475" y="1208"/>
                    <a:pt x="383" y="1115"/>
                    <a:pt x="329" y="992"/>
                  </a:cubicBezTo>
                  <a:cubicBezTo>
                    <a:pt x="301" y="928"/>
                    <a:pt x="279" y="873"/>
                    <a:pt x="195" y="901"/>
                  </a:cubicBezTo>
                  <a:cubicBezTo>
                    <a:pt x="66" y="890"/>
                    <a:pt x="0" y="712"/>
                    <a:pt x="61" y="612"/>
                  </a:cubicBezTo>
                  <a:cubicBezTo>
                    <a:pt x="73" y="591"/>
                    <a:pt x="91" y="571"/>
                    <a:pt x="120" y="570"/>
                  </a:cubicBezTo>
                  <a:close/>
                  <a:moveTo>
                    <a:pt x="1511" y="509"/>
                  </a:moveTo>
                  <a:cubicBezTo>
                    <a:pt x="1509" y="504"/>
                    <a:pt x="1506" y="498"/>
                    <a:pt x="1504" y="492"/>
                  </a:cubicBezTo>
                  <a:cubicBezTo>
                    <a:pt x="1500" y="465"/>
                    <a:pt x="1478" y="455"/>
                    <a:pt x="1456" y="448"/>
                  </a:cubicBezTo>
                  <a:cubicBezTo>
                    <a:pt x="1400" y="429"/>
                    <a:pt x="1326" y="455"/>
                    <a:pt x="1295" y="504"/>
                  </a:cubicBezTo>
                  <a:cubicBezTo>
                    <a:pt x="1261" y="557"/>
                    <a:pt x="1266" y="641"/>
                    <a:pt x="1306" y="686"/>
                  </a:cubicBezTo>
                  <a:cubicBezTo>
                    <a:pt x="1348" y="734"/>
                    <a:pt x="1401" y="745"/>
                    <a:pt x="1459" y="718"/>
                  </a:cubicBezTo>
                  <a:cubicBezTo>
                    <a:pt x="1505" y="697"/>
                    <a:pt x="1560" y="601"/>
                    <a:pt x="1552" y="557"/>
                  </a:cubicBezTo>
                  <a:cubicBezTo>
                    <a:pt x="1551" y="551"/>
                    <a:pt x="1552" y="537"/>
                    <a:pt x="1541" y="551"/>
                  </a:cubicBezTo>
                  <a:cubicBezTo>
                    <a:pt x="1537" y="555"/>
                    <a:pt x="1534" y="561"/>
                    <a:pt x="1531" y="566"/>
                  </a:cubicBezTo>
                  <a:cubicBezTo>
                    <a:pt x="1529" y="545"/>
                    <a:pt x="1526" y="525"/>
                    <a:pt x="1511" y="509"/>
                  </a:cubicBezTo>
                  <a:close/>
                  <a:moveTo>
                    <a:pt x="777" y="685"/>
                  </a:moveTo>
                  <a:cubicBezTo>
                    <a:pt x="786" y="684"/>
                    <a:pt x="789" y="677"/>
                    <a:pt x="788" y="669"/>
                  </a:cubicBezTo>
                  <a:cubicBezTo>
                    <a:pt x="784" y="654"/>
                    <a:pt x="780" y="639"/>
                    <a:pt x="776" y="624"/>
                  </a:cubicBezTo>
                  <a:cubicBezTo>
                    <a:pt x="816" y="595"/>
                    <a:pt x="789" y="574"/>
                    <a:pt x="767" y="553"/>
                  </a:cubicBezTo>
                  <a:cubicBezTo>
                    <a:pt x="762" y="537"/>
                    <a:pt x="749" y="533"/>
                    <a:pt x="735" y="530"/>
                  </a:cubicBezTo>
                  <a:cubicBezTo>
                    <a:pt x="690" y="491"/>
                    <a:pt x="616" y="482"/>
                    <a:pt x="574" y="510"/>
                  </a:cubicBezTo>
                  <a:cubicBezTo>
                    <a:pt x="524" y="543"/>
                    <a:pt x="495" y="623"/>
                    <a:pt x="515" y="677"/>
                  </a:cubicBezTo>
                  <a:cubicBezTo>
                    <a:pt x="537" y="736"/>
                    <a:pt x="613" y="794"/>
                    <a:pt x="665" y="782"/>
                  </a:cubicBezTo>
                  <a:cubicBezTo>
                    <a:pt x="717" y="770"/>
                    <a:pt x="774" y="756"/>
                    <a:pt x="777" y="684"/>
                  </a:cubicBezTo>
                  <a:lnTo>
                    <a:pt x="777" y="685"/>
                  </a:lnTo>
                  <a:close/>
                  <a:moveTo>
                    <a:pt x="1053" y="1001"/>
                  </a:moveTo>
                  <a:cubicBezTo>
                    <a:pt x="1010" y="1009"/>
                    <a:pt x="1005" y="1041"/>
                    <a:pt x="1005" y="1076"/>
                  </a:cubicBezTo>
                  <a:cubicBezTo>
                    <a:pt x="1005" y="1108"/>
                    <a:pt x="1018" y="1131"/>
                    <a:pt x="1052" y="1129"/>
                  </a:cubicBezTo>
                  <a:cubicBezTo>
                    <a:pt x="1089" y="1128"/>
                    <a:pt x="1119" y="1107"/>
                    <a:pt x="1116" y="1068"/>
                  </a:cubicBezTo>
                  <a:cubicBezTo>
                    <a:pt x="1114" y="1034"/>
                    <a:pt x="1094" y="1005"/>
                    <a:pt x="1053" y="1001"/>
                  </a:cubicBezTo>
                  <a:close/>
                  <a:moveTo>
                    <a:pt x="672" y="408"/>
                  </a:moveTo>
                  <a:cubicBezTo>
                    <a:pt x="665" y="382"/>
                    <a:pt x="646" y="369"/>
                    <a:pt x="621" y="371"/>
                  </a:cubicBezTo>
                  <a:cubicBezTo>
                    <a:pt x="590" y="374"/>
                    <a:pt x="565" y="391"/>
                    <a:pt x="548" y="417"/>
                  </a:cubicBezTo>
                  <a:cubicBezTo>
                    <a:pt x="538" y="433"/>
                    <a:pt x="516" y="453"/>
                    <a:pt x="532" y="472"/>
                  </a:cubicBezTo>
                  <a:cubicBezTo>
                    <a:pt x="547" y="489"/>
                    <a:pt x="566" y="467"/>
                    <a:pt x="583" y="462"/>
                  </a:cubicBezTo>
                  <a:cubicBezTo>
                    <a:pt x="603" y="457"/>
                    <a:pt x="623" y="449"/>
                    <a:pt x="643" y="443"/>
                  </a:cubicBezTo>
                  <a:cubicBezTo>
                    <a:pt x="661" y="438"/>
                    <a:pt x="673" y="429"/>
                    <a:pt x="672" y="408"/>
                  </a:cubicBezTo>
                  <a:close/>
                  <a:moveTo>
                    <a:pt x="1508" y="398"/>
                  </a:moveTo>
                  <a:cubicBezTo>
                    <a:pt x="1500" y="367"/>
                    <a:pt x="1480" y="344"/>
                    <a:pt x="1451" y="330"/>
                  </a:cubicBezTo>
                  <a:cubicBezTo>
                    <a:pt x="1425" y="317"/>
                    <a:pt x="1400" y="310"/>
                    <a:pt x="1375" y="330"/>
                  </a:cubicBezTo>
                  <a:cubicBezTo>
                    <a:pt x="1359" y="343"/>
                    <a:pt x="1360" y="359"/>
                    <a:pt x="1362" y="376"/>
                  </a:cubicBezTo>
                  <a:cubicBezTo>
                    <a:pt x="1364" y="395"/>
                    <a:pt x="1379" y="389"/>
                    <a:pt x="1390" y="392"/>
                  </a:cubicBezTo>
                  <a:cubicBezTo>
                    <a:pt x="1421" y="399"/>
                    <a:pt x="1451" y="405"/>
                    <a:pt x="1481" y="412"/>
                  </a:cubicBezTo>
                  <a:cubicBezTo>
                    <a:pt x="1494" y="416"/>
                    <a:pt x="1506" y="419"/>
                    <a:pt x="1508" y="398"/>
                  </a:cubicBezTo>
                  <a:close/>
                  <a:moveTo>
                    <a:pt x="157" y="615"/>
                  </a:moveTo>
                  <a:cubicBezTo>
                    <a:pt x="218" y="668"/>
                    <a:pt x="128" y="678"/>
                    <a:pt x="135" y="716"/>
                  </a:cubicBezTo>
                  <a:cubicBezTo>
                    <a:pt x="153" y="724"/>
                    <a:pt x="178" y="702"/>
                    <a:pt x="190" y="731"/>
                  </a:cubicBezTo>
                  <a:cubicBezTo>
                    <a:pt x="197" y="751"/>
                    <a:pt x="185" y="777"/>
                    <a:pt x="205" y="796"/>
                  </a:cubicBezTo>
                  <a:cubicBezTo>
                    <a:pt x="251" y="726"/>
                    <a:pt x="234" y="656"/>
                    <a:pt x="157" y="615"/>
                  </a:cubicBezTo>
                  <a:close/>
                  <a:moveTo>
                    <a:pt x="1896" y="583"/>
                  </a:moveTo>
                  <a:cubicBezTo>
                    <a:pt x="1840" y="571"/>
                    <a:pt x="1833" y="541"/>
                    <a:pt x="1858" y="492"/>
                  </a:cubicBezTo>
                  <a:cubicBezTo>
                    <a:pt x="1781" y="551"/>
                    <a:pt x="1781" y="637"/>
                    <a:pt x="1857" y="696"/>
                  </a:cubicBezTo>
                  <a:cubicBezTo>
                    <a:pt x="1835" y="645"/>
                    <a:pt x="1815" y="598"/>
                    <a:pt x="1896" y="583"/>
                  </a:cubicBezTo>
                  <a:close/>
                  <a:moveTo>
                    <a:pt x="1112" y="769"/>
                  </a:moveTo>
                  <a:cubicBezTo>
                    <a:pt x="1093" y="710"/>
                    <a:pt x="1064" y="699"/>
                    <a:pt x="1000" y="732"/>
                  </a:cubicBezTo>
                  <a:cubicBezTo>
                    <a:pt x="1053" y="724"/>
                    <a:pt x="1082" y="747"/>
                    <a:pt x="1112" y="769"/>
                  </a:cubicBezTo>
                  <a:close/>
                </a:path>
              </a:pathLst>
            </a:custGeom>
            <a:solidFill>
              <a:srgbClr val="F7C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9"/>
            <p:cNvSpPr>
              <a:spLocks/>
            </p:cNvSpPr>
            <p:nvPr/>
          </p:nvSpPr>
          <p:spPr bwMode="auto">
            <a:xfrm>
              <a:off x="2462213" y="4651375"/>
              <a:ext cx="390525" cy="500062"/>
            </a:xfrm>
            <a:custGeom>
              <a:avLst/>
              <a:gdLst>
                <a:gd name="T0" fmla="*/ 135 w 439"/>
                <a:gd name="T1" fmla="*/ 1 h 562"/>
                <a:gd name="T2" fmla="*/ 312 w 439"/>
                <a:gd name="T3" fmla="*/ 44 h 562"/>
                <a:gd name="T4" fmla="*/ 433 w 439"/>
                <a:gd name="T5" fmla="*/ 243 h 562"/>
                <a:gd name="T6" fmla="*/ 270 w 439"/>
                <a:gd name="T7" fmla="*/ 448 h 562"/>
                <a:gd name="T8" fmla="*/ 125 w 439"/>
                <a:gd name="T9" fmla="*/ 527 h 562"/>
                <a:gd name="T10" fmla="*/ 28 w 439"/>
                <a:gd name="T11" fmla="*/ 515 h 562"/>
                <a:gd name="T12" fmla="*/ 26 w 439"/>
                <a:gd name="T13" fmla="*/ 449 h 562"/>
                <a:gd name="T14" fmla="*/ 108 w 439"/>
                <a:gd name="T15" fmla="*/ 371 h 562"/>
                <a:gd name="T16" fmla="*/ 153 w 439"/>
                <a:gd name="T17" fmla="*/ 337 h 562"/>
                <a:gd name="T18" fmla="*/ 194 w 439"/>
                <a:gd name="T19" fmla="*/ 231 h 562"/>
                <a:gd name="T20" fmla="*/ 99 w 439"/>
                <a:gd name="T21" fmla="*/ 178 h 562"/>
                <a:gd name="T22" fmla="*/ 14 w 439"/>
                <a:gd name="T23" fmla="*/ 145 h 562"/>
                <a:gd name="T24" fmla="*/ 135 w 439"/>
                <a:gd name="T25" fmla="*/ 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562">
                  <a:moveTo>
                    <a:pt x="135" y="1"/>
                  </a:moveTo>
                  <a:cubicBezTo>
                    <a:pt x="197" y="1"/>
                    <a:pt x="256" y="17"/>
                    <a:pt x="312" y="44"/>
                  </a:cubicBezTo>
                  <a:cubicBezTo>
                    <a:pt x="392" y="82"/>
                    <a:pt x="439" y="163"/>
                    <a:pt x="433" y="243"/>
                  </a:cubicBezTo>
                  <a:cubicBezTo>
                    <a:pt x="425" y="341"/>
                    <a:pt x="363" y="422"/>
                    <a:pt x="270" y="448"/>
                  </a:cubicBezTo>
                  <a:cubicBezTo>
                    <a:pt x="215" y="463"/>
                    <a:pt x="163" y="474"/>
                    <a:pt x="125" y="527"/>
                  </a:cubicBezTo>
                  <a:cubicBezTo>
                    <a:pt x="100" y="562"/>
                    <a:pt x="57" y="529"/>
                    <a:pt x="28" y="515"/>
                  </a:cubicBezTo>
                  <a:cubicBezTo>
                    <a:pt x="0" y="503"/>
                    <a:pt x="14" y="469"/>
                    <a:pt x="26" y="449"/>
                  </a:cubicBezTo>
                  <a:cubicBezTo>
                    <a:pt x="46" y="416"/>
                    <a:pt x="76" y="391"/>
                    <a:pt x="108" y="371"/>
                  </a:cubicBezTo>
                  <a:cubicBezTo>
                    <a:pt x="124" y="360"/>
                    <a:pt x="141" y="350"/>
                    <a:pt x="153" y="337"/>
                  </a:cubicBezTo>
                  <a:cubicBezTo>
                    <a:pt x="181" y="307"/>
                    <a:pt x="211" y="276"/>
                    <a:pt x="194" y="231"/>
                  </a:cubicBezTo>
                  <a:cubicBezTo>
                    <a:pt x="178" y="188"/>
                    <a:pt x="133" y="193"/>
                    <a:pt x="99" y="178"/>
                  </a:cubicBezTo>
                  <a:cubicBezTo>
                    <a:pt x="71" y="165"/>
                    <a:pt x="11" y="216"/>
                    <a:pt x="14" y="145"/>
                  </a:cubicBezTo>
                  <a:cubicBezTo>
                    <a:pt x="18" y="45"/>
                    <a:pt x="61" y="0"/>
                    <a:pt x="135" y="1"/>
                  </a:cubicBez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0"/>
            <p:cNvSpPr>
              <a:spLocks/>
            </p:cNvSpPr>
            <p:nvPr/>
          </p:nvSpPr>
          <p:spPr bwMode="auto">
            <a:xfrm>
              <a:off x="647700" y="5575300"/>
              <a:ext cx="461963" cy="422275"/>
            </a:xfrm>
            <a:custGeom>
              <a:avLst/>
              <a:gdLst>
                <a:gd name="T0" fmla="*/ 78 w 519"/>
                <a:gd name="T1" fmla="*/ 28 h 474"/>
                <a:gd name="T2" fmla="*/ 212 w 519"/>
                <a:gd name="T3" fmla="*/ 119 h 474"/>
                <a:gd name="T4" fmla="*/ 471 w 519"/>
                <a:gd name="T5" fmla="*/ 407 h 474"/>
                <a:gd name="T6" fmla="*/ 519 w 519"/>
                <a:gd name="T7" fmla="*/ 445 h 474"/>
                <a:gd name="T8" fmla="*/ 185 w 519"/>
                <a:gd name="T9" fmla="*/ 224 h 474"/>
                <a:gd name="T10" fmla="*/ 115 w 519"/>
                <a:gd name="T11" fmla="*/ 286 h 474"/>
                <a:gd name="T12" fmla="*/ 27 w 519"/>
                <a:gd name="T13" fmla="*/ 281 h 474"/>
                <a:gd name="T14" fmla="*/ 20 w 519"/>
                <a:gd name="T15" fmla="*/ 201 h 474"/>
                <a:gd name="T16" fmla="*/ 78 w 519"/>
                <a:gd name="T17" fmla="*/ 2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474">
                  <a:moveTo>
                    <a:pt x="78" y="28"/>
                  </a:moveTo>
                  <a:cubicBezTo>
                    <a:pt x="162" y="0"/>
                    <a:pt x="184" y="55"/>
                    <a:pt x="212" y="119"/>
                  </a:cubicBezTo>
                  <a:cubicBezTo>
                    <a:pt x="266" y="242"/>
                    <a:pt x="358" y="335"/>
                    <a:pt x="471" y="407"/>
                  </a:cubicBezTo>
                  <a:cubicBezTo>
                    <a:pt x="488" y="418"/>
                    <a:pt x="511" y="422"/>
                    <a:pt x="519" y="445"/>
                  </a:cubicBezTo>
                  <a:cubicBezTo>
                    <a:pt x="334" y="474"/>
                    <a:pt x="254" y="421"/>
                    <a:pt x="185" y="224"/>
                  </a:cubicBezTo>
                  <a:cubicBezTo>
                    <a:pt x="157" y="239"/>
                    <a:pt x="145" y="273"/>
                    <a:pt x="115" y="286"/>
                  </a:cubicBezTo>
                  <a:cubicBezTo>
                    <a:pt x="84" y="300"/>
                    <a:pt x="54" y="305"/>
                    <a:pt x="27" y="281"/>
                  </a:cubicBezTo>
                  <a:cubicBezTo>
                    <a:pt x="0" y="257"/>
                    <a:pt x="6" y="228"/>
                    <a:pt x="20" y="201"/>
                  </a:cubicBezTo>
                  <a:cubicBezTo>
                    <a:pt x="49" y="146"/>
                    <a:pt x="70" y="90"/>
                    <a:pt x="78" y="28"/>
                  </a:cubicBezTo>
                  <a:close/>
                </a:path>
              </a:pathLst>
            </a:custGeom>
            <a:solidFill>
              <a:srgbClr val="4A25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1"/>
            <p:cNvSpPr>
              <a:spLocks/>
            </p:cNvSpPr>
            <p:nvPr/>
          </p:nvSpPr>
          <p:spPr bwMode="auto">
            <a:xfrm>
              <a:off x="1858963" y="5480050"/>
              <a:ext cx="425450" cy="447675"/>
            </a:xfrm>
            <a:custGeom>
              <a:avLst/>
              <a:gdLst>
                <a:gd name="T0" fmla="*/ 0 w 478"/>
                <a:gd name="T1" fmla="*/ 502 h 503"/>
                <a:gd name="T2" fmla="*/ 305 w 478"/>
                <a:gd name="T3" fmla="*/ 51 h 503"/>
                <a:gd name="T4" fmla="*/ 389 w 478"/>
                <a:gd name="T5" fmla="*/ 22 h 503"/>
                <a:gd name="T6" fmla="*/ 456 w 478"/>
                <a:gd name="T7" fmla="*/ 218 h 503"/>
                <a:gd name="T8" fmla="*/ 397 w 478"/>
                <a:gd name="T9" fmla="*/ 290 h 503"/>
                <a:gd name="T10" fmla="*/ 295 w 478"/>
                <a:gd name="T11" fmla="*/ 234 h 503"/>
                <a:gd name="T12" fmla="*/ 200 w 478"/>
                <a:gd name="T13" fmla="*/ 459 h 503"/>
                <a:gd name="T14" fmla="*/ 0 w 478"/>
                <a:gd name="T15" fmla="*/ 50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8" h="503">
                  <a:moveTo>
                    <a:pt x="0" y="502"/>
                  </a:moveTo>
                  <a:cubicBezTo>
                    <a:pt x="155" y="388"/>
                    <a:pt x="265" y="244"/>
                    <a:pt x="305" y="51"/>
                  </a:cubicBezTo>
                  <a:cubicBezTo>
                    <a:pt x="315" y="0"/>
                    <a:pt x="362" y="35"/>
                    <a:pt x="389" y="22"/>
                  </a:cubicBezTo>
                  <a:cubicBezTo>
                    <a:pt x="397" y="93"/>
                    <a:pt x="433" y="153"/>
                    <a:pt x="456" y="218"/>
                  </a:cubicBezTo>
                  <a:cubicBezTo>
                    <a:pt x="478" y="281"/>
                    <a:pt x="463" y="300"/>
                    <a:pt x="397" y="290"/>
                  </a:cubicBezTo>
                  <a:cubicBezTo>
                    <a:pt x="358" y="285"/>
                    <a:pt x="332" y="255"/>
                    <a:pt x="295" y="234"/>
                  </a:cubicBezTo>
                  <a:cubicBezTo>
                    <a:pt x="283" y="319"/>
                    <a:pt x="272" y="404"/>
                    <a:pt x="200" y="459"/>
                  </a:cubicBezTo>
                  <a:cubicBezTo>
                    <a:pt x="141" y="503"/>
                    <a:pt x="70" y="501"/>
                    <a:pt x="0" y="502"/>
                  </a:cubicBezTo>
                  <a:close/>
                </a:path>
              </a:pathLst>
            </a:custGeom>
            <a:solidFill>
              <a:srgbClr val="4A25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2"/>
            <p:cNvSpPr>
              <a:spLocks/>
            </p:cNvSpPr>
            <p:nvPr/>
          </p:nvSpPr>
          <p:spPr bwMode="auto">
            <a:xfrm>
              <a:off x="2400300" y="5149850"/>
              <a:ext cx="179388" cy="182562"/>
            </a:xfrm>
            <a:custGeom>
              <a:avLst/>
              <a:gdLst>
                <a:gd name="T0" fmla="*/ 99 w 203"/>
                <a:gd name="T1" fmla="*/ 2 h 205"/>
                <a:gd name="T2" fmla="*/ 201 w 203"/>
                <a:gd name="T3" fmla="*/ 99 h 205"/>
                <a:gd name="T4" fmla="*/ 107 w 203"/>
                <a:gd name="T5" fmla="*/ 203 h 205"/>
                <a:gd name="T6" fmla="*/ 3 w 203"/>
                <a:gd name="T7" fmla="*/ 108 h 205"/>
                <a:gd name="T8" fmla="*/ 99 w 203"/>
                <a:gd name="T9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5">
                  <a:moveTo>
                    <a:pt x="99" y="2"/>
                  </a:moveTo>
                  <a:cubicBezTo>
                    <a:pt x="156" y="0"/>
                    <a:pt x="200" y="42"/>
                    <a:pt x="201" y="99"/>
                  </a:cubicBezTo>
                  <a:cubicBezTo>
                    <a:pt x="203" y="158"/>
                    <a:pt x="164" y="201"/>
                    <a:pt x="107" y="203"/>
                  </a:cubicBezTo>
                  <a:cubicBezTo>
                    <a:pt x="49" y="205"/>
                    <a:pt x="6" y="166"/>
                    <a:pt x="3" y="108"/>
                  </a:cubicBezTo>
                  <a:cubicBezTo>
                    <a:pt x="0" y="58"/>
                    <a:pt x="50" y="3"/>
                    <a:pt x="99" y="2"/>
                  </a:cubicBez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3"/>
            <p:cNvSpPr>
              <a:spLocks/>
            </p:cNvSpPr>
            <p:nvPr/>
          </p:nvSpPr>
          <p:spPr bwMode="auto">
            <a:xfrm>
              <a:off x="984250" y="5227638"/>
              <a:ext cx="250825" cy="277812"/>
            </a:xfrm>
            <a:custGeom>
              <a:avLst/>
              <a:gdLst>
                <a:gd name="T0" fmla="*/ 282 w 282"/>
                <a:gd name="T1" fmla="*/ 202 h 312"/>
                <a:gd name="T2" fmla="*/ 170 w 282"/>
                <a:gd name="T3" fmla="*/ 300 h 312"/>
                <a:gd name="T4" fmla="*/ 20 w 282"/>
                <a:gd name="T5" fmla="*/ 195 h 312"/>
                <a:gd name="T6" fmla="*/ 79 w 282"/>
                <a:gd name="T7" fmla="*/ 28 h 312"/>
                <a:gd name="T8" fmla="*/ 240 w 282"/>
                <a:gd name="T9" fmla="*/ 48 h 312"/>
                <a:gd name="T10" fmla="*/ 158 w 282"/>
                <a:gd name="T11" fmla="*/ 144 h 312"/>
                <a:gd name="T12" fmla="*/ 282 w 282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312">
                  <a:moveTo>
                    <a:pt x="282" y="202"/>
                  </a:moveTo>
                  <a:cubicBezTo>
                    <a:pt x="279" y="274"/>
                    <a:pt x="222" y="288"/>
                    <a:pt x="170" y="300"/>
                  </a:cubicBezTo>
                  <a:cubicBezTo>
                    <a:pt x="118" y="312"/>
                    <a:pt x="42" y="254"/>
                    <a:pt x="20" y="195"/>
                  </a:cubicBezTo>
                  <a:cubicBezTo>
                    <a:pt x="0" y="141"/>
                    <a:pt x="29" y="61"/>
                    <a:pt x="79" y="28"/>
                  </a:cubicBezTo>
                  <a:cubicBezTo>
                    <a:pt x="121" y="0"/>
                    <a:pt x="195" y="9"/>
                    <a:pt x="240" y="48"/>
                  </a:cubicBezTo>
                  <a:cubicBezTo>
                    <a:pt x="176" y="65"/>
                    <a:pt x="147" y="98"/>
                    <a:pt x="158" y="144"/>
                  </a:cubicBezTo>
                  <a:cubicBezTo>
                    <a:pt x="170" y="195"/>
                    <a:pt x="220" y="218"/>
                    <a:pt x="282" y="20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4"/>
            <p:cNvSpPr>
              <a:spLocks/>
            </p:cNvSpPr>
            <p:nvPr/>
          </p:nvSpPr>
          <p:spPr bwMode="auto">
            <a:xfrm>
              <a:off x="1665288" y="5181600"/>
              <a:ext cx="266700" cy="280987"/>
            </a:xfrm>
            <a:custGeom>
              <a:avLst/>
              <a:gdLst>
                <a:gd name="T0" fmla="*/ 270 w 299"/>
                <a:gd name="T1" fmla="*/ 137 h 316"/>
                <a:gd name="T2" fmla="*/ 280 w 299"/>
                <a:gd name="T3" fmla="*/ 122 h 316"/>
                <a:gd name="T4" fmla="*/ 291 w 299"/>
                <a:gd name="T5" fmla="*/ 128 h 316"/>
                <a:gd name="T6" fmla="*/ 198 w 299"/>
                <a:gd name="T7" fmla="*/ 289 h 316"/>
                <a:gd name="T8" fmla="*/ 45 w 299"/>
                <a:gd name="T9" fmla="*/ 257 h 316"/>
                <a:gd name="T10" fmla="*/ 34 w 299"/>
                <a:gd name="T11" fmla="*/ 75 h 316"/>
                <a:gd name="T12" fmla="*/ 195 w 299"/>
                <a:gd name="T13" fmla="*/ 19 h 316"/>
                <a:gd name="T14" fmla="*/ 243 w 299"/>
                <a:gd name="T15" fmla="*/ 63 h 316"/>
                <a:gd name="T16" fmla="*/ 200 w 299"/>
                <a:gd name="T17" fmla="*/ 55 h 316"/>
                <a:gd name="T18" fmla="*/ 127 w 299"/>
                <a:gd name="T19" fmla="*/ 117 h 316"/>
                <a:gd name="T20" fmla="*/ 187 w 299"/>
                <a:gd name="T21" fmla="*/ 205 h 316"/>
                <a:gd name="T22" fmla="*/ 263 w 299"/>
                <a:gd name="T23" fmla="*/ 156 h 316"/>
                <a:gd name="T24" fmla="*/ 270 w 299"/>
                <a:gd name="T25" fmla="*/ 13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9" h="316">
                  <a:moveTo>
                    <a:pt x="270" y="137"/>
                  </a:moveTo>
                  <a:cubicBezTo>
                    <a:pt x="273" y="132"/>
                    <a:pt x="276" y="126"/>
                    <a:pt x="280" y="122"/>
                  </a:cubicBezTo>
                  <a:cubicBezTo>
                    <a:pt x="291" y="108"/>
                    <a:pt x="290" y="122"/>
                    <a:pt x="291" y="128"/>
                  </a:cubicBezTo>
                  <a:cubicBezTo>
                    <a:pt x="299" y="172"/>
                    <a:pt x="244" y="268"/>
                    <a:pt x="198" y="289"/>
                  </a:cubicBezTo>
                  <a:cubicBezTo>
                    <a:pt x="140" y="316"/>
                    <a:pt x="87" y="305"/>
                    <a:pt x="45" y="257"/>
                  </a:cubicBezTo>
                  <a:cubicBezTo>
                    <a:pt x="5" y="212"/>
                    <a:pt x="0" y="128"/>
                    <a:pt x="34" y="75"/>
                  </a:cubicBezTo>
                  <a:cubicBezTo>
                    <a:pt x="65" y="26"/>
                    <a:pt x="139" y="0"/>
                    <a:pt x="195" y="19"/>
                  </a:cubicBezTo>
                  <a:cubicBezTo>
                    <a:pt x="217" y="26"/>
                    <a:pt x="239" y="36"/>
                    <a:pt x="243" y="63"/>
                  </a:cubicBezTo>
                  <a:cubicBezTo>
                    <a:pt x="229" y="60"/>
                    <a:pt x="215" y="55"/>
                    <a:pt x="200" y="55"/>
                  </a:cubicBezTo>
                  <a:cubicBezTo>
                    <a:pt x="159" y="55"/>
                    <a:pt x="133" y="77"/>
                    <a:pt x="127" y="117"/>
                  </a:cubicBezTo>
                  <a:cubicBezTo>
                    <a:pt x="122" y="162"/>
                    <a:pt x="141" y="195"/>
                    <a:pt x="187" y="205"/>
                  </a:cubicBezTo>
                  <a:cubicBezTo>
                    <a:pt x="229" y="215"/>
                    <a:pt x="256" y="199"/>
                    <a:pt x="263" y="156"/>
                  </a:cubicBezTo>
                  <a:cubicBezTo>
                    <a:pt x="265" y="149"/>
                    <a:pt x="268" y="143"/>
                    <a:pt x="270" y="13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5"/>
            <p:cNvSpPr>
              <a:spLocks/>
            </p:cNvSpPr>
            <p:nvPr/>
          </p:nvSpPr>
          <p:spPr bwMode="auto">
            <a:xfrm>
              <a:off x="1114425" y="5270500"/>
              <a:ext cx="130175" cy="152400"/>
            </a:xfrm>
            <a:custGeom>
              <a:avLst/>
              <a:gdLst>
                <a:gd name="T0" fmla="*/ 135 w 146"/>
                <a:gd name="T1" fmla="*/ 154 h 170"/>
                <a:gd name="T2" fmla="*/ 11 w 146"/>
                <a:gd name="T3" fmla="*/ 96 h 170"/>
                <a:gd name="T4" fmla="*/ 93 w 146"/>
                <a:gd name="T5" fmla="*/ 0 h 170"/>
                <a:gd name="T6" fmla="*/ 125 w 146"/>
                <a:gd name="T7" fmla="*/ 23 h 170"/>
                <a:gd name="T8" fmla="*/ 83 w 146"/>
                <a:gd name="T9" fmla="*/ 53 h 170"/>
                <a:gd name="T10" fmla="*/ 75 w 146"/>
                <a:gd name="T11" fmla="*/ 108 h 170"/>
                <a:gd name="T12" fmla="*/ 134 w 146"/>
                <a:gd name="T13" fmla="*/ 94 h 170"/>
                <a:gd name="T14" fmla="*/ 146 w 146"/>
                <a:gd name="T15" fmla="*/ 139 h 170"/>
                <a:gd name="T16" fmla="*/ 135 w 146"/>
                <a:gd name="T17" fmla="*/ 155 h 170"/>
                <a:gd name="T18" fmla="*/ 135 w 146"/>
                <a:gd name="T19" fmla="*/ 15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70">
                  <a:moveTo>
                    <a:pt x="135" y="154"/>
                  </a:moveTo>
                  <a:cubicBezTo>
                    <a:pt x="73" y="170"/>
                    <a:pt x="23" y="147"/>
                    <a:pt x="11" y="96"/>
                  </a:cubicBezTo>
                  <a:cubicBezTo>
                    <a:pt x="0" y="50"/>
                    <a:pt x="29" y="17"/>
                    <a:pt x="93" y="0"/>
                  </a:cubicBezTo>
                  <a:cubicBezTo>
                    <a:pt x="107" y="3"/>
                    <a:pt x="120" y="7"/>
                    <a:pt x="125" y="23"/>
                  </a:cubicBezTo>
                  <a:cubicBezTo>
                    <a:pt x="99" y="17"/>
                    <a:pt x="100" y="46"/>
                    <a:pt x="83" y="53"/>
                  </a:cubicBezTo>
                  <a:cubicBezTo>
                    <a:pt x="53" y="66"/>
                    <a:pt x="54" y="88"/>
                    <a:pt x="75" y="108"/>
                  </a:cubicBezTo>
                  <a:cubicBezTo>
                    <a:pt x="98" y="129"/>
                    <a:pt x="119" y="123"/>
                    <a:pt x="134" y="94"/>
                  </a:cubicBezTo>
                  <a:cubicBezTo>
                    <a:pt x="138" y="109"/>
                    <a:pt x="142" y="124"/>
                    <a:pt x="146" y="139"/>
                  </a:cubicBezTo>
                  <a:cubicBezTo>
                    <a:pt x="142" y="144"/>
                    <a:pt x="138" y="150"/>
                    <a:pt x="135" y="155"/>
                  </a:cubicBezTo>
                  <a:lnTo>
                    <a:pt x="135" y="154"/>
                  </a:lnTo>
                  <a:close/>
                </a:path>
              </a:pathLst>
            </a:custGeom>
            <a:solidFill>
              <a:srgbClr val="30B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6"/>
            <p:cNvSpPr>
              <a:spLocks/>
            </p:cNvSpPr>
            <p:nvPr/>
          </p:nvSpPr>
          <p:spPr bwMode="auto">
            <a:xfrm>
              <a:off x="1773238" y="5230813"/>
              <a:ext cx="125413" cy="141287"/>
            </a:xfrm>
            <a:custGeom>
              <a:avLst/>
              <a:gdLst>
                <a:gd name="T0" fmla="*/ 141 w 141"/>
                <a:gd name="T1" fmla="*/ 101 h 160"/>
                <a:gd name="T2" fmla="*/ 65 w 141"/>
                <a:gd name="T3" fmla="*/ 150 h 160"/>
                <a:gd name="T4" fmla="*/ 5 w 141"/>
                <a:gd name="T5" fmla="*/ 62 h 160"/>
                <a:gd name="T6" fmla="*/ 78 w 141"/>
                <a:gd name="T7" fmla="*/ 0 h 160"/>
                <a:gd name="T8" fmla="*/ 121 w 141"/>
                <a:gd name="T9" fmla="*/ 8 h 160"/>
                <a:gd name="T10" fmla="*/ 128 w 141"/>
                <a:gd name="T11" fmla="*/ 25 h 160"/>
                <a:gd name="T12" fmla="*/ 71 w 141"/>
                <a:gd name="T13" fmla="*/ 40 h 160"/>
                <a:gd name="T14" fmla="*/ 62 w 141"/>
                <a:gd name="T15" fmla="*/ 96 h 160"/>
                <a:gd name="T16" fmla="*/ 141 w 141"/>
                <a:gd name="T17" fmla="*/ 10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60">
                  <a:moveTo>
                    <a:pt x="141" y="101"/>
                  </a:moveTo>
                  <a:cubicBezTo>
                    <a:pt x="134" y="144"/>
                    <a:pt x="107" y="160"/>
                    <a:pt x="65" y="150"/>
                  </a:cubicBezTo>
                  <a:cubicBezTo>
                    <a:pt x="19" y="140"/>
                    <a:pt x="0" y="107"/>
                    <a:pt x="5" y="62"/>
                  </a:cubicBezTo>
                  <a:cubicBezTo>
                    <a:pt x="11" y="22"/>
                    <a:pt x="37" y="0"/>
                    <a:pt x="78" y="0"/>
                  </a:cubicBezTo>
                  <a:cubicBezTo>
                    <a:pt x="93" y="0"/>
                    <a:pt x="107" y="5"/>
                    <a:pt x="121" y="8"/>
                  </a:cubicBezTo>
                  <a:cubicBezTo>
                    <a:pt x="123" y="14"/>
                    <a:pt x="126" y="20"/>
                    <a:pt x="128" y="25"/>
                  </a:cubicBezTo>
                  <a:cubicBezTo>
                    <a:pt x="105" y="14"/>
                    <a:pt x="86" y="28"/>
                    <a:pt x="71" y="40"/>
                  </a:cubicBezTo>
                  <a:cubicBezTo>
                    <a:pt x="56" y="53"/>
                    <a:pt x="46" y="74"/>
                    <a:pt x="62" y="96"/>
                  </a:cubicBezTo>
                  <a:cubicBezTo>
                    <a:pt x="86" y="131"/>
                    <a:pt x="115" y="102"/>
                    <a:pt x="141" y="101"/>
                  </a:cubicBezTo>
                  <a:close/>
                </a:path>
              </a:pathLst>
            </a:custGeom>
            <a:solidFill>
              <a:srgbClr val="30B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7"/>
            <p:cNvSpPr>
              <a:spLocks/>
            </p:cNvSpPr>
            <p:nvPr/>
          </p:nvSpPr>
          <p:spPr bwMode="auto">
            <a:xfrm>
              <a:off x="1438275" y="5689600"/>
              <a:ext cx="101600" cy="115887"/>
            </a:xfrm>
            <a:custGeom>
              <a:avLst/>
              <a:gdLst>
                <a:gd name="T0" fmla="*/ 48 w 114"/>
                <a:gd name="T1" fmla="*/ 0 h 130"/>
                <a:gd name="T2" fmla="*/ 111 w 114"/>
                <a:gd name="T3" fmla="*/ 67 h 130"/>
                <a:gd name="T4" fmla="*/ 47 w 114"/>
                <a:gd name="T5" fmla="*/ 128 h 130"/>
                <a:gd name="T6" fmla="*/ 0 w 114"/>
                <a:gd name="T7" fmla="*/ 75 h 130"/>
                <a:gd name="T8" fmla="*/ 48 w 114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30">
                  <a:moveTo>
                    <a:pt x="48" y="0"/>
                  </a:moveTo>
                  <a:cubicBezTo>
                    <a:pt x="89" y="4"/>
                    <a:pt x="109" y="33"/>
                    <a:pt x="111" y="67"/>
                  </a:cubicBezTo>
                  <a:cubicBezTo>
                    <a:pt x="114" y="106"/>
                    <a:pt x="84" y="127"/>
                    <a:pt x="47" y="128"/>
                  </a:cubicBezTo>
                  <a:cubicBezTo>
                    <a:pt x="13" y="130"/>
                    <a:pt x="0" y="107"/>
                    <a:pt x="0" y="75"/>
                  </a:cubicBezTo>
                  <a:cubicBezTo>
                    <a:pt x="0" y="40"/>
                    <a:pt x="5" y="8"/>
                    <a:pt x="48" y="0"/>
                  </a:cubicBezTo>
                  <a:close/>
                </a:path>
              </a:pathLst>
            </a:custGeom>
            <a:solidFill>
              <a:srgbClr val="51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8"/>
            <p:cNvSpPr>
              <a:spLocks/>
            </p:cNvSpPr>
            <p:nvPr/>
          </p:nvSpPr>
          <p:spPr bwMode="auto">
            <a:xfrm>
              <a:off x="1003300" y="5127625"/>
              <a:ext cx="139700" cy="106362"/>
            </a:xfrm>
            <a:custGeom>
              <a:avLst/>
              <a:gdLst>
                <a:gd name="T0" fmla="*/ 156 w 157"/>
                <a:gd name="T1" fmla="*/ 39 h 120"/>
                <a:gd name="T2" fmla="*/ 127 w 157"/>
                <a:gd name="T3" fmla="*/ 74 h 120"/>
                <a:gd name="T4" fmla="*/ 67 w 157"/>
                <a:gd name="T5" fmla="*/ 93 h 120"/>
                <a:gd name="T6" fmla="*/ 16 w 157"/>
                <a:gd name="T7" fmla="*/ 103 h 120"/>
                <a:gd name="T8" fmla="*/ 32 w 157"/>
                <a:gd name="T9" fmla="*/ 48 h 120"/>
                <a:gd name="T10" fmla="*/ 105 w 157"/>
                <a:gd name="T11" fmla="*/ 2 h 120"/>
                <a:gd name="T12" fmla="*/ 156 w 157"/>
                <a:gd name="T13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20">
                  <a:moveTo>
                    <a:pt x="156" y="39"/>
                  </a:moveTo>
                  <a:cubicBezTo>
                    <a:pt x="157" y="60"/>
                    <a:pt x="145" y="69"/>
                    <a:pt x="127" y="74"/>
                  </a:cubicBezTo>
                  <a:cubicBezTo>
                    <a:pt x="107" y="80"/>
                    <a:pt x="87" y="88"/>
                    <a:pt x="67" y="93"/>
                  </a:cubicBezTo>
                  <a:cubicBezTo>
                    <a:pt x="50" y="98"/>
                    <a:pt x="31" y="120"/>
                    <a:pt x="16" y="103"/>
                  </a:cubicBezTo>
                  <a:cubicBezTo>
                    <a:pt x="0" y="84"/>
                    <a:pt x="22" y="64"/>
                    <a:pt x="32" y="48"/>
                  </a:cubicBezTo>
                  <a:cubicBezTo>
                    <a:pt x="49" y="22"/>
                    <a:pt x="74" y="5"/>
                    <a:pt x="105" y="2"/>
                  </a:cubicBezTo>
                  <a:cubicBezTo>
                    <a:pt x="130" y="0"/>
                    <a:pt x="149" y="13"/>
                    <a:pt x="156" y="39"/>
                  </a:cubicBezTo>
                  <a:close/>
                </a:path>
              </a:pathLst>
            </a:custGeom>
            <a:solidFill>
              <a:srgbClr val="51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9"/>
            <p:cNvSpPr>
              <a:spLocks/>
            </p:cNvSpPr>
            <p:nvPr/>
          </p:nvSpPr>
          <p:spPr bwMode="auto">
            <a:xfrm>
              <a:off x="1752600" y="5075238"/>
              <a:ext cx="131763" cy="96837"/>
            </a:xfrm>
            <a:custGeom>
              <a:avLst/>
              <a:gdLst>
                <a:gd name="T0" fmla="*/ 149 w 149"/>
                <a:gd name="T1" fmla="*/ 88 h 109"/>
                <a:gd name="T2" fmla="*/ 122 w 149"/>
                <a:gd name="T3" fmla="*/ 102 h 109"/>
                <a:gd name="T4" fmla="*/ 31 w 149"/>
                <a:gd name="T5" fmla="*/ 82 h 109"/>
                <a:gd name="T6" fmla="*/ 3 w 149"/>
                <a:gd name="T7" fmla="*/ 66 h 109"/>
                <a:gd name="T8" fmla="*/ 16 w 149"/>
                <a:gd name="T9" fmla="*/ 20 h 109"/>
                <a:gd name="T10" fmla="*/ 92 w 149"/>
                <a:gd name="T11" fmla="*/ 20 h 109"/>
                <a:gd name="T12" fmla="*/ 149 w 149"/>
                <a:gd name="T13" fmla="*/ 8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09">
                  <a:moveTo>
                    <a:pt x="149" y="88"/>
                  </a:moveTo>
                  <a:cubicBezTo>
                    <a:pt x="147" y="109"/>
                    <a:pt x="135" y="106"/>
                    <a:pt x="122" y="102"/>
                  </a:cubicBezTo>
                  <a:cubicBezTo>
                    <a:pt x="92" y="95"/>
                    <a:pt x="62" y="89"/>
                    <a:pt x="31" y="82"/>
                  </a:cubicBezTo>
                  <a:cubicBezTo>
                    <a:pt x="20" y="79"/>
                    <a:pt x="5" y="85"/>
                    <a:pt x="3" y="66"/>
                  </a:cubicBezTo>
                  <a:cubicBezTo>
                    <a:pt x="1" y="49"/>
                    <a:pt x="0" y="33"/>
                    <a:pt x="16" y="20"/>
                  </a:cubicBezTo>
                  <a:cubicBezTo>
                    <a:pt x="41" y="0"/>
                    <a:pt x="66" y="7"/>
                    <a:pt x="92" y="20"/>
                  </a:cubicBezTo>
                  <a:cubicBezTo>
                    <a:pt x="121" y="34"/>
                    <a:pt x="141" y="57"/>
                    <a:pt x="149" y="88"/>
                  </a:cubicBezTo>
                  <a:close/>
                </a:path>
              </a:pathLst>
            </a:custGeom>
            <a:solidFill>
              <a:srgbClr val="51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auto">
            <a:xfrm>
              <a:off x="657225" y="5346700"/>
              <a:ext cx="109538" cy="160337"/>
            </a:xfrm>
            <a:custGeom>
              <a:avLst/>
              <a:gdLst>
                <a:gd name="T0" fmla="*/ 29 w 123"/>
                <a:gd name="T1" fmla="*/ 0 h 181"/>
                <a:gd name="T2" fmla="*/ 77 w 123"/>
                <a:gd name="T3" fmla="*/ 181 h 181"/>
                <a:gd name="T4" fmla="*/ 62 w 123"/>
                <a:gd name="T5" fmla="*/ 116 h 181"/>
                <a:gd name="T6" fmla="*/ 7 w 123"/>
                <a:gd name="T7" fmla="*/ 101 h 181"/>
                <a:gd name="T8" fmla="*/ 29 w 123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81">
                  <a:moveTo>
                    <a:pt x="29" y="0"/>
                  </a:moveTo>
                  <a:cubicBezTo>
                    <a:pt x="106" y="41"/>
                    <a:pt x="123" y="111"/>
                    <a:pt x="77" y="181"/>
                  </a:cubicBezTo>
                  <a:cubicBezTo>
                    <a:pt x="57" y="162"/>
                    <a:pt x="69" y="136"/>
                    <a:pt x="62" y="116"/>
                  </a:cubicBezTo>
                  <a:cubicBezTo>
                    <a:pt x="50" y="87"/>
                    <a:pt x="25" y="109"/>
                    <a:pt x="7" y="101"/>
                  </a:cubicBezTo>
                  <a:cubicBezTo>
                    <a:pt x="0" y="63"/>
                    <a:pt x="90" y="53"/>
                    <a:pt x="29" y="0"/>
                  </a:cubicBezTo>
                  <a:close/>
                </a:path>
              </a:pathLst>
            </a:custGeom>
            <a:solidFill>
              <a:srgbClr val="E89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1"/>
            <p:cNvSpPr>
              <a:spLocks/>
            </p:cNvSpPr>
            <p:nvPr/>
          </p:nvSpPr>
          <p:spPr bwMode="auto">
            <a:xfrm>
              <a:off x="2127250" y="5237163"/>
              <a:ext cx="103188" cy="180975"/>
            </a:xfrm>
            <a:custGeom>
              <a:avLst/>
              <a:gdLst>
                <a:gd name="T0" fmla="*/ 115 w 115"/>
                <a:gd name="T1" fmla="*/ 91 h 204"/>
                <a:gd name="T2" fmla="*/ 76 w 115"/>
                <a:gd name="T3" fmla="*/ 204 h 204"/>
                <a:gd name="T4" fmla="*/ 77 w 115"/>
                <a:gd name="T5" fmla="*/ 0 h 204"/>
                <a:gd name="T6" fmla="*/ 115 w 115"/>
                <a:gd name="T7" fmla="*/ 9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204">
                  <a:moveTo>
                    <a:pt x="115" y="91"/>
                  </a:moveTo>
                  <a:cubicBezTo>
                    <a:pt x="34" y="106"/>
                    <a:pt x="54" y="153"/>
                    <a:pt x="76" y="204"/>
                  </a:cubicBezTo>
                  <a:cubicBezTo>
                    <a:pt x="0" y="145"/>
                    <a:pt x="0" y="59"/>
                    <a:pt x="77" y="0"/>
                  </a:cubicBezTo>
                  <a:cubicBezTo>
                    <a:pt x="52" y="49"/>
                    <a:pt x="59" y="79"/>
                    <a:pt x="115" y="91"/>
                  </a:cubicBezTo>
                  <a:close/>
                </a:path>
              </a:pathLst>
            </a:custGeom>
            <a:solidFill>
              <a:srgbClr val="E89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2"/>
            <p:cNvSpPr>
              <a:spLocks/>
            </p:cNvSpPr>
            <p:nvPr/>
          </p:nvSpPr>
          <p:spPr bwMode="auto">
            <a:xfrm>
              <a:off x="1814513" y="5241925"/>
              <a:ext cx="90488" cy="104775"/>
            </a:xfrm>
            <a:custGeom>
              <a:avLst/>
              <a:gdLst>
                <a:gd name="T0" fmla="*/ 95 w 102"/>
                <a:gd name="T1" fmla="*/ 87 h 117"/>
                <a:gd name="T2" fmla="*/ 16 w 102"/>
                <a:gd name="T3" fmla="*/ 82 h 117"/>
                <a:gd name="T4" fmla="*/ 25 w 102"/>
                <a:gd name="T5" fmla="*/ 26 h 117"/>
                <a:gd name="T6" fmla="*/ 82 w 102"/>
                <a:gd name="T7" fmla="*/ 11 h 117"/>
                <a:gd name="T8" fmla="*/ 102 w 102"/>
                <a:gd name="T9" fmla="*/ 68 h 117"/>
                <a:gd name="T10" fmla="*/ 95 w 102"/>
                <a:gd name="T11" fmla="*/ 8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17">
                  <a:moveTo>
                    <a:pt x="95" y="87"/>
                  </a:moveTo>
                  <a:cubicBezTo>
                    <a:pt x="69" y="88"/>
                    <a:pt x="40" y="117"/>
                    <a:pt x="16" y="82"/>
                  </a:cubicBezTo>
                  <a:cubicBezTo>
                    <a:pt x="0" y="60"/>
                    <a:pt x="10" y="39"/>
                    <a:pt x="25" y="26"/>
                  </a:cubicBezTo>
                  <a:cubicBezTo>
                    <a:pt x="40" y="14"/>
                    <a:pt x="59" y="0"/>
                    <a:pt x="82" y="11"/>
                  </a:cubicBezTo>
                  <a:cubicBezTo>
                    <a:pt x="97" y="27"/>
                    <a:pt x="100" y="47"/>
                    <a:pt x="102" y="68"/>
                  </a:cubicBezTo>
                  <a:cubicBezTo>
                    <a:pt x="100" y="74"/>
                    <a:pt x="97" y="80"/>
                    <a:pt x="95" y="87"/>
                  </a:cubicBezTo>
                  <a:close/>
                </a:path>
              </a:pathLst>
            </a:custGeom>
            <a:solidFill>
              <a:srgbClr val="51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3"/>
            <p:cNvSpPr>
              <a:spLocks/>
            </p:cNvSpPr>
            <p:nvPr/>
          </p:nvSpPr>
          <p:spPr bwMode="auto">
            <a:xfrm>
              <a:off x="1162050" y="5286375"/>
              <a:ext cx="107950" cy="100012"/>
            </a:xfrm>
            <a:custGeom>
              <a:avLst/>
              <a:gdLst>
                <a:gd name="T0" fmla="*/ 81 w 121"/>
                <a:gd name="T1" fmla="*/ 77 h 112"/>
                <a:gd name="T2" fmla="*/ 22 w 121"/>
                <a:gd name="T3" fmla="*/ 91 h 112"/>
                <a:gd name="T4" fmla="*/ 30 w 121"/>
                <a:gd name="T5" fmla="*/ 36 h 112"/>
                <a:gd name="T6" fmla="*/ 72 w 121"/>
                <a:gd name="T7" fmla="*/ 6 h 112"/>
                <a:gd name="T8" fmla="*/ 81 w 121"/>
                <a:gd name="T9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2">
                  <a:moveTo>
                    <a:pt x="81" y="77"/>
                  </a:moveTo>
                  <a:cubicBezTo>
                    <a:pt x="66" y="106"/>
                    <a:pt x="45" y="112"/>
                    <a:pt x="22" y="91"/>
                  </a:cubicBezTo>
                  <a:cubicBezTo>
                    <a:pt x="1" y="71"/>
                    <a:pt x="0" y="49"/>
                    <a:pt x="30" y="36"/>
                  </a:cubicBezTo>
                  <a:cubicBezTo>
                    <a:pt x="47" y="29"/>
                    <a:pt x="46" y="0"/>
                    <a:pt x="72" y="6"/>
                  </a:cubicBezTo>
                  <a:cubicBezTo>
                    <a:pt x="94" y="27"/>
                    <a:pt x="121" y="48"/>
                    <a:pt x="81" y="77"/>
                  </a:cubicBezTo>
                  <a:close/>
                </a:path>
              </a:pathLst>
            </a:custGeom>
            <a:solidFill>
              <a:srgbClr val="51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4"/>
            <p:cNvSpPr>
              <a:spLocks/>
            </p:cNvSpPr>
            <p:nvPr/>
          </p:nvSpPr>
          <p:spPr bwMode="auto">
            <a:xfrm>
              <a:off x="1433513" y="5421313"/>
              <a:ext cx="100013" cy="61912"/>
            </a:xfrm>
            <a:custGeom>
              <a:avLst/>
              <a:gdLst>
                <a:gd name="T0" fmla="*/ 112 w 112"/>
                <a:gd name="T1" fmla="*/ 70 h 70"/>
                <a:gd name="T2" fmla="*/ 0 w 112"/>
                <a:gd name="T3" fmla="*/ 33 h 70"/>
                <a:gd name="T4" fmla="*/ 112 w 112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70">
                  <a:moveTo>
                    <a:pt x="112" y="70"/>
                  </a:moveTo>
                  <a:cubicBezTo>
                    <a:pt x="82" y="48"/>
                    <a:pt x="53" y="25"/>
                    <a:pt x="0" y="33"/>
                  </a:cubicBezTo>
                  <a:cubicBezTo>
                    <a:pt x="64" y="0"/>
                    <a:pt x="93" y="11"/>
                    <a:pt x="112" y="70"/>
                  </a:cubicBezTo>
                  <a:close/>
                </a:path>
              </a:pathLst>
            </a:custGeom>
            <a:solidFill>
              <a:srgbClr val="E89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5"/>
            <p:cNvSpPr>
              <a:spLocks/>
            </p:cNvSpPr>
            <p:nvPr/>
          </p:nvSpPr>
          <p:spPr bwMode="auto">
            <a:xfrm>
              <a:off x="1539875" y="5216525"/>
              <a:ext cx="7938" cy="7937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6 h 8"/>
                <a:gd name="T4" fmla="*/ 1 w 8"/>
                <a:gd name="T5" fmla="*/ 8 h 8"/>
                <a:gd name="T6" fmla="*/ 1 w 8"/>
                <a:gd name="T7" fmla="*/ 0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3" y="2"/>
                    <a:pt x="5" y="4"/>
                    <a:pt x="8" y="6"/>
                  </a:cubicBezTo>
                  <a:cubicBezTo>
                    <a:pt x="5" y="7"/>
                    <a:pt x="3" y="7"/>
                    <a:pt x="1" y="8"/>
                  </a:cubicBezTo>
                  <a:cubicBezTo>
                    <a:pt x="1" y="5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1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6"/>
            <p:cNvSpPr>
              <a:spLocks/>
            </p:cNvSpPr>
            <p:nvPr/>
          </p:nvSpPr>
          <p:spPr bwMode="auto">
            <a:xfrm>
              <a:off x="1235075" y="5394325"/>
              <a:ext cx="11113" cy="14287"/>
            </a:xfrm>
            <a:custGeom>
              <a:avLst/>
              <a:gdLst>
                <a:gd name="T0" fmla="*/ 0 w 12"/>
                <a:gd name="T1" fmla="*/ 16 h 16"/>
                <a:gd name="T2" fmla="*/ 11 w 12"/>
                <a:gd name="T3" fmla="*/ 0 h 16"/>
                <a:gd name="T4" fmla="*/ 0 w 1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cubicBezTo>
                    <a:pt x="3" y="11"/>
                    <a:pt x="7" y="5"/>
                    <a:pt x="11" y="0"/>
                  </a:cubicBezTo>
                  <a:cubicBezTo>
                    <a:pt x="12" y="8"/>
                    <a:pt x="9" y="15"/>
                    <a:pt x="0" y="1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6150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33" y="2239224"/>
            <a:ext cx="1160202" cy="12727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98" y="2025815"/>
            <a:ext cx="1028059" cy="11938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363" y="3993121"/>
            <a:ext cx="1082122" cy="121446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7E0EFCD-F996-45B5-B4C3-803AC135BCD7}"/>
              </a:ext>
            </a:extLst>
          </p:cNvPr>
          <p:cNvSpPr/>
          <p:nvPr/>
        </p:nvSpPr>
        <p:spPr>
          <a:xfrm>
            <a:off x="4366454" y="257174"/>
            <a:ext cx="3840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Negative Emotions</a:t>
            </a:r>
          </a:p>
        </p:txBody>
      </p:sp>
      <p:sp>
        <p:nvSpPr>
          <p:cNvPr id="28" name="îṩļïḍe">
            <a:extLst>
              <a:ext uri="{FF2B5EF4-FFF2-40B4-BE49-F238E27FC236}">
                <a16:creationId xmlns:a16="http://schemas.microsoft.com/office/drawing/2014/main" id="{8B7C78EE-9D88-4F48-A38C-908A50190A27}"/>
              </a:ext>
            </a:extLst>
          </p:cNvPr>
          <p:cNvSpPr/>
          <p:nvPr/>
        </p:nvSpPr>
        <p:spPr>
          <a:xfrm>
            <a:off x="3705224" y="3715952"/>
            <a:ext cx="1567405" cy="156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25400" cap="flat" cmpd="sng" algn="ctr">
            <a:solidFill>
              <a:srgbClr val="FFA100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100000"/>
                  </a:schemeClr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30" name="îslïḍè">
            <a:extLst>
              <a:ext uri="{FF2B5EF4-FFF2-40B4-BE49-F238E27FC236}">
                <a16:creationId xmlns:a16="http://schemas.microsoft.com/office/drawing/2014/main" id="{9BB62A7B-C05C-4DEB-AA38-5F131A7517F5}"/>
              </a:ext>
            </a:extLst>
          </p:cNvPr>
          <p:cNvGrpSpPr/>
          <p:nvPr/>
        </p:nvGrpSpPr>
        <p:grpSpPr>
          <a:xfrm>
            <a:off x="4677397" y="3667575"/>
            <a:ext cx="547171" cy="547175"/>
            <a:chOff x="7209746" y="4153276"/>
            <a:chExt cx="675000" cy="675005"/>
          </a:xfrm>
        </p:grpSpPr>
        <p:sp>
          <p:nvSpPr>
            <p:cNvPr id="31" name="îşliḍé">
              <a:extLst>
                <a:ext uri="{FF2B5EF4-FFF2-40B4-BE49-F238E27FC236}">
                  <a16:creationId xmlns:a16="http://schemas.microsoft.com/office/drawing/2014/main" id="{6447A881-EDD0-4CC7-BACC-5545F3F04329}"/>
                </a:ext>
              </a:extLst>
            </p:cNvPr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FFC0AD"/>
            </a:solidFill>
            <a:ln w="38100"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32" name="î$ḻiḓè">
              <a:extLst>
                <a:ext uri="{FF2B5EF4-FFF2-40B4-BE49-F238E27FC236}">
                  <a16:creationId xmlns:a16="http://schemas.microsoft.com/office/drawing/2014/main" id="{57753826-5D40-4AB6-8C80-895E485230F8}"/>
                </a:ext>
              </a:extLst>
            </p:cNvPr>
            <p:cNvSpPr/>
            <p:nvPr/>
          </p:nvSpPr>
          <p:spPr bwMode="auto">
            <a:xfrm>
              <a:off x="7375153" y="4318929"/>
              <a:ext cx="344185" cy="343695"/>
            </a:xfrm>
            <a:custGeom>
              <a:avLst/>
              <a:gdLst>
                <a:gd name="connsiteX0" fmla="*/ 479478 w 607551"/>
                <a:gd name="connsiteY0" fmla="*/ 124206 h 606687"/>
                <a:gd name="connsiteX1" fmla="*/ 492390 w 607551"/>
                <a:gd name="connsiteY1" fmla="*/ 129529 h 606687"/>
                <a:gd name="connsiteX2" fmla="*/ 492390 w 607551"/>
                <a:gd name="connsiteY2" fmla="*/ 302949 h 606687"/>
                <a:gd name="connsiteX3" fmla="*/ 479478 w 607551"/>
                <a:gd name="connsiteY3" fmla="*/ 308300 h 606687"/>
                <a:gd name="connsiteX4" fmla="*/ 466565 w 607551"/>
                <a:gd name="connsiteY4" fmla="*/ 302949 h 606687"/>
                <a:gd name="connsiteX5" fmla="*/ 466565 w 607551"/>
                <a:gd name="connsiteY5" fmla="*/ 277176 h 606687"/>
                <a:gd name="connsiteX6" fmla="*/ 466565 w 607551"/>
                <a:gd name="connsiteY6" fmla="*/ 155302 h 606687"/>
                <a:gd name="connsiteX7" fmla="*/ 466565 w 607551"/>
                <a:gd name="connsiteY7" fmla="*/ 129529 h 606687"/>
                <a:gd name="connsiteX8" fmla="*/ 479478 w 607551"/>
                <a:gd name="connsiteY8" fmla="*/ 124206 h 606687"/>
                <a:gd name="connsiteX9" fmla="*/ 389020 w 607551"/>
                <a:gd name="connsiteY9" fmla="*/ 48491 h 606687"/>
                <a:gd name="connsiteX10" fmla="*/ 268817 w 607551"/>
                <a:gd name="connsiteY10" fmla="*/ 98184 h 606687"/>
                <a:gd name="connsiteX11" fmla="*/ 268817 w 607551"/>
                <a:gd name="connsiteY11" fmla="*/ 338347 h 606687"/>
                <a:gd name="connsiteX12" fmla="*/ 389020 w 607551"/>
                <a:gd name="connsiteY12" fmla="*/ 388040 h 606687"/>
                <a:gd name="connsiteX13" fmla="*/ 509224 w 607551"/>
                <a:gd name="connsiteY13" fmla="*/ 338347 h 606687"/>
                <a:gd name="connsiteX14" fmla="*/ 509224 w 607551"/>
                <a:gd name="connsiteY14" fmla="*/ 98184 h 606687"/>
                <a:gd name="connsiteX15" fmla="*/ 389020 w 607551"/>
                <a:gd name="connsiteY15" fmla="*/ 48491 h 606687"/>
                <a:gd name="connsiteX16" fmla="*/ 389020 w 607551"/>
                <a:gd name="connsiteY16" fmla="*/ 0 h 606687"/>
                <a:gd name="connsiteX17" fmla="*/ 543567 w 607551"/>
                <a:gd name="connsiteY17" fmla="*/ 63891 h 606687"/>
                <a:gd name="connsiteX18" fmla="*/ 543567 w 607551"/>
                <a:gd name="connsiteY18" fmla="*/ 372641 h 606687"/>
                <a:gd name="connsiteX19" fmla="*/ 389020 w 607551"/>
                <a:gd name="connsiteY19" fmla="*/ 436531 h 606687"/>
                <a:gd name="connsiteX20" fmla="*/ 281176 w 607551"/>
                <a:gd name="connsiteY20" fmla="*/ 408245 h 606687"/>
                <a:gd name="connsiteX21" fmla="*/ 99504 w 607551"/>
                <a:gd name="connsiteY21" fmla="*/ 589650 h 606687"/>
                <a:gd name="connsiteX22" fmla="*/ 17144 w 607551"/>
                <a:gd name="connsiteY22" fmla="*/ 589650 h 606687"/>
                <a:gd name="connsiteX23" fmla="*/ 17144 w 607551"/>
                <a:gd name="connsiteY23" fmla="*/ 507412 h 606687"/>
                <a:gd name="connsiteX24" fmla="*/ 198817 w 607551"/>
                <a:gd name="connsiteY24" fmla="*/ 325897 h 606687"/>
                <a:gd name="connsiteX25" fmla="*/ 234473 w 607551"/>
                <a:gd name="connsiteY25" fmla="*/ 63891 h 606687"/>
                <a:gd name="connsiteX26" fmla="*/ 389020 w 607551"/>
                <a:gd name="connsiteY26" fmla="*/ 0 h 6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551" h="606687">
                  <a:moveTo>
                    <a:pt x="479478" y="124206"/>
                  </a:moveTo>
                  <a:cubicBezTo>
                    <a:pt x="484156" y="124206"/>
                    <a:pt x="488834" y="125980"/>
                    <a:pt x="492390" y="129529"/>
                  </a:cubicBezTo>
                  <a:cubicBezTo>
                    <a:pt x="540320" y="177362"/>
                    <a:pt x="540320" y="255117"/>
                    <a:pt x="492390" y="302949"/>
                  </a:cubicBezTo>
                  <a:cubicBezTo>
                    <a:pt x="488779" y="306444"/>
                    <a:pt x="484183" y="308300"/>
                    <a:pt x="479478" y="308300"/>
                  </a:cubicBezTo>
                  <a:cubicBezTo>
                    <a:pt x="474772" y="308300"/>
                    <a:pt x="470176" y="306444"/>
                    <a:pt x="466565" y="302949"/>
                  </a:cubicBezTo>
                  <a:cubicBezTo>
                    <a:pt x="459452" y="295850"/>
                    <a:pt x="459452" y="284275"/>
                    <a:pt x="466565" y="277176"/>
                  </a:cubicBezTo>
                  <a:cubicBezTo>
                    <a:pt x="500269" y="243541"/>
                    <a:pt x="500269" y="188828"/>
                    <a:pt x="466565" y="155302"/>
                  </a:cubicBezTo>
                  <a:cubicBezTo>
                    <a:pt x="459452" y="148094"/>
                    <a:pt x="459452" y="136628"/>
                    <a:pt x="466565" y="129529"/>
                  </a:cubicBezTo>
                  <a:cubicBezTo>
                    <a:pt x="470122" y="125980"/>
                    <a:pt x="474800" y="124206"/>
                    <a:pt x="479478" y="124206"/>
                  </a:cubicBezTo>
                  <a:close/>
                  <a:moveTo>
                    <a:pt x="389020" y="48491"/>
                  </a:moveTo>
                  <a:cubicBezTo>
                    <a:pt x="343629" y="48491"/>
                    <a:pt x="300973" y="66184"/>
                    <a:pt x="268817" y="98184"/>
                  </a:cubicBezTo>
                  <a:cubicBezTo>
                    <a:pt x="202535" y="164477"/>
                    <a:pt x="202535" y="272163"/>
                    <a:pt x="268817" y="338347"/>
                  </a:cubicBezTo>
                  <a:cubicBezTo>
                    <a:pt x="300973" y="370347"/>
                    <a:pt x="343629" y="388040"/>
                    <a:pt x="389020" y="388040"/>
                  </a:cubicBezTo>
                  <a:cubicBezTo>
                    <a:pt x="434411" y="388040"/>
                    <a:pt x="477177" y="370456"/>
                    <a:pt x="509224" y="338347"/>
                  </a:cubicBezTo>
                  <a:cubicBezTo>
                    <a:pt x="575614" y="272163"/>
                    <a:pt x="575614" y="164477"/>
                    <a:pt x="509224" y="98184"/>
                  </a:cubicBezTo>
                  <a:cubicBezTo>
                    <a:pt x="477177" y="66184"/>
                    <a:pt x="434411" y="48491"/>
                    <a:pt x="389020" y="48491"/>
                  </a:cubicBezTo>
                  <a:close/>
                  <a:moveTo>
                    <a:pt x="389020" y="0"/>
                  </a:moveTo>
                  <a:cubicBezTo>
                    <a:pt x="447426" y="0"/>
                    <a:pt x="502333" y="22717"/>
                    <a:pt x="543567" y="63891"/>
                  </a:cubicBezTo>
                  <a:cubicBezTo>
                    <a:pt x="628880" y="149078"/>
                    <a:pt x="628880" y="287562"/>
                    <a:pt x="543567" y="372641"/>
                  </a:cubicBezTo>
                  <a:cubicBezTo>
                    <a:pt x="502333" y="413815"/>
                    <a:pt x="447426" y="436531"/>
                    <a:pt x="389020" y="436531"/>
                  </a:cubicBezTo>
                  <a:cubicBezTo>
                    <a:pt x="350629" y="436531"/>
                    <a:pt x="313770" y="426702"/>
                    <a:pt x="281176" y="408245"/>
                  </a:cubicBezTo>
                  <a:lnTo>
                    <a:pt x="99504" y="589650"/>
                  </a:lnTo>
                  <a:cubicBezTo>
                    <a:pt x="76754" y="612367"/>
                    <a:pt x="39894" y="612367"/>
                    <a:pt x="17144" y="589650"/>
                  </a:cubicBezTo>
                  <a:cubicBezTo>
                    <a:pt x="-5715" y="566934"/>
                    <a:pt x="-5715" y="530128"/>
                    <a:pt x="17144" y="507412"/>
                  </a:cubicBezTo>
                  <a:lnTo>
                    <a:pt x="198817" y="325897"/>
                  </a:lnTo>
                  <a:cubicBezTo>
                    <a:pt x="151676" y="242675"/>
                    <a:pt x="163488" y="134771"/>
                    <a:pt x="234473" y="63891"/>
                  </a:cubicBezTo>
                  <a:cubicBezTo>
                    <a:pt x="275707" y="22717"/>
                    <a:pt x="330614" y="0"/>
                    <a:pt x="3890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FFA100"/>
              </a:solidFill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198" dirty="0"/>
            </a:p>
          </p:txBody>
        </p:sp>
      </p:grpSp>
      <p:grpSp>
        <p:nvGrpSpPr>
          <p:cNvPr id="45" name="iśḷídê">
            <a:extLst>
              <a:ext uri="{FF2B5EF4-FFF2-40B4-BE49-F238E27FC236}">
                <a16:creationId xmlns:a16="http://schemas.microsoft.com/office/drawing/2014/main" id="{C9DFEBDC-0A60-4B3F-B4DF-6843E9CC7437}"/>
              </a:ext>
            </a:extLst>
          </p:cNvPr>
          <p:cNvGrpSpPr/>
          <p:nvPr/>
        </p:nvGrpSpPr>
        <p:grpSpPr>
          <a:xfrm>
            <a:off x="5436449" y="3869109"/>
            <a:ext cx="3236383" cy="2075204"/>
            <a:chOff x="2776441" y="1231264"/>
            <a:chExt cx="3236383" cy="2075204"/>
          </a:xfrm>
        </p:grpSpPr>
        <p:sp>
          <p:nvSpPr>
            <p:cNvPr id="46" name="íṩlîḋê">
              <a:extLst>
                <a:ext uri="{FF2B5EF4-FFF2-40B4-BE49-F238E27FC236}">
                  <a16:creationId xmlns:a16="http://schemas.microsoft.com/office/drawing/2014/main" id="{0CC52464-A279-4955-B951-9EA6F9347E51}"/>
                </a:ext>
              </a:extLst>
            </p:cNvPr>
            <p:cNvSpPr txBox="1"/>
            <p:nvPr/>
          </p:nvSpPr>
          <p:spPr>
            <a:xfrm>
              <a:off x="2776441" y="1231264"/>
              <a:ext cx="3236383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E19055"/>
                  </a:solidFill>
                </a:rPr>
                <a:t>Text here</a:t>
              </a:r>
            </a:p>
          </p:txBody>
        </p:sp>
        <p:sp>
          <p:nvSpPr>
            <p:cNvPr id="47" name="ï$ḷîďè">
              <a:extLst>
                <a:ext uri="{FF2B5EF4-FFF2-40B4-BE49-F238E27FC236}">
                  <a16:creationId xmlns:a16="http://schemas.microsoft.com/office/drawing/2014/main" id="{3231182E-514A-4018-808C-0D9299DC5523}"/>
                </a:ext>
              </a:extLst>
            </p:cNvPr>
            <p:cNvSpPr txBox="1"/>
            <p:nvPr/>
          </p:nvSpPr>
          <p:spPr>
            <a:xfrm>
              <a:off x="2776441" y="1819596"/>
              <a:ext cx="3236382" cy="148687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0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/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  </a:t>
              </a:r>
            </a:p>
          </p:txBody>
        </p:sp>
      </p:grpSp>
      <p:sp>
        <p:nvSpPr>
          <p:cNvPr id="58" name="îṩļïḍe">
            <a:extLst>
              <a:ext uri="{FF2B5EF4-FFF2-40B4-BE49-F238E27FC236}">
                <a16:creationId xmlns:a16="http://schemas.microsoft.com/office/drawing/2014/main" id="{B8C4A2F3-A875-4DDC-8645-B45C1F3EAB62}"/>
              </a:ext>
            </a:extLst>
          </p:cNvPr>
          <p:cNvSpPr/>
          <p:nvPr/>
        </p:nvSpPr>
        <p:spPr>
          <a:xfrm>
            <a:off x="6286499" y="1782377"/>
            <a:ext cx="1567405" cy="156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25400" cap="flat" cmpd="sng" algn="ctr">
            <a:solidFill>
              <a:srgbClr val="FFA100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100000"/>
                  </a:schemeClr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60" name="îslïḍè">
            <a:extLst>
              <a:ext uri="{FF2B5EF4-FFF2-40B4-BE49-F238E27FC236}">
                <a16:creationId xmlns:a16="http://schemas.microsoft.com/office/drawing/2014/main" id="{ACE957FD-9755-4DC0-827A-002E5839887F}"/>
              </a:ext>
            </a:extLst>
          </p:cNvPr>
          <p:cNvGrpSpPr/>
          <p:nvPr/>
        </p:nvGrpSpPr>
        <p:grpSpPr>
          <a:xfrm>
            <a:off x="7258672" y="1734000"/>
            <a:ext cx="547171" cy="547175"/>
            <a:chOff x="7209746" y="4153276"/>
            <a:chExt cx="675000" cy="675005"/>
          </a:xfrm>
        </p:grpSpPr>
        <p:sp>
          <p:nvSpPr>
            <p:cNvPr id="61" name="îşliḍé">
              <a:extLst>
                <a:ext uri="{FF2B5EF4-FFF2-40B4-BE49-F238E27FC236}">
                  <a16:creationId xmlns:a16="http://schemas.microsoft.com/office/drawing/2014/main" id="{7AD155BF-CD4E-4261-97DC-7BF96322A856}"/>
                </a:ext>
              </a:extLst>
            </p:cNvPr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FFC0AD"/>
            </a:solidFill>
            <a:ln w="38100"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62" name="î$ḻiḓè">
              <a:extLst>
                <a:ext uri="{FF2B5EF4-FFF2-40B4-BE49-F238E27FC236}">
                  <a16:creationId xmlns:a16="http://schemas.microsoft.com/office/drawing/2014/main" id="{F8741B9A-619F-4AEC-A681-627FAD294709}"/>
                </a:ext>
              </a:extLst>
            </p:cNvPr>
            <p:cNvSpPr/>
            <p:nvPr/>
          </p:nvSpPr>
          <p:spPr bwMode="auto">
            <a:xfrm>
              <a:off x="7375153" y="4318929"/>
              <a:ext cx="344185" cy="343695"/>
            </a:xfrm>
            <a:custGeom>
              <a:avLst/>
              <a:gdLst>
                <a:gd name="connsiteX0" fmla="*/ 479478 w 607551"/>
                <a:gd name="connsiteY0" fmla="*/ 124206 h 606687"/>
                <a:gd name="connsiteX1" fmla="*/ 492390 w 607551"/>
                <a:gd name="connsiteY1" fmla="*/ 129529 h 606687"/>
                <a:gd name="connsiteX2" fmla="*/ 492390 w 607551"/>
                <a:gd name="connsiteY2" fmla="*/ 302949 h 606687"/>
                <a:gd name="connsiteX3" fmla="*/ 479478 w 607551"/>
                <a:gd name="connsiteY3" fmla="*/ 308300 h 606687"/>
                <a:gd name="connsiteX4" fmla="*/ 466565 w 607551"/>
                <a:gd name="connsiteY4" fmla="*/ 302949 h 606687"/>
                <a:gd name="connsiteX5" fmla="*/ 466565 w 607551"/>
                <a:gd name="connsiteY5" fmla="*/ 277176 h 606687"/>
                <a:gd name="connsiteX6" fmla="*/ 466565 w 607551"/>
                <a:gd name="connsiteY6" fmla="*/ 155302 h 606687"/>
                <a:gd name="connsiteX7" fmla="*/ 466565 w 607551"/>
                <a:gd name="connsiteY7" fmla="*/ 129529 h 606687"/>
                <a:gd name="connsiteX8" fmla="*/ 479478 w 607551"/>
                <a:gd name="connsiteY8" fmla="*/ 124206 h 606687"/>
                <a:gd name="connsiteX9" fmla="*/ 389020 w 607551"/>
                <a:gd name="connsiteY9" fmla="*/ 48491 h 606687"/>
                <a:gd name="connsiteX10" fmla="*/ 268817 w 607551"/>
                <a:gd name="connsiteY10" fmla="*/ 98184 h 606687"/>
                <a:gd name="connsiteX11" fmla="*/ 268817 w 607551"/>
                <a:gd name="connsiteY11" fmla="*/ 338347 h 606687"/>
                <a:gd name="connsiteX12" fmla="*/ 389020 w 607551"/>
                <a:gd name="connsiteY12" fmla="*/ 388040 h 606687"/>
                <a:gd name="connsiteX13" fmla="*/ 509224 w 607551"/>
                <a:gd name="connsiteY13" fmla="*/ 338347 h 606687"/>
                <a:gd name="connsiteX14" fmla="*/ 509224 w 607551"/>
                <a:gd name="connsiteY14" fmla="*/ 98184 h 606687"/>
                <a:gd name="connsiteX15" fmla="*/ 389020 w 607551"/>
                <a:gd name="connsiteY15" fmla="*/ 48491 h 606687"/>
                <a:gd name="connsiteX16" fmla="*/ 389020 w 607551"/>
                <a:gd name="connsiteY16" fmla="*/ 0 h 606687"/>
                <a:gd name="connsiteX17" fmla="*/ 543567 w 607551"/>
                <a:gd name="connsiteY17" fmla="*/ 63891 h 606687"/>
                <a:gd name="connsiteX18" fmla="*/ 543567 w 607551"/>
                <a:gd name="connsiteY18" fmla="*/ 372641 h 606687"/>
                <a:gd name="connsiteX19" fmla="*/ 389020 w 607551"/>
                <a:gd name="connsiteY19" fmla="*/ 436531 h 606687"/>
                <a:gd name="connsiteX20" fmla="*/ 281176 w 607551"/>
                <a:gd name="connsiteY20" fmla="*/ 408245 h 606687"/>
                <a:gd name="connsiteX21" fmla="*/ 99504 w 607551"/>
                <a:gd name="connsiteY21" fmla="*/ 589650 h 606687"/>
                <a:gd name="connsiteX22" fmla="*/ 17144 w 607551"/>
                <a:gd name="connsiteY22" fmla="*/ 589650 h 606687"/>
                <a:gd name="connsiteX23" fmla="*/ 17144 w 607551"/>
                <a:gd name="connsiteY23" fmla="*/ 507412 h 606687"/>
                <a:gd name="connsiteX24" fmla="*/ 198817 w 607551"/>
                <a:gd name="connsiteY24" fmla="*/ 325897 h 606687"/>
                <a:gd name="connsiteX25" fmla="*/ 234473 w 607551"/>
                <a:gd name="connsiteY25" fmla="*/ 63891 h 606687"/>
                <a:gd name="connsiteX26" fmla="*/ 389020 w 607551"/>
                <a:gd name="connsiteY26" fmla="*/ 0 h 6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551" h="606687">
                  <a:moveTo>
                    <a:pt x="479478" y="124206"/>
                  </a:moveTo>
                  <a:cubicBezTo>
                    <a:pt x="484156" y="124206"/>
                    <a:pt x="488834" y="125980"/>
                    <a:pt x="492390" y="129529"/>
                  </a:cubicBezTo>
                  <a:cubicBezTo>
                    <a:pt x="540320" y="177362"/>
                    <a:pt x="540320" y="255117"/>
                    <a:pt x="492390" y="302949"/>
                  </a:cubicBezTo>
                  <a:cubicBezTo>
                    <a:pt x="488779" y="306444"/>
                    <a:pt x="484183" y="308300"/>
                    <a:pt x="479478" y="308300"/>
                  </a:cubicBezTo>
                  <a:cubicBezTo>
                    <a:pt x="474772" y="308300"/>
                    <a:pt x="470176" y="306444"/>
                    <a:pt x="466565" y="302949"/>
                  </a:cubicBezTo>
                  <a:cubicBezTo>
                    <a:pt x="459452" y="295850"/>
                    <a:pt x="459452" y="284275"/>
                    <a:pt x="466565" y="277176"/>
                  </a:cubicBezTo>
                  <a:cubicBezTo>
                    <a:pt x="500269" y="243541"/>
                    <a:pt x="500269" y="188828"/>
                    <a:pt x="466565" y="155302"/>
                  </a:cubicBezTo>
                  <a:cubicBezTo>
                    <a:pt x="459452" y="148094"/>
                    <a:pt x="459452" y="136628"/>
                    <a:pt x="466565" y="129529"/>
                  </a:cubicBezTo>
                  <a:cubicBezTo>
                    <a:pt x="470122" y="125980"/>
                    <a:pt x="474800" y="124206"/>
                    <a:pt x="479478" y="124206"/>
                  </a:cubicBezTo>
                  <a:close/>
                  <a:moveTo>
                    <a:pt x="389020" y="48491"/>
                  </a:moveTo>
                  <a:cubicBezTo>
                    <a:pt x="343629" y="48491"/>
                    <a:pt x="300973" y="66184"/>
                    <a:pt x="268817" y="98184"/>
                  </a:cubicBezTo>
                  <a:cubicBezTo>
                    <a:pt x="202535" y="164477"/>
                    <a:pt x="202535" y="272163"/>
                    <a:pt x="268817" y="338347"/>
                  </a:cubicBezTo>
                  <a:cubicBezTo>
                    <a:pt x="300973" y="370347"/>
                    <a:pt x="343629" y="388040"/>
                    <a:pt x="389020" y="388040"/>
                  </a:cubicBezTo>
                  <a:cubicBezTo>
                    <a:pt x="434411" y="388040"/>
                    <a:pt x="477177" y="370456"/>
                    <a:pt x="509224" y="338347"/>
                  </a:cubicBezTo>
                  <a:cubicBezTo>
                    <a:pt x="575614" y="272163"/>
                    <a:pt x="575614" y="164477"/>
                    <a:pt x="509224" y="98184"/>
                  </a:cubicBezTo>
                  <a:cubicBezTo>
                    <a:pt x="477177" y="66184"/>
                    <a:pt x="434411" y="48491"/>
                    <a:pt x="389020" y="48491"/>
                  </a:cubicBezTo>
                  <a:close/>
                  <a:moveTo>
                    <a:pt x="389020" y="0"/>
                  </a:moveTo>
                  <a:cubicBezTo>
                    <a:pt x="447426" y="0"/>
                    <a:pt x="502333" y="22717"/>
                    <a:pt x="543567" y="63891"/>
                  </a:cubicBezTo>
                  <a:cubicBezTo>
                    <a:pt x="628880" y="149078"/>
                    <a:pt x="628880" y="287562"/>
                    <a:pt x="543567" y="372641"/>
                  </a:cubicBezTo>
                  <a:cubicBezTo>
                    <a:pt x="502333" y="413815"/>
                    <a:pt x="447426" y="436531"/>
                    <a:pt x="389020" y="436531"/>
                  </a:cubicBezTo>
                  <a:cubicBezTo>
                    <a:pt x="350629" y="436531"/>
                    <a:pt x="313770" y="426702"/>
                    <a:pt x="281176" y="408245"/>
                  </a:cubicBezTo>
                  <a:lnTo>
                    <a:pt x="99504" y="589650"/>
                  </a:lnTo>
                  <a:cubicBezTo>
                    <a:pt x="76754" y="612367"/>
                    <a:pt x="39894" y="612367"/>
                    <a:pt x="17144" y="589650"/>
                  </a:cubicBezTo>
                  <a:cubicBezTo>
                    <a:pt x="-5715" y="566934"/>
                    <a:pt x="-5715" y="530128"/>
                    <a:pt x="17144" y="507412"/>
                  </a:cubicBezTo>
                  <a:lnTo>
                    <a:pt x="198817" y="325897"/>
                  </a:lnTo>
                  <a:cubicBezTo>
                    <a:pt x="151676" y="242675"/>
                    <a:pt x="163488" y="134771"/>
                    <a:pt x="234473" y="63891"/>
                  </a:cubicBezTo>
                  <a:cubicBezTo>
                    <a:pt x="275707" y="22717"/>
                    <a:pt x="330614" y="0"/>
                    <a:pt x="3890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FFA100"/>
              </a:solidFill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198" dirty="0"/>
            </a:p>
          </p:txBody>
        </p:sp>
      </p:grpSp>
      <p:grpSp>
        <p:nvGrpSpPr>
          <p:cNvPr id="63" name="iśḷídê">
            <a:extLst>
              <a:ext uri="{FF2B5EF4-FFF2-40B4-BE49-F238E27FC236}">
                <a16:creationId xmlns:a16="http://schemas.microsoft.com/office/drawing/2014/main" id="{28AF5D57-F9CE-42AA-A8FF-CD453FADFC3E}"/>
              </a:ext>
            </a:extLst>
          </p:cNvPr>
          <p:cNvGrpSpPr/>
          <p:nvPr/>
        </p:nvGrpSpPr>
        <p:grpSpPr>
          <a:xfrm>
            <a:off x="8132024" y="1945059"/>
            <a:ext cx="3236383" cy="2075204"/>
            <a:chOff x="2776441" y="1231264"/>
            <a:chExt cx="3236383" cy="2075204"/>
          </a:xfrm>
        </p:grpSpPr>
        <p:sp>
          <p:nvSpPr>
            <p:cNvPr id="64" name="íṩlîḋê">
              <a:extLst>
                <a:ext uri="{FF2B5EF4-FFF2-40B4-BE49-F238E27FC236}">
                  <a16:creationId xmlns:a16="http://schemas.microsoft.com/office/drawing/2014/main" id="{0680019E-6E5C-41D2-81EF-6D51D8591011}"/>
                </a:ext>
              </a:extLst>
            </p:cNvPr>
            <p:cNvSpPr txBox="1"/>
            <p:nvPr/>
          </p:nvSpPr>
          <p:spPr>
            <a:xfrm>
              <a:off x="2776441" y="1231264"/>
              <a:ext cx="3236383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E19055"/>
                  </a:solidFill>
                </a:rPr>
                <a:t>Text here</a:t>
              </a:r>
            </a:p>
          </p:txBody>
        </p:sp>
        <p:sp>
          <p:nvSpPr>
            <p:cNvPr id="65" name="ï$ḷîďè">
              <a:extLst>
                <a:ext uri="{FF2B5EF4-FFF2-40B4-BE49-F238E27FC236}">
                  <a16:creationId xmlns:a16="http://schemas.microsoft.com/office/drawing/2014/main" id="{141B40BF-CC5F-4698-A981-AD8B6A454BD1}"/>
                </a:ext>
              </a:extLst>
            </p:cNvPr>
            <p:cNvSpPr txBox="1"/>
            <p:nvPr/>
          </p:nvSpPr>
          <p:spPr>
            <a:xfrm>
              <a:off x="2776441" y="1819596"/>
              <a:ext cx="3236382" cy="148687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0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/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  </a:t>
              </a:r>
            </a:p>
          </p:txBody>
        </p:sp>
      </p:grpSp>
      <p:sp>
        <p:nvSpPr>
          <p:cNvPr id="67" name="îṩļïḍe">
            <a:extLst>
              <a:ext uri="{FF2B5EF4-FFF2-40B4-BE49-F238E27FC236}">
                <a16:creationId xmlns:a16="http://schemas.microsoft.com/office/drawing/2014/main" id="{C2B32CD8-3DE2-4899-834D-7489BF3CBF0A}"/>
              </a:ext>
            </a:extLst>
          </p:cNvPr>
          <p:cNvSpPr/>
          <p:nvPr/>
        </p:nvSpPr>
        <p:spPr>
          <a:xfrm>
            <a:off x="714374" y="2134802"/>
            <a:ext cx="1567405" cy="156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25400" cap="flat" cmpd="sng" algn="ctr">
            <a:solidFill>
              <a:srgbClr val="FFC0AD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100000"/>
                  </a:schemeClr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69" name="îslïḍè">
            <a:extLst>
              <a:ext uri="{FF2B5EF4-FFF2-40B4-BE49-F238E27FC236}">
                <a16:creationId xmlns:a16="http://schemas.microsoft.com/office/drawing/2014/main" id="{F45B5BE3-40A5-43AB-93A5-37CF503AA847}"/>
              </a:ext>
            </a:extLst>
          </p:cNvPr>
          <p:cNvGrpSpPr/>
          <p:nvPr/>
        </p:nvGrpSpPr>
        <p:grpSpPr>
          <a:xfrm>
            <a:off x="1686547" y="2086425"/>
            <a:ext cx="547171" cy="547175"/>
            <a:chOff x="7209746" y="4153276"/>
            <a:chExt cx="675000" cy="675005"/>
          </a:xfrm>
        </p:grpSpPr>
        <p:sp>
          <p:nvSpPr>
            <p:cNvPr id="70" name="îşliḍé">
              <a:extLst>
                <a:ext uri="{FF2B5EF4-FFF2-40B4-BE49-F238E27FC236}">
                  <a16:creationId xmlns:a16="http://schemas.microsoft.com/office/drawing/2014/main" id="{07B9AE19-6161-4EB0-89B7-7CF1BB2B3080}"/>
                </a:ext>
              </a:extLst>
            </p:cNvPr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FF7C61"/>
            </a:solidFill>
            <a:ln w="38100">
              <a:solidFill>
                <a:srgbClr val="FFC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71" name="î$ḻiḓè">
              <a:extLst>
                <a:ext uri="{FF2B5EF4-FFF2-40B4-BE49-F238E27FC236}">
                  <a16:creationId xmlns:a16="http://schemas.microsoft.com/office/drawing/2014/main" id="{49067194-03FD-458B-8C9E-5EE1D3C12AAF}"/>
                </a:ext>
              </a:extLst>
            </p:cNvPr>
            <p:cNvSpPr/>
            <p:nvPr/>
          </p:nvSpPr>
          <p:spPr bwMode="auto">
            <a:xfrm>
              <a:off x="7375153" y="4318929"/>
              <a:ext cx="344185" cy="343695"/>
            </a:xfrm>
            <a:custGeom>
              <a:avLst/>
              <a:gdLst>
                <a:gd name="connsiteX0" fmla="*/ 479478 w 607551"/>
                <a:gd name="connsiteY0" fmla="*/ 124206 h 606687"/>
                <a:gd name="connsiteX1" fmla="*/ 492390 w 607551"/>
                <a:gd name="connsiteY1" fmla="*/ 129529 h 606687"/>
                <a:gd name="connsiteX2" fmla="*/ 492390 w 607551"/>
                <a:gd name="connsiteY2" fmla="*/ 302949 h 606687"/>
                <a:gd name="connsiteX3" fmla="*/ 479478 w 607551"/>
                <a:gd name="connsiteY3" fmla="*/ 308300 h 606687"/>
                <a:gd name="connsiteX4" fmla="*/ 466565 w 607551"/>
                <a:gd name="connsiteY4" fmla="*/ 302949 h 606687"/>
                <a:gd name="connsiteX5" fmla="*/ 466565 w 607551"/>
                <a:gd name="connsiteY5" fmla="*/ 277176 h 606687"/>
                <a:gd name="connsiteX6" fmla="*/ 466565 w 607551"/>
                <a:gd name="connsiteY6" fmla="*/ 155302 h 606687"/>
                <a:gd name="connsiteX7" fmla="*/ 466565 w 607551"/>
                <a:gd name="connsiteY7" fmla="*/ 129529 h 606687"/>
                <a:gd name="connsiteX8" fmla="*/ 479478 w 607551"/>
                <a:gd name="connsiteY8" fmla="*/ 124206 h 606687"/>
                <a:gd name="connsiteX9" fmla="*/ 389020 w 607551"/>
                <a:gd name="connsiteY9" fmla="*/ 48491 h 606687"/>
                <a:gd name="connsiteX10" fmla="*/ 268817 w 607551"/>
                <a:gd name="connsiteY10" fmla="*/ 98184 h 606687"/>
                <a:gd name="connsiteX11" fmla="*/ 268817 w 607551"/>
                <a:gd name="connsiteY11" fmla="*/ 338347 h 606687"/>
                <a:gd name="connsiteX12" fmla="*/ 389020 w 607551"/>
                <a:gd name="connsiteY12" fmla="*/ 388040 h 606687"/>
                <a:gd name="connsiteX13" fmla="*/ 509224 w 607551"/>
                <a:gd name="connsiteY13" fmla="*/ 338347 h 606687"/>
                <a:gd name="connsiteX14" fmla="*/ 509224 w 607551"/>
                <a:gd name="connsiteY14" fmla="*/ 98184 h 606687"/>
                <a:gd name="connsiteX15" fmla="*/ 389020 w 607551"/>
                <a:gd name="connsiteY15" fmla="*/ 48491 h 606687"/>
                <a:gd name="connsiteX16" fmla="*/ 389020 w 607551"/>
                <a:gd name="connsiteY16" fmla="*/ 0 h 606687"/>
                <a:gd name="connsiteX17" fmla="*/ 543567 w 607551"/>
                <a:gd name="connsiteY17" fmla="*/ 63891 h 606687"/>
                <a:gd name="connsiteX18" fmla="*/ 543567 w 607551"/>
                <a:gd name="connsiteY18" fmla="*/ 372641 h 606687"/>
                <a:gd name="connsiteX19" fmla="*/ 389020 w 607551"/>
                <a:gd name="connsiteY19" fmla="*/ 436531 h 606687"/>
                <a:gd name="connsiteX20" fmla="*/ 281176 w 607551"/>
                <a:gd name="connsiteY20" fmla="*/ 408245 h 606687"/>
                <a:gd name="connsiteX21" fmla="*/ 99504 w 607551"/>
                <a:gd name="connsiteY21" fmla="*/ 589650 h 606687"/>
                <a:gd name="connsiteX22" fmla="*/ 17144 w 607551"/>
                <a:gd name="connsiteY22" fmla="*/ 589650 h 606687"/>
                <a:gd name="connsiteX23" fmla="*/ 17144 w 607551"/>
                <a:gd name="connsiteY23" fmla="*/ 507412 h 606687"/>
                <a:gd name="connsiteX24" fmla="*/ 198817 w 607551"/>
                <a:gd name="connsiteY24" fmla="*/ 325897 h 606687"/>
                <a:gd name="connsiteX25" fmla="*/ 234473 w 607551"/>
                <a:gd name="connsiteY25" fmla="*/ 63891 h 606687"/>
                <a:gd name="connsiteX26" fmla="*/ 389020 w 607551"/>
                <a:gd name="connsiteY26" fmla="*/ 0 h 6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551" h="606687">
                  <a:moveTo>
                    <a:pt x="479478" y="124206"/>
                  </a:moveTo>
                  <a:cubicBezTo>
                    <a:pt x="484156" y="124206"/>
                    <a:pt x="488834" y="125980"/>
                    <a:pt x="492390" y="129529"/>
                  </a:cubicBezTo>
                  <a:cubicBezTo>
                    <a:pt x="540320" y="177362"/>
                    <a:pt x="540320" y="255117"/>
                    <a:pt x="492390" y="302949"/>
                  </a:cubicBezTo>
                  <a:cubicBezTo>
                    <a:pt x="488779" y="306444"/>
                    <a:pt x="484183" y="308300"/>
                    <a:pt x="479478" y="308300"/>
                  </a:cubicBezTo>
                  <a:cubicBezTo>
                    <a:pt x="474772" y="308300"/>
                    <a:pt x="470176" y="306444"/>
                    <a:pt x="466565" y="302949"/>
                  </a:cubicBezTo>
                  <a:cubicBezTo>
                    <a:pt x="459452" y="295850"/>
                    <a:pt x="459452" y="284275"/>
                    <a:pt x="466565" y="277176"/>
                  </a:cubicBezTo>
                  <a:cubicBezTo>
                    <a:pt x="500269" y="243541"/>
                    <a:pt x="500269" y="188828"/>
                    <a:pt x="466565" y="155302"/>
                  </a:cubicBezTo>
                  <a:cubicBezTo>
                    <a:pt x="459452" y="148094"/>
                    <a:pt x="459452" y="136628"/>
                    <a:pt x="466565" y="129529"/>
                  </a:cubicBezTo>
                  <a:cubicBezTo>
                    <a:pt x="470122" y="125980"/>
                    <a:pt x="474800" y="124206"/>
                    <a:pt x="479478" y="124206"/>
                  </a:cubicBezTo>
                  <a:close/>
                  <a:moveTo>
                    <a:pt x="389020" y="48491"/>
                  </a:moveTo>
                  <a:cubicBezTo>
                    <a:pt x="343629" y="48491"/>
                    <a:pt x="300973" y="66184"/>
                    <a:pt x="268817" y="98184"/>
                  </a:cubicBezTo>
                  <a:cubicBezTo>
                    <a:pt x="202535" y="164477"/>
                    <a:pt x="202535" y="272163"/>
                    <a:pt x="268817" y="338347"/>
                  </a:cubicBezTo>
                  <a:cubicBezTo>
                    <a:pt x="300973" y="370347"/>
                    <a:pt x="343629" y="388040"/>
                    <a:pt x="389020" y="388040"/>
                  </a:cubicBezTo>
                  <a:cubicBezTo>
                    <a:pt x="434411" y="388040"/>
                    <a:pt x="477177" y="370456"/>
                    <a:pt x="509224" y="338347"/>
                  </a:cubicBezTo>
                  <a:cubicBezTo>
                    <a:pt x="575614" y="272163"/>
                    <a:pt x="575614" y="164477"/>
                    <a:pt x="509224" y="98184"/>
                  </a:cubicBezTo>
                  <a:cubicBezTo>
                    <a:pt x="477177" y="66184"/>
                    <a:pt x="434411" y="48491"/>
                    <a:pt x="389020" y="48491"/>
                  </a:cubicBezTo>
                  <a:close/>
                  <a:moveTo>
                    <a:pt x="389020" y="0"/>
                  </a:moveTo>
                  <a:cubicBezTo>
                    <a:pt x="447426" y="0"/>
                    <a:pt x="502333" y="22717"/>
                    <a:pt x="543567" y="63891"/>
                  </a:cubicBezTo>
                  <a:cubicBezTo>
                    <a:pt x="628880" y="149078"/>
                    <a:pt x="628880" y="287562"/>
                    <a:pt x="543567" y="372641"/>
                  </a:cubicBezTo>
                  <a:cubicBezTo>
                    <a:pt x="502333" y="413815"/>
                    <a:pt x="447426" y="436531"/>
                    <a:pt x="389020" y="436531"/>
                  </a:cubicBezTo>
                  <a:cubicBezTo>
                    <a:pt x="350629" y="436531"/>
                    <a:pt x="313770" y="426702"/>
                    <a:pt x="281176" y="408245"/>
                  </a:cubicBezTo>
                  <a:lnTo>
                    <a:pt x="99504" y="589650"/>
                  </a:lnTo>
                  <a:cubicBezTo>
                    <a:pt x="76754" y="612367"/>
                    <a:pt x="39894" y="612367"/>
                    <a:pt x="17144" y="589650"/>
                  </a:cubicBezTo>
                  <a:cubicBezTo>
                    <a:pt x="-5715" y="566934"/>
                    <a:pt x="-5715" y="530128"/>
                    <a:pt x="17144" y="507412"/>
                  </a:cubicBezTo>
                  <a:lnTo>
                    <a:pt x="198817" y="325897"/>
                  </a:lnTo>
                  <a:cubicBezTo>
                    <a:pt x="151676" y="242675"/>
                    <a:pt x="163488" y="134771"/>
                    <a:pt x="234473" y="63891"/>
                  </a:cubicBezTo>
                  <a:cubicBezTo>
                    <a:pt x="275707" y="22717"/>
                    <a:pt x="330614" y="0"/>
                    <a:pt x="3890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C0AD"/>
              </a:solidFill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198" dirty="0"/>
            </a:p>
          </p:txBody>
        </p:sp>
      </p:grpSp>
      <p:grpSp>
        <p:nvGrpSpPr>
          <p:cNvPr id="78" name="iśḷídê">
            <a:extLst>
              <a:ext uri="{FF2B5EF4-FFF2-40B4-BE49-F238E27FC236}">
                <a16:creationId xmlns:a16="http://schemas.microsoft.com/office/drawing/2014/main" id="{535E3968-178A-44F1-8231-EB4F4384687F}"/>
              </a:ext>
            </a:extLst>
          </p:cNvPr>
          <p:cNvGrpSpPr/>
          <p:nvPr/>
        </p:nvGrpSpPr>
        <p:grpSpPr>
          <a:xfrm>
            <a:off x="2550374" y="2240334"/>
            <a:ext cx="3236383" cy="2075204"/>
            <a:chOff x="2776441" y="1231264"/>
            <a:chExt cx="3236383" cy="2075204"/>
          </a:xfrm>
        </p:grpSpPr>
        <p:sp>
          <p:nvSpPr>
            <p:cNvPr id="79" name="íṩlîḋê">
              <a:extLst>
                <a:ext uri="{FF2B5EF4-FFF2-40B4-BE49-F238E27FC236}">
                  <a16:creationId xmlns:a16="http://schemas.microsoft.com/office/drawing/2014/main" id="{A4D5FEBD-1DB8-4850-8623-9DDF721B0159}"/>
                </a:ext>
              </a:extLst>
            </p:cNvPr>
            <p:cNvSpPr txBox="1"/>
            <p:nvPr/>
          </p:nvSpPr>
          <p:spPr>
            <a:xfrm>
              <a:off x="2776441" y="1231264"/>
              <a:ext cx="3236383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FF7C61"/>
                  </a:solidFill>
                </a:rPr>
                <a:t>Text here</a:t>
              </a:r>
            </a:p>
          </p:txBody>
        </p:sp>
        <p:sp>
          <p:nvSpPr>
            <p:cNvPr id="80" name="ï$ḷîďè">
              <a:extLst>
                <a:ext uri="{FF2B5EF4-FFF2-40B4-BE49-F238E27FC236}">
                  <a16:creationId xmlns:a16="http://schemas.microsoft.com/office/drawing/2014/main" id="{BAFA9498-94A7-4901-876D-6DF9F67DA957}"/>
                </a:ext>
              </a:extLst>
            </p:cNvPr>
            <p:cNvSpPr txBox="1"/>
            <p:nvPr/>
          </p:nvSpPr>
          <p:spPr>
            <a:xfrm>
              <a:off x="2776441" y="1819596"/>
              <a:ext cx="3236382" cy="148687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0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/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  </a:t>
              </a: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9172" y="3349782"/>
            <a:ext cx="909381" cy="2631856"/>
          </a:xfrm>
          <a:prstGeom prst="rect">
            <a:avLst/>
          </a:prstGeom>
        </p:spPr>
      </p:pic>
      <p:pic>
        <p:nvPicPr>
          <p:cNvPr id="50" name="图片 12">
            <a:extLst>
              <a:ext uri="{FF2B5EF4-FFF2-40B4-BE49-F238E27FC236}">
                <a16:creationId xmlns:a16="http://schemas.microsoft.com/office/drawing/2014/main" id="{8E2F6221-7ADD-4A72-8808-686229728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805" y="228895"/>
            <a:ext cx="1923589" cy="1017932"/>
          </a:xfrm>
          <a:prstGeom prst="rect">
            <a:avLst/>
          </a:prstGeom>
        </p:spPr>
      </p:pic>
      <p:pic>
        <p:nvPicPr>
          <p:cNvPr id="51" name="图片 12">
            <a:extLst>
              <a:ext uri="{FF2B5EF4-FFF2-40B4-BE49-F238E27FC236}">
                <a16:creationId xmlns:a16="http://schemas.microsoft.com/office/drawing/2014/main" id="{8E2F6221-7ADD-4A72-8808-686229728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811" y="254502"/>
            <a:ext cx="1923589" cy="10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7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5" name="í$ḻîḓé">
            <a:extLst>
              <a:ext uri="{FF2B5EF4-FFF2-40B4-BE49-F238E27FC236}">
                <a16:creationId xmlns:a16="http://schemas.microsoft.com/office/drawing/2014/main" id="{B0877F2F-0840-481D-AC4A-BBE4EBE32BD0}"/>
              </a:ext>
            </a:extLst>
          </p:cNvPr>
          <p:cNvSpPr/>
          <p:nvPr/>
        </p:nvSpPr>
        <p:spPr bwMode="auto">
          <a:xfrm>
            <a:off x="7747508" y="1909464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" name="îṩlïḓê">
            <a:extLst>
              <a:ext uri="{FF2B5EF4-FFF2-40B4-BE49-F238E27FC236}">
                <a16:creationId xmlns:a16="http://schemas.microsoft.com/office/drawing/2014/main" id="{49895C64-7548-4B95-95CF-F5441F24B972}"/>
              </a:ext>
            </a:extLst>
          </p:cNvPr>
          <p:cNvSpPr/>
          <p:nvPr/>
        </p:nvSpPr>
        <p:spPr bwMode="auto">
          <a:xfrm flipV="1">
            <a:off x="5637249" y="3123989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" name="i$liḋe">
            <a:extLst>
              <a:ext uri="{FF2B5EF4-FFF2-40B4-BE49-F238E27FC236}">
                <a16:creationId xmlns:a16="http://schemas.microsoft.com/office/drawing/2014/main" id="{97F86E4F-8030-4874-8EDE-DE7A7ED8AC41}"/>
              </a:ext>
            </a:extLst>
          </p:cNvPr>
          <p:cNvSpPr/>
          <p:nvPr/>
        </p:nvSpPr>
        <p:spPr bwMode="auto">
          <a:xfrm>
            <a:off x="3528360" y="1909464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" name="iš1îḑe">
            <a:extLst>
              <a:ext uri="{FF2B5EF4-FFF2-40B4-BE49-F238E27FC236}">
                <a16:creationId xmlns:a16="http://schemas.microsoft.com/office/drawing/2014/main" id="{91D18A92-50C8-46B4-AE69-9B3E2EF46691}"/>
              </a:ext>
            </a:extLst>
          </p:cNvPr>
          <p:cNvSpPr/>
          <p:nvPr/>
        </p:nvSpPr>
        <p:spPr bwMode="auto">
          <a:xfrm>
            <a:off x="1420714" y="1909464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E6376C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" name="ïŝlîḑé">
            <a:extLst>
              <a:ext uri="{FF2B5EF4-FFF2-40B4-BE49-F238E27FC236}">
                <a16:creationId xmlns:a16="http://schemas.microsoft.com/office/drawing/2014/main" id="{5A208E4B-FF3B-4604-B28A-51DA5B3766BC}"/>
              </a:ext>
            </a:extLst>
          </p:cNvPr>
          <p:cNvSpPr/>
          <p:nvPr/>
        </p:nvSpPr>
        <p:spPr bwMode="auto">
          <a:xfrm flipV="1">
            <a:off x="1420714" y="3123989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" name="íṧļîḓê">
            <a:extLst>
              <a:ext uri="{FF2B5EF4-FFF2-40B4-BE49-F238E27FC236}">
                <a16:creationId xmlns:a16="http://schemas.microsoft.com/office/drawing/2014/main" id="{73415509-8AEC-40D5-B2EC-BF05A719ADFE}"/>
              </a:ext>
            </a:extLst>
          </p:cNvPr>
          <p:cNvSpPr/>
          <p:nvPr/>
        </p:nvSpPr>
        <p:spPr bwMode="auto">
          <a:xfrm flipV="1">
            <a:off x="3528360" y="3123989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EED4B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" name="ïSḷîḓe">
            <a:extLst>
              <a:ext uri="{FF2B5EF4-FFF2-40B4-BE49-F238E27FC236}">
                <a16:creationId xmlns:a16="http://schemas.microsoft.com/office/drawing/2014/main" id="{135D6A38-0A86-4411-A51C-8664CCD57F2B}"/>
              </a:ext>
            </a:extLst>
          </p:cNvPr>
          <p:cNvSpPr/>
          <p:nvPr/>
        </p:nvSpPr>
        <p:spPr bwMode="auto">
          <a:xfrm>
            <a:off x="5637249" y="1909464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7BC9F2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" name="íŝľidè">
            <a:extLst>
              <a:ext uri="{FF2B5EF4-FFF2-40B4-BE49-F238E27FC236}">
                <a16:creationId xmlns:a16="http://schemas.microsoft.com/office/drawing/2014/main" id="{AC6EC9A3-BCD5-4E6D-A161-11AE8413A58F}"/>
              </a:ext>
            </a:extLst>
          </p:cNvPr>
          <p:cNvSpPr/>
          <p:nvPr/>
        </p:nvSpPr>
        <p:spPr bwMode="auto">
          <a:xfrm flipV="1">
            <a:off x="7747508" y="3123989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EB5D8F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" name="i$ḷïḓê">
            <a:extLst>
              <a:ext uri="{FF2B5EF4-FFF2-40B4-BE49-F238E27FC236}">
                <a16:creationId xmlns:a16="http://schemas.microsoft.com/office/drawing/2014/main" id="{7514BCDD-A79A-403F-BB45-F57ED8CE030B}"/>
              </a:ext>
            </a:extLst>
          </p:cNvPr>
          <p:cNvSpPr txBox="1"/>
          <p:nvPr/>
        </p:nvSpPr>
        <p:spPr>
          <a:xfrm>
            <a:off x="1938121" y="2944113"/>
            <a:ext cx="1401584" cy="407126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201X Q1</a:t>
            </a:r>
            <a:endParaRPr lang="zh-CN" altLang="en-US" sz="1600" b="1" dirty="0"/>
          </a:p>
        </p:txBody>
      </p:sp>
      <p:sp>
        <p:nvSpPr>
          <p:cNvPr id="14" name="ïŝḷïḓe">
            <a:extLst>
              <a:ext uri="{FF2B5EF4-FFF2-40B4-BE49-F238E27FC236}">
                <a16:creationId xmlns:a16="http://schemas.microsoft.com/office/drawing/2014/main" id="{1093FDC3-E4B0-4A6F-AE3B-38605252BC02}"/>
              </a:ext>
            </a:extLst>
          </p:cNvPr>
          <p:cNvSpPr txBox="1"/>
          <p:nvPr/>
        </p:nvSpPr>
        <p:spPr>
          <a:xfrm>
            <a:off x="4062947" y="2944113"/>
            <a:ext cx="1401584" cy="407126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201x Q2</a:t>
            </a:r>
            <a:endParaRPr lang="zh-CN" altLang="en-US" sz="1600" b="1" dirty="0"/>
          </a:p>
        </p:txBody>
      </p:sp>
      <p:sp>
        <p:nvSpPr>
          <p:cNvPr id="15" name="íṧḻîḑe">
            <a:extLst>
              <a:ext uri="{FF2B5EF4-FFF2-40B4-BE49-F238E27FC236}">
                <a16:creationId xmlns:a16="http://schemas.microsoft.com/office/drawing/2014/main" id="{FCAA98CB-AF38-4277-A515-723994DB5891}"/>
              </a:ext>
            </a:extLst>
          </p:cNvPr>
          <p:cNvSpPr txBox="1"/>
          <p:nvPr/>
        </p:nvSpPr>
        <p:spPr>
          <a:xfrm>
            <a:off x="6178179" y="2940012"/>
            <a:ext cx="1401584" cy="407126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201X Q3</a:t>
            </a:r>
            <a:endParaRPr lang="zh-CN" altLang="en-US" sz="1600" b="1" dirty="0"/>
          </a:p>
        </p:txBody>
      </p:sp>
      <p:sp>
        <p:nvSpPr>
          <p:cNvPr id="16" name="íṥľíḍe">
            <a:extLst>
              <a:ext uri="{FF2B5EF4-FFF2-40B4-BE49-F238E27FC236}">
                <a16:creationId xmlns:a16="http://schemas.microsoft.com/office/drawing/2014/main" id="{2F4585F9-2E57-4B1F-ACF2-36F5971467B2}"/>
              </a:ext>
            </a:extLst>
          </p:cNvPr>
          <p:cNvSpPr txBox="1"/>
          <p:nvPr/>
        </p:nvSpPr>
        <p:spPr>
          <a:xfrm>
            <a:off x="8264914" y="2940012"/>
            <a:ext cx="1401584" cy="407126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201xQ4</a:t>
            </a:r>
            <a:endParaRPr lang="zh-CN" altLang="en-US" sz="1600" b="1" dirty="0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014E8A73-4EDD-4AE0-AA0E-6FFB8DC6E698}"/>
              </a:ext>
            </a:extLst>
          </p:cNvPr>
          <p:cNvSpPr>
            <a:spLocks/>
          </p:cNvSpPr>
          <p:nvPr/>
        </p:nvSpPr>
        <p:spPr bwMode="auto">
          <a:xfrm>
            <a:off x="904624" y="1306512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C200CB76-3E5E-4150-B81B-F0063BC024B4}"/>
              </a:ext>
            </a:extLst>
          </p:cNvPr>
          <p:cNvSpPr>
            <a:spLocks/>
          </p:cNvSpPr>
          <p:nvPr/>
        </p:nvSpPr>
        <p:spPr bwMode="auto">
          <a:xfrm>
            <a:off x="3116327" y="458570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1EAAD969-7431-4B0E-BCD6-384023920430}"/>
              </a:ext>
            </a:extLst>
          </p:cNvPr>
          <p:cNvSpPr>
            <a:spLocks/>
          </p:cNvSpPr>
          <p:nvPr/>
        </p:nvSpPr>
        <p:spPr bwMode="auto">
          <a:xfrm>
            <a:off x="7747508" y="502549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id="{E9227A97-D73C-4233-B025-F934601A9A27}"/>
              </a:ext>
            </a:extLst>
          </p:cNvPr>
          <p:cNvSpPr>
            <a:spLocks/>
          </p:cNvSpPr>
          <p:nvPr/>
        </p:nvSpPr>
        <p:spPr bwMode="auto">
          <a:xfrm>
            <a:off x="10012234" y="1278742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5" name="图片 12">
            <a:extLst>
              <a:ext uri="{FF2B5EF4-FFF2-40B4-BE49-F238E27FC236}">
                <a16:creationId xmlns:a16="http://schemas.microsoft.com/office/drawing/2014/main" id="{8E2F6221-7ADD-4A72-8808-686229728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05" y="228895"/>
            <a:ext cx="1923589" cy="10179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490" y="4152008"/>
            <a:ext cx="989812" cy="16278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838" y="4049214"/>
            <a:ext cx="829463" cy="171706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533" y="4163785"/>
            <a:ext cx="558397" cy="161606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8810" y="4285960"/>
            <a:ext cx="872069" cy="1493892"/>
          </a:xfrm>
          <a:prstGeom prst="rect">
            <a:avLst/>
          </a:prstGeom>
        </p:spPr>
      </p:pic>
      <p:pic>
        <p:nvPicPr>
          <p:cNvPr id="54" name="图片 12">
            <a:extLst>
              <a:ext uri="{FF2B5EF4-FFF2-40B4-BE49-F238E27FC236}">
                <a16:creationId xmlns:a16="http://schemas.microsoft.com/office/drawing/2014/main" id="{8E2F6221-7ADD-4A72-8808-686229728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811" y="254502"/>
            <a:ext cx="1923589" cy="10179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1651" y="3347138"/>
            <a:ext cx="1642500" cy="25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2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val 62">
            <a:extLst>
              <a:ext uri="{FF2B5EF4-FFF2-40B4-BE49-F238E27FC236}">
                <a16:creationId xmlns:a16="http://schemas.microsoft.com/office/drawing/2014/main" id="{0E27B780-7F9F-41EF-9F4D-9F15B1432FBE}"/>
              </a:ext>
            </a:extLst>
          </p:cNvPr>
          <p:cNvSpPr/>
          <p:nvPr/>
        </p:nvSpPr>
        <p:spPr>
          <a:xfrm>
            <a:off x="743413" y="936804"/>
            <a:ext cx="5482289" cy="5482289"/>
          </a:xfrm>
          <a:prstGeom prst="ellipse">
            <a:avLst/>
          </a:prstGeom>
          <a:solidFill>
            <a:sysClr val="window" lastClr="FFFFFF">
              <a:lumMod val="75000"/>
              <a:alpha val="1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5" name="Freeform: Shape 137">
            <a:extLst>
              <a:ext uri="{FF2B5EF4-FFF2-40B4-BE49-F238E27FC236}">
                <a16:creationId xmlns:a16="http://schemas.microsoft.com/office/drawing/2014/main" id="{63128C90-E12B-47DA-A588-6A0EBAAAE518}"/>
              </a:ext>
            </a:extLst>
          </p:cNvPr>
          <p:cNvSpPr/>
          <p:nvPr/>
        </p:nvSpPr>
        <p:spPr>
          <a:xfrm>
            <a:off x="1832108" y="2398616"/>
            <a:ext cx="3373925" cy="3753953"/>
          </a:xfrm>
          <a:custGeom>
            <a:avLst/>
            <a:gdLst>
              <a:gd name="connsiteX0" fmla="*/ 1972711 w 3595513"/>
              <a:gd name="connsiteY0" fmla="*/ 0 h 4000500"/>
              <a:gd name="connsiteX1" fmla="*/ 3052846 w 3595513"/>
              <a:gd name="connsiteY1" fmla="*/ 395288 h 4000500"/>
              <a:gd name="connsiteX2" fmla="*/ 3368123 w 3595513"/>
              <a:gd name="connsiteY2" fmla="*/ 793433 h 4000500"/>
              <a:gd name="connsiteX3" fmla="*/ 3531001 w 3595513"/>
              <a:gd name="connsiteY3" fmla="*/ 2205990 h 4000500"/>
              <a:gd name="connsiteX4" fmla="*/ 2865203 w 3595513"/>
              <a:gd name="connsiteY4" fmla="*/ 3291840 h 4000500"/>
              <a:gd name="connsiteX5" fmla="*/ 2754713 w 3595513"/>
              <a:gd name="connsiteY5" fmla="*/ 3672840 h 4000500"/>
              <a:gd name="connsiteX6" fmla="*/ 2754713 w 3595513"/>
              <a:gd name="connsiteY6" fmla="*/ 4000500 h 4000500"/>
              <a:gd name="connsiteX7" fmla="*/ 2753761 w 3595513"/>
              <a:gd name="connsiteY7" fmla="*/ 4000500 h 4000500"/>
              <a:gd name="connsiteX8" fmla="*/ 1152608 w 3595513"/>
              <a:gd name="connsiteY8" fmla="*/ 4000500 h 4000500"/>
              <a:gd name="connsiteX9" fmla="*/ 1147846 w 3595513"/>
              <a:gd name="connsiteY9" fmla="*/ 3704273 h 4000500"/>
              <a:gd name="connsiteX10" fmla="*/ 968776 w 3595513"/>
              <a:gd name="connsiteY10" fmla="*/ 3565208 h 4000500"/>
              <a:gd name="connsiteX11" fmla="*/ 637306 w 3595513"/>
              <a:gd name="connsiteY11" fmla="*/ 3560445 h 4000500"/>
              <a:gd name="connsiteX12" fmla="*/ 333458 w 3595513"/>
              <a:gd name="connsiteY12" fmla="*/ 3259455 h 4000500"/>
              <a:gd name="connsiteX13" fmla="*/ 333458 w 3595513"/>
              <a:gd name="connsiteY13" fmla="*/ 3257550 h 4000500"/>
              <a:gd name="connsiteX14" fmla="*/ 302978 w 3595513"/>
              <a:gd name="connsiteY14" fmla="*/ 3059430 h 4000500"/>
              <a:gd name="connsiteX15" fmla="*/ 232493 w 3595513"/>
              <a:gd name="connsiteY15" fmla="*/ 2976563 h 4000500"/>
              <a:gd name="connsiteX16" fmla="*/ 222968 w 3595513"/>
              <a:gd name="connsiteY16" fmla="*/ 2823210 h 4000500"/>
              <a:gd name="connsiteX17" fmla="*/ 216301 w 3595513"/>
              <a:gd name="connsiteY17" fmla="*/ 2808923 h 4000500"/>
              <a:gd name="connsiteX18" fmla="*/ 209633 w 3595513"/>
              <a:gd name="connsiteY18" fmla="*/ 2644140 h 4000500"/>
              <a:gd name="connsiteX19" fmla="*/ 14371 w 3595513"/>
              <a:gd name="connsiteY19" fmla="*/ 2391728 h 4000500"/>
              <a:gd name="connsiteX20" fmla="*/ 44851 w 3595513"/>
              <a:gd name="connsiteY20" fmla="*/ 2198370 h 4000500"/>
              <a:gd name="connsiteX21" fmla="*/ 51518 w 3595513"/>
              <a:gd name="connsiteY21" fmla="*/ 2191703 h 4000500"/>
              <a:gd name="connsiteX22" fmla="*/ 58186 w 3595513"/>
              <a:gd name="connsiteY22" fmla="*/ 2186940 h 4000500"/>
              <a:gd name="connsiteX23" fmla="*/ 274403 w 3595513"/>
              <a:gd name="connsiteY23" fmla="*/ 1864043 h 4000500"/>
              <a:gd name="connsiteX24" fmla="*/ 274403 w 3595513"/>
              <a:gd name="connsiteY24" fmla="*/ 1859280 h 4000500"/>
              <a:gd name="connsiteX25" fmla="*/ 274403 w 3595513"/>
              <a:gd name="connsiteY25" fmla="*/ 1854518 h 4000500"/>
              <a:gd name="connsiteX26" fmla="*/ 258211 w 3595513"/>
              <a:gd name="connsiteY26" fmla="*/ 1696403 h 4000500"/>
              <a:gd name="connsiteX27" fmla="*/ 202013 w 3595513"/>
              <a:gd name="connsiteY27" fmla="*/ 1345883 h 4000500"/>
              <a:gd name="connsiteX28" fmla="*/ 416326 w 3595513"/>
              <a:gd name="connsiteY28" fmla="*/ 683895 h 4000500"/>
              <a:gd name="connsiteX29" fmla="*/ 418231 w 3595513"/>
              <a:gd name="connsiteY29" fmla="*/ 681990 h 4000500"/>
              <a:gd name="connsiteX30" fmla="*/ 1774591 w 3595513"/>
              <a:gd name="connsiteY30" fmla="*/ 9525 h 4000500"/>
              <a:gd name="connsiteX31" fmla="*/ 1972711 w 3595513"/>
              <a:gd name="connsiteY31" fmla="*/ 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95513" h="4000500">
                <a:moveTo>
                  <a:pt x="1972711" y="0"/>
                </a:moveTo>
                <a:cubicBezTo>
                  <a:pt x="2500396" y="0"/>
                  <a:pt x="2850916" y="214313"/>
                  <a:pt x="3052846" y="395288"/>
                </a:cubicBezTo>
                <a:cubicBezTo>
                  <a:pt x="3262396" y="581025"/>
                  <a:pt x="3356693" y="767715"/>
                  <a:pt x="3368123" y="793433"/>
                </a:cubicBezTo>
                <a:cubicBezTo>
                  <a:pt x="3740551" y="1466850"/>
                  <a:pt x="3547193" y="2156460"/>
                  <a:pt x="3531001" y="2205990"/>
                </a:cubicBezTo>
                <a:cubicBezTo>
                  <a:pt x="3396698" y="2752725"/>
                  <a:pt x="2930926" y="3228023"/>
                  <a:pt x="2865203" y="3291840"/>
                </a:cubicBezTo>
                <a:cubicBezTo>
                  <a:pt x="2770906" y="3449955"/>
                  <a:pt x="2754713" y="3654743"/>
                  <a:pt x="2754713" y="3672840"/>
                </a:cubicBezTo>
                <a:lnTo>
                  <a:pt x="2754713" y="4000500"/>
                </a:lnTo>
                <a:lnTo>
                  <a:pt x="2753761" y="4000500"/>
                </a:lnTo>
                <a:cubicBezTo>
                  <a:pt x="1152608" y="4000500"/>
                  <a:pt x="1152608" y="4000500"/>
                  <a:pt x="1152608" y="4000500"/>
                </a:cubicBezTo>
                <a:cubicBezTo>
                  <a:pt x="1147846" y="3704273"/>
                  <a:pt x="1147846" y="3704273"/>
                  <a:pt x="1147846" y="3704273"/>
                </a:cubicBezTo>
                <a:cubicBezTo>
                  <a:pt x="1119271" y="3635693"/>
                  <a:pt x="1037356" y="3565208"/>
                  <a:pt x="968776" y="3565208"/>
                </a:cubicBezTo>
                <a:cubicBezTo>
                  <a:pt x="637306" y="3560445"/>
                  <a:pt x="637306" y="3560445"/>
                  <a:pt x="637306" y="3560445"/>
                </a:cubicBezTo>
                <a:cubicBezTo>
                  <a:pt x="397276" y="3544253"/>
                  <a:pt x="333458" y="3355658"/>
                  <a:pt x="333458" y="3259455"/>
                </a:cubicBezTo>
                <a:cubicBezTo>
                  <a:pt x="333458" y="3257550"/>
                  <a:pt x="333458" y="3257550"/>
                  <a:pt x="333458" y="3257550"/>
                </a:cubicBezTo>
                <a:cubicBezTo>
                  <a:pt x="335363" y="3147060"/>
                  <a:pt x="312503" y="3083243"/>
                  <a:pt x="302978" y="3059430"/>
                </a:cubicBezTo>
                <a:cubicBezTo>
                  <a:pt x="264878" y="3030855"/>
                  <a:pt x="242018" y="2995613"/>
                  <a:pt x="232493" y="2976563"/>
                </a:cubicBezTo>
                <a:cubicBezTo>
                  <a:pt x="194393" y="2931795"/>
                  <a:pt x="199156" y="2872740"/>
                  <a:pt x="222968" y="2823210"/>
                </a:cubicBezTo>
                <a:cubicBezTo>
                  <a:pt x="221063" y="2818448"/>
                  <a:pt x="218206" y="2813685"/>
                  <a:pt x="216301" y="2808923"/>
                </a:cubicBezTo>
                <a:cubicBezTo>
                  <a:pt x="174391" y="2754630"/>
                  <a:pt x="181058" y="2690813"/>
                  <a:pt x="209633" y="2644140"/>
                </a:cubicBezTo>
                <a:cubicBezTo>
                  <a:pt x="65806" y="2589848"/>
                  <a:pt x="23896" y="2432685"/>
                  <a:pt x="14371" y="2391728"/>
                </a:cubicBezTo>
                <a:cubicBezTo>
                  <a:pt x="-20872" y="2302193"/>
                  <a:pt x="16276" y="2228850"/>
                  <a:pt x="44851" y="2198370"/>
                </a:cubicBezTo>
                <a:cubicBezTo>
                  <a:pt x="51518" y="2191703"/>
                  <a:pt x="51518" y="2191703"/>
                  <a:pt x="51518" y="2191703"/>
                </a:cubicBezTo>
                <a:cubicBezTo>
                  <a:pt x="58186" y="2186940"/>
                  <a:pt x="58186" y="2186940"/>
                  <a:pt x="58186" y="2186940"/>
                </a:cubicBezTo>
                <a:cubicBezTo>
                  <a:pt x="272498" y="2057400"/>
                  <a:pt x="274403" y="1873568"/>
                  <a:pt x="274403" y="1864043"/>
                </a:cubicBezTo>
                <a:cubicBezTo>
                  <a:pt x="274403" y="1859280"/>
                  <a:pt x="274403" y="1859280"/>
                  <a:pt x="274403" y="1859280"/>
                </a:cubicBezTo>
                <a:cubicBezTo>
                  <a:pt x="274403" y="1854518"/>
                  <a:pt x="274403" y="1854518"/>
                  <a:pt x="274403" y="1854518"/>
                </a:cubicBezTo>
                <a:cubicBezTo>
                  <a:pt x="279166" y="1816418"/>
                  <a:pt x="267736" y="1739265"/>
                  <a:pt x="258211" y="1696403"/>
                </a:cubicBezTo>
                <a:cubicBezTo>
                  <a:pt x="206776" y="1578293"/>
                  <a:pt x="202013" y="1368743"/>
                  <a:pt x="202013" y="1345883"/>
                </a:cubicBezTo>
                <a:cubicBezTo>
                  <a:pt x="192488" y="1004888"/>
                  <a:pt x="406801" y="696278"/>
                  <a:pt x="416326" y="683895"/>
                </a:cubicBezTo>
                <a:cubicBezTo>
                  <a:pt x="418231" y="681990"/>
                  <a:pt x="418231" y="681990"/>
                  <a:pt x="418231" y="681990"/>
                </a:cubicBezTo>
                <a:cubicBezTo>
                  <a:pt x="933533" y="30480"/>
                  <a:pt x="1710773" y="9525"/>
                  <a:pt x="1774591" y="9525"/>
                </a:cubicBezTo>
                <a:cubicBezTo>
                  <a:pt x="1840313" y="2858"/>
                  <a:pt x="1906036" y="0"/>
                  <a:pt x="1972711" y="0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FE4D3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6" name="Rectangle 14">
            <a:extLst>
              <a:ext uri="{FF2B5EF4-FFF2-40B4-BE49-F238E27FC236}">
                <a16:creationId xmlns:a16="http://schemas.microsoft.com/office/drawing/2014/main" id="{21DF419A-25A2-481B-9313-07016669A564}"/>
              </a:ext>
            </a:extLst>
          </p:cNvPr>
          <p:cNvSpPr/>
          <p:nvPr/>
        </p:nvSpPr>
        <p:spPr>
          <a:xfrm>
            <a:off x="2467980" y="2075356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7" name="Right Triangle 13">
            <a:extLst>
              <a:ext uri="{FF2B5EF4-FFF2-40B4-BE49-F238E27FC236}">
                <a16:creationId xmlns:a16="http://schemas.microsoft.com/office/drawing/2014/main" id="{CD48C04B-72C8-415F-9F51-F82D33290D15}"/>
              </a:ext>
            </a:extLst>
          </p:cNvPr>
          <p:cNvSpPr/>
          <p:nvPr/>
        </p:nvSpPr>
        <p:spPr>
          <a:xfrm>
            <a:off x="2431990" y="1527446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888432" h="3921971">
                <a:moveTo>
                  <a:pt x="3379043" y="3254688"/>
                </a:moveTo>
                <a:lnTo>
                  <a:pt x="3379043" y="3462328"/>
                </a:lnTo>
                <a:lnTo>
                  <a:pt x="3628183" y="3462328"/>
                </a:lnTo>
                <a:lnTo>
                  <a:pt x="3628183" y="3254688"/>
                </a:lnTo>
                <a:close/>
                <a:moveTo>
                  <a:pt x="2945132" y="3254688"/>
                </a:moveTo>
                <a:lnTo>
                  <a:pt x="2945132" y="3462328"/>
                </a:lnTo>
                <a:lnTo>
                  <a:pt x="3194272" y="3462328"/>
                </a:lnTo>
                <a:lnTo>
                  <a:pt x="3194272" y="3254688"/>
                </a:lnTo>
                <a:close/>
                <a:moveTo>
                  <a:pt x="2514947" y="3254688"/>
                </a:moveTo>
                <a:lnTo>
                  <a:pt x="2514947" y="3462328"/>
                </a:lnTo>
                <a:lnTo>
                  <a:pt x="2764087" y="3462328"/>
                </a:lnTo>
                <a:lnTo>
                  <a:pt x="2764087" y="3254688"/>
                </a:lnTo>
                <a:close/>
                <a:moveTo>
                  <a:pt x="3379043" y="2864535"/>
                </a:moveTo>
                <a:lnTo>
                  <a:pt x="3379043" y="3072175"/>
                </a:lnTo>
                <a:lnTo>
                  <a:pt x="3628183" y="3072175"/>
                </a:lnTo>
                <a:lnTo>
                  <a:pt x="3628183" y="2864535"/>
                </a:lnTo>
                <a:close/>
                <a:moveTo>
                  <a:pt x="2945132" y="2864535"/>
                </a:moveTo>
                <a:lnTo>
                  <a:pt x="2945132" y="3072175"/>
                </a:lnTo>
                <a:lnTo>
                  <a:pt x="3194272" y="3072175"/>
                </a:lnTo>
                <a:lnTo>
                  <a:pt x="3194272" y="2864535"/>
                </a:lnTo>
                <a:close/>
                <a:moveTo>
                  <a:pt x="2514947" y="2864535"/>
                </a:moveTo>
                <a:lnTo>
                  <a:pt x="2514947" y="3072175"/>
                </a:lnTo>
                <a:lnTo>
                  <a:pt x="2764087" y="3072175"/>
                </a:lnTo>
                <a:lnTo>
                  <a:pt x="2764087" y="2864535"/>
                </a:lnTo>
                <a:close/>
                <a:moveTo>
                  <a:pt x="1945832" y="2577619"/>
                </a:moveTo>
                <a:lnTo>
                  <a:pt x="1945832" y="2937659"/>
                </a:lnTo>
                <a:lnTo>
                  <a:pt x="2124754" y="2937659"/>
                </a:lnTo>
                <a:lnTo>
                  <a:pt x="2124754" y="2577619"/>
                </a:lnTo>
                <a:close/>
                <a:moveTo>
                  <a:pt x="1531681" y="2577619"/>
                </a:moveTo>
                <a:lnTo>
                  <a:pt x="1531681" y="2937659"/>
                </a:lnTo>
                <a:lnTo>
                  <a:pt x="1710603" y="2937659"/>
                </a:lnTo>
                <a:lnTo>
                  <a:pt x="1710603" y="2577619"/>
                </a:lnTo>
                <a:close/>
                <a:moveTo>
                  <a:pt x="1117528" y="2577619"/>
                </a:moveTo>
                <a:lnTo>
                  <a:pt x="1117528" y="2937659"/>
                </a:lnTo>
                <a:lnTo>
                  <a:pt x="1296450" y="2937659"/>
                </a:lnTo>
                <a:lnTo>
                  <a:pt x="1296450" y="2577619"/>
                </a:lnTo>
                <a:close/>
                <a:moveTo>
                  <a:pt x="703375" y="2577619"/>
                </a:moveTo>
                <a:lnTo>
                  <a:pt x="703375" y="2937659"/>
                </a:lnTo>
                <a:lnTo>
                  <a:pt x="882297" y="2937659"/>
                </a:lnTo>
                <a:lnTo>
                  <a:pt x="882297" y="2577619"/>
                </a:lnTo>
                <a:close/>
                <a:moveTo>
                  <a:pt x="289222" y="2577619"/>
                </a:moveTo>
                <a:lnTo>
                  <a:pt x="289222" y="2937659"/>
                </a:lnTo>
                <a:lnTo>
                  <a:pt x="468144" y="2937659"/>
                </a:lnTo>
                <a:lnTo>
                  <a:pt x="468144" y="2577619"/>
                </a:lnTo>
                <a:close/>
                <a:moveTo>
                  <a:pt x="3379043" y="2474382"/>
                </a:moveTo>
                <a:lnTo>
                  <a:pt x="3379043" y="2682022"/>
                </a:lnTo>
                <a:lnTo>
                  <a:pt x="3628183" y="2682022"/>
                </a:lnTo>
                <a:lnTo>
                  <a:pt x="3628183" y="2474382"/>
                </a:lnTo>
                <a:close/>
                <a:moveTo>
                  <a:pt x="2945132" y="2474382"/>
                </a:moveTo>
                <a:lnTo>
                  <a:pt x="2945132" y="2682022"/>
                </a:lnTo>
                <a:lnTo>
                  <a:pt x="3194272" y="2682022"/>
                </a:lnTo>
                <a:lnTo>
                  <a:pt x="3194272" y="2474382"/>
                </a:lnTo>
                <a:close/>
                <a:moveTo>
                  <a:pt x="2514947" y="2474382"/>
                </a:moveTo>
                <a:lnTo>
                  <a:pt x="2514947" y="2682022"/>
                </a:lnTo>
                <a:lnTo>
                  <a:pt x="2764087" y="2682022"/>
                </a:lnTo>
                <a:lnTo>
                  <a:pt x="2764087" y="2474382"/>
                </a:lnTo>
                <a:close/>
                <a:moveTo>
                  <a:pt x="3379043" y="2084229"/>
                </a:moveTo>
                <a:lnTo>
                  <a:pt x="3379043" y="2291869"/>
                </a:lnTo>
                <a:lnTo>
                  <a:pt x="3628183" y="2291869"/>
                </a:lnTo>
                <a:lnTo>
                  <a:pt x="3628183" y="2084229"/>
                </a:lnTo>
                <a:close/>
                <a:moveTo>
                  <a:pt x="2945132" y="2084229"/>
                </a:moveTo>
                <a:lnTo>
                  <a:pt x="2945132" y="2291869"/>
                </a:lnTo>
                <a:lnTo>
                  <a:pt x="3194272" y="2291869"/>
                </a:lnTo>
                <a:lnTo>
                  <a:pt x="3194272" y="2084229"/>
                </a:lnTo>
                <a:close/>
                <a:moveTo>
                  <a:pt x="2514947" y="2084229"/>
                </a:moveTo>
                <a:lnTo>
                  <a:pt x="2514947" y="2291869"/>
                </a:lnTo>
                <a:lnTo>
                  <a:pt x="2764087" y="2291869"/>
                </a:lnTo>
                <a:lnTo>
                  <a:pt x="2764087" y="2084229"/>
                </a:lnTo>
                <a:close/>
                <a:moveTo>
                  <a:pt x="2124144" y="1714020"/>
                </a:moveTo>
                <a:lnTo>
                  <a:pt x="2124144" y="2164020"/>
                </a:lnTo>
                <a:lnTo>
                  <a:pt x="1296144" y="2164020"/>
                </a:lnTo>
                <a:close/>
                <a:moveTo>
                  <a:pt x="197090" y="609603"/>
                </a:moveTo>
                <a:lnTo>
                  <a:pt x="525322" y="609603"/>
                </a:lnTo>
                <a:lnTo>
                  <a:pt x="584058" y="2101023"/>
                </a:lnTo>
                <a:lnTo>
                  <a:pt x="1296144" y="1714020"/>
                </a:lnTo>
                <a:lnTo>
                  <a:pt x="1296144" y="2164020"/>
                </a:lnTo>
                <a:lnTo>
                  <a:pt x="586539" y="2164020"/>
                </a:lnTo>
                <a:lnTo>
                  <a:pt x="590547" y="2265787"/>
                </a:lnTo>
                <a:lnTo>
                  <a:pt x="2232248" y="2265787"/>
                </a:lnTo>
                <a:lnTo>
                  <a:pt x="2232248" y="1954513"/>
                </a:lnTo>
                <a:lnTo>
                  <a:pt x="2232248" y="1054513"/>
                </a:lnTo>
                <a:lnTo>
                  <a:pt x="3888248" y="1954513"/>
                </a:lnTo>
                <a:lnTo>
                  <a:pt x="3888432" y="1954513"/>
                </a:lnTo>
                <a:lnTo>
                  <a:pt x="3888432" y="3921971"/>
                </a:lnTo>
                <a:lnTo>
                  <a:pt x="2304256" y="3921971"/>
                </a:lnTo>
                <a:lnTo>
                  <a:pt x="2232248" y="3921971"/>
                </a:lnTo>
                <a:lnTo>
                  <a:pt x="772857" y="3921971"/>
                </a:lnTo>
                <a:lnTo>
                  <a:pt x="772857" y="3290059"/>
                </a:lnTo>
                <a:lnTo>
                  <a:pt x="361206" y="3290059"/>
                </a:lnTo>
                <a:lnTo>
                  <a:pt x="361206" y="3921971"/>
                </a:lnTo>
                <a:lnTo>
                  <a:pt x="0" y="3921971"/>
                </a:lnTo>
                <a:lnTo>
                  <a:pt x="0" y="2265787"/>
                </a:lnTo>
                <a:lnTo>
                  <a:pt x="131865" y="2265787"/>
                </a:lnTo>
                <a:close/>
                <a:moveTo>
                  <a:pt x="929888" y="0"/>
                </a:moveTo>
                <a:cubicBezTo>
                  <a:pt x="1019595" y="0"/>
                  <a:pt x="1124659" y="30463"/>
                  <a:pt x="1166726" y="102575"/>
                </a:cubicBezTo>
                <a:cubicBezTo>
                  <a:pt x="1212070" y="48192"/>
                  <a:pt x="1255094" y="19511"/>
                  <a:pt x="1304210" y="14210"/>
                </a:cubicBezTo>
                <a:cubicBezTo>
                  <a:pt x="1353326" y="8909"/>
                  <a:pt x="1418945" y="35057"/>
                  <a:pt x="1461423" y="70767"/>
                </a:cubicBezTo>
                <a:cubicBezTo>
                  <a:pt x="1500648" y="39845"/>
                  <a:pt x="1550404" y="23049"/>
                  <a:pt x="1604082" y="23049"/>
                </a:cubicBezTo>
                <a:cubicBezTo>
                  <a:pt x="1692530" y="23049"/>
                  <a:pt x="1770327" y="68651"/>
                  <a:pt x="1814928" y="137833"/>
                </a:cubicBezTo>
                <a:cubicBezTo>
                  <a:pt x="1859765" y="69447"/>
                  <a:pt x="1937139" y="24416"/>
                  <a:pt x="2025031" y="24416"/>
                </a:cubicBezTo>
                <a:cubicBezTo>
                  <a:pt x="2135143" y="24416"/>
                  <a:pt x="2228747" y="95092"/>
                  <a:pt x="2261925" y="193913"/>
                </a:cubicBezTo>
                <a:cubicBezTo>
                  <a:pt x="2262329" y="193791"/>
                  <a:pt x="2262735" y="193790"/>
                  <a:pt x="2263140" y="193790"/>
                </a:cubicBezTo>
                <a:cubicBezTo>
                  <a:pt x="2402209" y="193790"/>
                  <a:pt x="2514947" y="306528"/>
                  <a:pt x="2514947" y="445597"/>
                </a:cubicBezTo>
                <a:cubicBezTo>
                  <a:pt x="2514947" y="584666"/>
                  <a:pt x="2402209" y="697404"/>
                  <a:pt x="2263140" y="697404"/>
                </a:cubicBezTo>
                <a:cubicBezTo>
                  <a:pt x="2176391" y="697404"/>
                  <a:pt x="2099888" y="653537"/>
                  <a:pt x="2054640" y="586750"/>
                </a:cubicBezTo>
                <a:cubicBezTo>
                  <a:pt x="2010395" y="653762"/>
                  <a:pt x="1934062" y="697404"/>
                  <a:pt x="1847535" y="697404"/>
                </a:cubicBezTo>
                <a:cubicBezTo>
                  <a:pt x="1789311" y="697404"/>
                  <a:pt x="1735702" y="677642"/>
                  <a:pt x="1693695" y="643630"/>
                </a:cubicBezTo>
                <a:cubicBezTo>
                  <a:pt x="1651689" y="677642"/>
                  <a:pt x="1598080" y="697404"/>
                  <a:pt x="1539855" y="697404"/>
                </a:cubicBezTo>
                <a:cubicBezTo>
                  <a:pt x="1441551" y="697404"/>
                  <a:pt x="1356403" y="641072"/>
                  <a:pt x="1315888" y="558445"/>
                </a:cubicBezTo>
                <a:cubicBezTo>
                  <a:pt x="1272229" y="598661"/>
                  <a:pt x="1206400" y="634839"/>
                  <a:pt x="1149712" y="622576"/>
                </a:cubicBezTo>
                <a:cubicBezTo>
                  <a:pt x="1096483" y="611061"/>
                  <a:pt x="1025744" y="572014"/>
                  <a:pt x="984978" y="498638"/>
                </a:cubicBezTo>
                <a:cubicBezTo>
                  <a:pt x="959504" y="574665"/>
                  <a:pt x="887516" y="629050"/>
                  <a:pt x="802824" y="629050"/>
                </a:cubicBezTo>
                <a:cubicBezTo>
                  <a:pt x="724492" y="629050"/>
                  <a:pt x="657026" y="582526"/>
                  <a:pt x="627413" y="515210"/>
                </a:cubicBezTo>
                <a:cubicBezTo>
                  <a:pt x="584988" y="553591"/>
                  <a:pt x="527392" y="574026"/>
                  <a:pt x="479717" y="567162"/>
                </a:cubicBezTo>
                <a:cubicBezTo>
                  <a:pt x="439788" y="561414"/>
                  <a:pt x="406466" y="547383"/>
                  <a:pt x="379767" y="527160"/>
                </a:cubicBezTo>
                <a:cubicBezTo>
                  <a:pt x="310874" y="498171"/>
                  <a:pt x="262300" y="430445"/>
                  <a:pt x="261518" y="351249"/>
                </a:cubicBezTo>
                <a:cubicBezTo>
                  <a:pt x="261425" y="351089"/>
                  <a:pt x="261381" y="350918"/>
                  <a:pt x="261338" y="350746"/>
                </a:cubicBezTo>
                <a:cubicBezTo>
                  <a:pt x="228153" y="316942"/>
                  <a:pt x="208360" y="270473"/>
                  <a:pt x="208360" y="219381"/>
                </a:cubicBezTo>
                <a:cubicBezTo>
                  <a:pt x="208360" y="112466"/>
                  <a:pt x="295031" y="25795"/>
                  <a:pt x="401946" y="25795"/>
                </a:cubicBezTo>
                <a:cubicBezTo>
                  <a:pt x="425158" y="25795"/>
                  <a:pt x="447416" y="29880"/>
                  <a:pt x="467791" y="38056"/>
                </a:cubicBezTo>
                <a:cubicBezTo>
                  <a:pt x="585794" y="17893"/>
                  <a:pt x="696162" y="87852"/>
                  <a:pt x="737322" y="124235"/>
                </a:cubicBezTo>
                <a:cubicBezTo>
                  <a:pt x="782627" y="68126"/>
                  <a:pt x="852143" y="0"/>
                  <a:pt x="929888" y="0"/>
                </a:cubicBez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8" name="Rectangle 24">
            <a:extLst>
              <a:ext uri="{FF2B5EF4-FFF2-40B4-BE49-F238E27FC236}">
                <a16:creationId xmlns:a16="http://schemas.microsoft.com/office/drawing/2014/main" id="{994B1FA8-3192-48C3-8B4F-5EA7AC9917D5}"/>
              </a:ext>
            </a:extLst>
          </p:cNvPr>
          <p:cNvSpPr>
            <a:spLocks noChangeAspect="1"/>
          </p:cNvSpPr>
          <p:nvPr/>
        </p:nvSpPr>
        <p:spPr>
          <a:xfrm rot="18900000">
            <a:off x="5259701" y="2405087"/>
            <a:ext cx="347830" cy="274021"/>
          </a:xfrm>
          <a:custGeom>
            <a:avLst/>
            <a:gdLst/>
            <a:ahLst/>
            <a:cxnLst/>
            <a:rect l="l" t="t" r="r" b="b"/>
            <a:pathLst>
              <a:path w="3805825" h="2998234">
                <a:moveTo>
                  <a:pt x="571963" y="2092124"/>
                </a:moveTo>
                <a:lnTo>
                  <a:pt x="465390" y="2092124"/>
                </a:lnTo>
                <a:lnTo>
                  <a:pt x="571963" y="2198697"/>
                </a:lnTo>
                <a:close/>
                <a:moveTo>
                  <a:pt x="571962" y="1939097"/>
                </a:moveTo>
                <a:lnTo>
                  <a:pt x="465390" y="2045669"/>
                </a:lnTo>
                <a:lnTo>
                  <a:pt x="571962" y="2045669"/>
                </a:lnTo>
                <a:close/>
                <a:moveTo>
                  <a:pt x="724990" y="2092124"/>
                </a:moveTo>
                <a:lnTo>
                  <a:pt x="618417" y="2092124"/>
                </a:lnTo>
                <a:lnTo>
                  <a:pt x="618418" y="2198697"/>
                </a:lnTo>
                <a:close/>
                <a:moveTo>
                  <a:pt x="618418" y="1939104"/>
                </a:moveTo>
                <a:lnTo>
                  <a:pt x="618417" y="2045669"/>
                </a:lnTo>
                <a:lnTo>
                  <a:pt x="724982" y="2045669"/>
                </a:lnTo>
                <a:close/>
                <a:moveTo>
                  <a:pt x="760612" y="1901643"/>
                </a:moveTo>
                <a:lnTo>
                  <a:pt x="654047" y="1901643"/>
                </a:lnTo>
                <a:lnTo>
                  <a:pt x="760612" y="2008208"/>
                </a:lnTo>
                <a:close/>
                <a:moveTo>
                  <a:pt x="760612" y="1748616"/>
                </a:moveTo>
                <a:lnTo>
                  <a:pt x="654040" y="1855188"/>
                </a:lnTo>
                <a:lnTo>
                  <a:pt x="760612" y="1855188"/>
                </a:lnTo>
                <a:close/>
                <a:moveTo>
                  <a:pt x="913640" y="1901643"/>
                </a:moveTo>
                <a:lnTo>
                  <a:pt x="807067" y="1901643"/>
                </a:lnTo>
                <a:lnTo>
                  <a:pt x="807067" y="2008216"/>
                </a:lnTo>
                <a:close/>
                <a:moveTo>
                  <a:pt x="807067" y="1748615"/>
                </a:moveTo>
                <a:lnTo>
                  <a:pt x="807067" y="1855188"/>
                </a:lnTo>
                <a:lnTo>
                  <a:pt x="913640" y="1855188"/>
                </a:lnTo>
                <a:close/>
                <a:moveTo>
                  <a:pt x="953368" y="1708887"/>
                </a:moveTo>
                <a:lnTo>
                  <a:pt x="846796" y="1708887"/>
                </a:lnTo>
                <a:lnTo>
                  <a:pt x="953368" y="1815459"/>
                </a:lnTo>
                <a:close/>
                <a:moveTo>
                  <a:pt x="953368" y="1555860"/>
                </a:moveTo>
                <a:lnTo>
                  <a:pt x="846796" y="1662432"/>
                </a:lnTo>
                <a:lnTo>
                  <a:pt x="953368" y="1662432"/>
                </a:lnTo>
                <a:close/>
                <a:moveTo>
                  <a:pt x="1106396" y="1708887"/>
                </a:moveTo>
                <a:lnTo>
                  <a:pt x="999823" y="1708887"/>
                </a:lnTo>
                <a:lnTo>
                  <a:pt x="999823" y="1815460"/>
                </a:lnTo>
                <a:close/>
                <a:moveTo>
                  <a:pt x="999823" y="1555860"/>
                </a:moveTo>
                <a:lnTo>
                  <a:pt x="999823" y="1662432"/>
                </a:lnTo>
                <a:lnTo>
                  <a:pt x="1106396" y="1662432"/>
                </a:lnTo>
                <a:close/>
                <a:moveTo>
                  <a:pt x="1144754" y="1514764"/>
                </a:moveTo>
                <a:lnTo>
                  <a:pt x="1038182" y="1514764"/>
                </a:lnTo>
                <a:lnTo>
                  <a:pt x="1144754" y="1621337"/>
                </a:lnTo>
                <a:close/>
                <a:moveTo>
                  <a:pt x="1144754" y="1361737"/>
                </a:moveTo>
                <a:lnTo>
                  <a:pt x="1038182" y="1468309"/>
                </a:lnTo>
                <a:lnTo>
                  <a:pt x="1144754" y="1468309"/>
                </a:lnTo>
                <a:close/>
                <a:moveTo>
                  <a:pt x="1297782" y="1514764"/>
                </a:moveTo>
                <a:lnTo>
                  <a:pt x="1191209" y="1514764"/>
                </a:lnTo>
                <a:lnTo>
                  <a:pt x="1191209" y="1621337"/>
                </a:lnTo>
                <a:close/>
                <a:moveTo>
                  <a:pt x="1191209" y="1361737"/>
                </a:moveTo>
                <a:lnTo>
                  <a:pt x="1191209" y="1468309"/>
                </a:lnTo>
                <a:lnTo>
                  <a:pt x="1297782" y="1468309"/>
                </a:lnTo>
                <a:close/>
                <a:moveTo>
                  <a:pt x="1335838" y="1323681"/>
                </a:moveTo>
                <a:lnTo>
                  <a:pt x="1229266" y="1323681"/>
                </a:lnTo>
                <a:lnTo>
                  <a:pt x="1335838" y="1430253"/>
                </a:lnTo>
                <a:close/>
                <a:moveTo>
                  <a:pt x="1335838" y="1170654"/>
                </a:moveTo>
                <a:lnTo>
                  <a:pt x="1229266" y="1277226"/>
                </a:lnTo>
                <a:lnTo>
                  <a:pt x="1335838" y="1277226"/>
                </a:lnTo>
                <a:close/>
                <a:moveTo>
                  <a:pt x="1488865" y="1323681"/>
                </a:moveTo>
                <a:lnTo>
                  <a:pt x="1382293" y="1323681"/>
                </a:lnTo>
                <a:lnTo>
                  <a:pt x="1382293" y="1430253"/>
                </a:lnTo>
                <a:close/>
                <a:moveTo>
                  <a:pt x="1382293" y="1170653"/>
                </a:moveTo>
                <a:lnTo>
                  <a:pt x="1382293" y="1277226"/>
                </a:lnTo>
                <a:lnTo>
                  <a:pt x="1488865" y="1277226"/>
                </a:lnTo>
                <a:close/>
                <a:moveTo>
                  <a:pt x="2914702" y="2523007"/>
                </a:moveTo>
                <a:cubicBezTo>
                  <a:pt x="2900642" y="2508947"/>
                  <a:pt x="2877845" y="2508947"/>
                  <a:pt x="2863784" y="2523007"/>
                </a:cubicBezTo>
                <a:cubicBezTo>
                  <a:pt x="2849724" y="2537067"/>
                  <a:pt x="2849724" y="2559864"/>
                  <a:pt x="2863784" y="2573924"/>
                </a:cubicBezTo>
                <a:cubicBezTo>
                  <a:pt x="2877845" y="2587985"/>
                  <a:pt x="2900642" y="2587985"/>
                  <a:pt x="2914702" y="2573924"/>
                </a:cubicBezTo>
                <a:cubicBezTo>
                  <a:pt x="2928762" y="2559864"/>
                  <a:pt x="2928762" y="2537067"/>
                  <a:pt x="2914702" y="2523007"/>
                </a:cubicBezTo>
                <a:close/>
                <a:moveTo>
                  <a:pt x="1526922" y="1132597"/>
                </a:moveTo>
                <a:lnTo>
                  <a:pt x="1420350" y="1132596"/>
                </a:lnTo>
                <a:lnTo>
                  <a:pt x="1526922" y="1239169"/>
                </a:lnTo>
                <a:close/>
                <a:moveTo>
                  <a:pt x="1526922" y="979569"/>
                </a:moveTo>
                <a:lnTo>
                  <a:pt x="1420350" y="1086141"/>
                </a:lnTo>
                <a:lnTo>
                  <a:pt x="1526922" y="1086142"/>
                </a:lnTo>
                <a:close/>
                <a:moveTo>
                  <a:pt x="1679950" y="1132597"/>
                </a:moveTo>
                <a:lnTo>
                  <a:pt x="1573377" y="1132597"/>
                </a:lnTo>
                <a:lnTo>
                  <a:pt x="1573377" y="1239169"/>
                </a:lnTo>
                <a:close/>
                <a:moveTo>
                  <a:pt x="1573377" y="979569"/>
                </a:moveTo>
                <a:lnTo>
                  <a:pt x="1573377" y="1086142"/>
                </a:lnTo>
                <a:lnTo>
                  <a:pt x="1679950" y="1086142"/>
                </a:lnTo>
                <a:close/>
                <a:moveTo>
                  <a:pt x="1718007" y="941512"/>
                </a:moveTo>
                <a:lnTo>
                  <a:pt x="1611434" y="941512"/>
                </a:lnTo>
                <a:lnTo>
                  <a:pt x="1718007" y="1048085"/>
                </a:lnTo>
                <a:close/>
                <a:moveTo>
                  <a:pt x="1718006" y="788485"/>
                </a:moveTo>
                <a:lnTo>
                  <a:pt x="1611434" y="895057"/>
                </a:lnTo>
                <a:lnTo>
                  <a:pt x="1718006" y="895057"/>
                </a:lnTo>
                <a:close/>
                <a:moveTo>
                  <a:pt x="1871034" y="941512"/>
                </a:moveTo>
                <a:lnTo>
                  <a:pt x="1764461" y="941512"/>
                </a:lnTo>
                <a:lnTo>
                  <a:pt x="1764462" y="1048085"/>
                </a:lnTo>
                <a:close/>
                <a:moveTo>
                  <a:pt x="1764461" y="788485"/>
                </a:moveTo>
                <a:lnTo>
                  <a:pt x="1764462" y="895057"/>
                </a:lnTo>
                <a:lnTo>
                  <a:pt x="1871034" y="895057"/>
                </a:lnTo>
                <a:close/>
                <a:moveTo>
                  <a:pt x="3382381" y="1946466"/>
                </a:moveTo>
                <a:lnTo>
                  <a:pt x="2893361" y="2435486"/>
                </a:lnTo>
                <a:lnTo>
                  <a:pt x="2933988" y="2428503"/>
                </a:lnTo>
                <a:lnTo>
                  <a:pt x="3009207" y="2503722"/>
                </a:lnTo>
                <a:lnTo>
                  <a:pt x="3003173" y="2538827"/>
                </a:lnTo>
                <a:lnTo>
                  <a:pt x="3488958" y="2053042"/>
                </a:lnTo>
                <a:lnTo>
                  <a:pt x="3388629" y="1952714"/>
                </a:lnTo>
                <a:close/>
                <a:moveTo>
                  <a:pt x="2405874" y="794872"/>
                </a:moveTo>
                <a:lnTo>
                  <a:pt x="2299301" y="794872"/>
                </a:lnTo>
                <a:lnTo>
                  <a:pt x="2405874" y="901444"/>
                </a:lnTo>
                <a:close/>
                <a:moveTo>
                  <a:pt x="2789111" y="1176277"/>
                </a:moveTo>
                <a:lnTo>
                  <a:pt x="2682538" y="1176278"/>
                </a:lnTo>
                <a:lnTo>
                  <a:pt x="2789111" y="1282850"/>
                </a:lnTo>
                <a:close/>
                <a:moveTo>
                  <a:pt x="2596355" y="983521"/>
                </a:moveTo>
                <a:lnTo>
                  <a:pt x="2489782" y="983522"/>
                </a:lnTo>
                <a:lnTo>
                  <a:pt x="2596355" y="1090094"/>
                </a:lnTo>
                <a:close/>
                <a:moveTo>
                  <a:pt x="3174317" y="1558747"/>
                </a:moveTo>
                <a:lnTo>
                  <a:pt x="3067745" y="1558747"/>
                </a:lnTo>
                <a:lnTo>
                  <a:pt x="3174317" y="1665320"/>
                </a:lnTo>
                <a:close/>
                <a:moveTo>
                  <a:pt x="2983234" y="1367664"/>
                </a:moveTo>
                <a:lnTo>
                  <a:pt x="2876661" y="1367664"/>
                </a:lnTo>
                <a:lnTo>
                  <a:pt x="2983234" y="1474236"/>
                </a:lnTo>
                <a:close/>
                <a:moveTo>
                  <a:pt x="3556486" y="1940915"/>
                </a:moveTo>
                <a:lnTo>
                  <a:pt x="3449914" y="1940915"/>
                </a:lnTo>
                <a:lnTo>
                  <a:pt x="3556487" y="2047488"/>
                </a:lnTo>
                <a:close/>
                <a:moveTo>
                  <a:pt x="3365402" y="1749831"/>
                </a:moveTo>
                <a:lnTo>
                  <a:pt x="3258830" y="1749831"/>
                </a:lnTo>
                <a:lnTo>
                  <a:pt x="3365402" y="1856404"/>
                </a:lnTo>
                <a:close/>
                <a:moveTo>
                  <a:pt x="3761426" y="2144804"/>
                </a:moveTo>
                <a:lnTo>
                  <a:pt x="3654853" y="2144804"/>
                </a:lnTo>
                <a:lnTo>
                  <a:pt x="3761426" y="2251377"/>
                </a:lnTo>
                <a:close/>
                <a:moveTo>
                  <a:pt x="2405874" y="657532"/>
                </a:moveTo>
                <a:lnTo>
                  <a:pt x="2314989" y="748417"/>
                </a:lnTo>
                <a:lnTo>
                  <a:pt x="2405874" y="748417"/>
                </a:lnTo>
                <a:close/>
                <a:moveTo>
                  <a:pt x="2558894" y="794872"/>
                </a:moveTo>
                <a:lnTo>
                  <a:pt x="2452329" y="794872"/>
                </a:lnTo>
                <a:lnTo>
                  <a:pt x="2452329" y="901437"/>
                </a:lnTo>
                <a:close/>
                <a:moveTo>
                  <a:pt x="2596355" y="830501"/>
                </a:moveTo>
                <a:lnTo>
                  <a:pt x="2489790" y="937067"/>
                </a:lnTo>
                <a:lnTo>
                  <a:pt x="2596355" y="937067"/>
                </a:lnTo>
                <a:close/>
                <a:moveTo>
                  <a:pt x="2942138" y="1176278"/>
                </a:moveTo>
                <a:lnTo>
                  <a:pt x="2835566" y="1176277"/>
                </a:lnTo>
                <a:lnTo>
                  <a:pt x="2835566" y="1282850"/>
                </a:lnTo>
                <a:close/>
                <a:moveTo>
                  <a:pt x="2789111" y="1023250"/>
                </a:moveTo>
                <a:lnTo>
                  <a:pt x="2682538" y="1129823"/>
                </a:lnTo>
                <a:lnTo>
                  <a:pt x="2789111" y="1129823"/>
                </a:lnTo>
                <a:close/>
                <a:moveTo>
                  <a:pt x="2749382" y="983521"/>
                </a:moveTo>
                <a:lnTo>
                  <a:pt x="2642810" y="983522"/>
                </a:lnTo>
                <a:lnTo>
                  <a:pt x="2642810" y="1090094"/>
                </a:lnTo>
                <a:close/>
                <a:moveTo>
                  <a:pt x="3327345" y="1558747"/>
                </a:moveTo>
                <a:lnTo>
                  <a:pt x="3220772" y="1558747"/>
                </a:lnTo>
                <a:lnTo>
                  <a:pt x="3220772" y="1665320"/>
                </a:lnTo>
                <a:close/>
                <a:moveTo>
                  <a:pt x="3174317" y="1405720"/>
                </a:moveTo>
                <a:lnTo>
                  <a:pt x="3067745" y="1512292"/>
                </a:lnTo>
                <a:lnTo>
                  <a:pt x="3174317" y="1512292"/>
                </a:lnTo>
                <a:close/>
                <a:moveTo>
                  <a:pt x="3136261" y="1367664"/>
                </a:moveTo>
                <a:lnTo>
                  <a:pt x="3029688" y="1367664"/>
                </a:lnTo>
                <a:lnTo>
                  <a:pt x="3029689" y="1474236"/>
                </a:lnTo>
                <a:close/>
                <a:moveTo>
                  <a:pt x="2983234" y="1214636"/>
                </a:moveTo>
                <a:lnTo>
                  <a:pt x="2876661" y="1321209"/>
                </a:lnTo>
                <a:lnTo>
                  <a:pt x="2983234" y="1321209"/>
                </a:lnTo>
                <a:close/>
                <a:moveTo>
                  <a:pt x="3709514" y="1940915"/>
                </a:moveTo>
                <a:lnTo>
                  <a:pt x="3602941" y="1940915"/>
                </a:lnTo>
                <a:lnTo>
                  <a:pt x="3602942" y="2047488"/>
                </a:lnTo>
                <a:close/>
                <a:moveTo>
                  <a:pt x="3556487" y="1787888"/>
                </a:moveTo>
                <a:lnTo>
                  <a:pt x="3449914" y="1894460"/>
                </a:lnTo>
                <a:lnTo>
                  <a:pt x="3556486" y="1894460"/>
                </a:lnTo>
                <a:close/>
                <a:moveTo>
                  <a:pt x="3518430" y="1749831"/>
                </a:moveTo>
                <a:lnTo>
                  <a:pt x="3411857" y="1749831"/>
                </a:lnTo>
                <a:lnTo>
                  <a:pt x="3411857" y="1856403"/>
                </a:lnTo>
                <a:close/>
                <a:moveTo>
                  <a:pt x="3365402" y="1596803"/>
                </a:moveTo>
                <a:lnTo>
                  <a:pt x="3258830" y="1703376"/>
                </a:lnTo>
                <a:lnTo>
                  <a:pt x="3365402" y="1703376"/>
                </a:lnTo>
                <a:close/>
                <a:moveTo>
                  <a:pt x="3761426" y="1991777"/>
                </a:moveTo>
                <a:lnTo>
                  <a:pt x="3654853" y="2098349"/>
                </a:lnTo>
                <a:lnTo>
                  <a:pt x="3761426" y="2098349"/>
                </a:lnTo>
                <a:close/>
                <a:moveTo>
                  <a:pt x="2452329" y="641845"/>
                </a:moveTo>
                <a:lnTo>
                  <a:pt x="2452329" y="748417"/>
                </a:lnTo>
                <a:lnTo>
                  <a:pt x="2558901" y="748417"/>
                </a:lnTo>
                <a:close/>
                <a:moveTo>
                  <a:pt x="2835566" y="1023250"/>
                </a:moveTo>
                <a:lnTo>
                  <a:pt x="2835566" y="1129822"/>
                </a:lnTo>
                <a:lnTo>
                  <a:pt x="2942138" y="1129822"/>
                </a:lnTo>
                <a:close/>
                <a:moveTo>
                  <a:pt x="2642810" y="830494"/>
                </a:moveTo>
                <a:lnTo>
                  <a:pt x="2642810" y="937066"/>
                </a:lnTo>
                <a:lnTo>
                  <a:pt x="2749382" y="937066"/>
                </a:lnTo>
                <a:close/>
                <a:moveTo>
                  <a:pt x="3220772" y="1405720"/>
                </a:moveTo>
                <a:lnTo>
                  <a:pt x="3220772" y="1512292"/>
                </a:lnTo>
                <a:lnTo>
                  <a:pt x="3327344" y="1512292"/>
                </a:lnTo>
                <a:close/>
                <a:moveTo>
                  <a:pt x="3029688" y="1214636"/>
                </a:moveTo>
                <a:lnTo>
                  <a:pt x="3029688" y="1321209"/>
                </a:lnTo>
                <a:lnTo>
                  <a:pt x="3136261" y="1321209"/>
                </a:lnTo>
                <a:close/>
                <a:moveTo>
                  <a:pt x="3602941" y="1787888"/>
                </a:moveTo>
                <a:lnTo>
                  <a:pt x="3602941" y="1894460"/>
                </a:lnTo>
                <a:lnTo>
                  <a:pt x="3709514" y="1894460"/>
                </a:lnTo>
                <a:close/>
                <a:moveTo>
                  <a:pt x="3411857" y="1596803"/>
                </a:moveTo>
                <a:lnTo>
                  <a:pt x="3411857" y="1703376"/>
                </a:lnTo>
                <a:lnTo>
                  <a:pt x="3518429" y="1703376"/>
                </a:lnTo>
                <a:close/>
                <a:moveTo>
                  <a:pt x="2353083" y="150965"/>
                </a:moveTo>
                <a:lnTo>
                  <a:pt x="2025288" y="132265"/>
                </a:lnTo>
                <a:lnTo>
                  <a:pt x="2071608" y="178585"/>
                </a:lnTo>
                <a:lnTo>
                  <a:pt x="2093619" y="156574"/>
                </a:lnTo>
                <a:lnTo>
                  <a:pt x="2220546" y="283501"/>
                </a:lnTo>
                <a:close/>
                <a:moveTo>
                  <a:pt x="2523312" y="286240"/>
                </a:moveTo>
                <a:lnTo>
                  <a:pt x="2373298" y="436253"/>
                </a:lnTo>
                <a:lnTo>
                  <a:pt x="2500225" y="563180"/>
                </a:lnTo>
                <a:lnTo>
                  <a:pt x="2473487" y="589919"/>
                </a:lnTo>
                <a:lnTo>
                  <a:pt x="2618667" y="735099"/>
                </a:lnTo>
                <a:lnTo>
                  <a:pt x="2619582" y="734183"/>
                </a:lnTo>
                <a:lnTo>
                  <a:pt x="2812338" y="926939"/>
                </a:lnTo>
                <a:lnTo>
                  <a:pt x="2845693" y="960294"/>
                </a:lnTo>
                <a:lnTo>
                  <a:pt x="3005093" y="1119693"/>
                </a:lnTo>
                <a:lnTo>
                  <a:pt x="3006461" y="1118325"/>
                </a:lnTo>
                <a:lnTo>
                  <a:pt x="3197545" y="1309409"/>
                </a:lnTo>
                <a:lnTo>
                  <a:pt x="3232572" y="1344436"/>
                </a:lnTo>
                <a:lnTo>
                  <a:pt x="3246403" y="1358267"/>
                </a:lnTo>
                <a:close/>
                <a:moveTo>
                  <a:pt x="2523816" y="30335"/>
                </a:moveTo>
                <a:lnTo>
                  <a:pt x="2626629" y="133149"/>
                </a:lnTo>
                <a:lnTo>
                  <a:pt x="2552082" y="207696"/>
                </a:lnTo>
                <a:lnTo>
                  <a:pt x="2576968" y="232583"/>
                </a:lnTo>
                <a:lnTo>
                  <a:pt x="2575182" y="234369"/>
                </a:lnTo>
                <a:lnTo>
                  <a:pt x="3513251" y="1625113"/>
                </a:lnTo>
                <a:lnTo>
                  <a:pt x="3579714" y="1691577"/>
                </a:lnTo>
                <a:lnTo>
                  <a:pt x="3614741" y="1726603"/>
                </a:lnTo>
                <a:lnTo>
                  <a:pt x="3784128" y="1895991"/>
                </a:lnTo>
                <a:lnTo>
                  <a:pt x="3784653" y="1895466"/>
                </a:lnTo>
                <a:lnTo>
                  <a:pt x="3802957" y="1913770"/>
                </a:lnTo>
                <a:lnTo>
                  <a:pt x="3802957" y="1914820"/>
                </a:lnTo>
                <a:lnTo>
                  <a:pt x="3805825" y="1917687"/>
                </a:lnTo>
                <a:lnTo>
                  <a:pt x="3802957" y="1920555"/>
                </a:lnTo>
                <a:lnTo>
                  <a:pt x="3802957" y="2329384"/>
                </a:lnTo>
                <a:lnTo>
                  <a:pt x="3784653" y="2347688"/>
                </a:lnTo>
                <a:lnTo>
                  <a:pt x="3580239" y="2143274"/>
                </a:lnTo>
                <a:lnTo>
                  <a:pt x="3579714" y="2143798"/>
                </a:lnTo>
                <a:lnTo>
                  <a:pt x="3514414" y="2078498"/>
                </a:lnTo>
                <a:lnTo>
                  <a:pt x="2992605" y="2600306"/>
                </a:lnTo>
                <a:lnTo>
                  <a:pt x="2990741" y="2611151"/>
                </a:lnTo>
                <a:lnTo>
                  <a:pt x="2771416" y="2767764"/>
                </a:lnTo>
                <a:lnTo>
                  <a:pt x="2746140" y="2742487"/>
                </a:lnTo>
                <a:lnTo>
                  <a:pt x="2670170" y="2818456"/>
                </a:lnTo>
                <a:lnTo>
                  <a:pt x="2651401" y="2799687"/>
                </a:lnTo>
                <a:cubicBezTo>
                  <a:pt x="2625528" y="2785735"/>
                  <a:pt x="2592950" y="2788926"/>
                  <a:pt x="2569612" y="2809139"/>
                </a:cubicBezTo>
                <a:cubicBezTo>
                  <a:pt x="2540180" y="2834630"/>
                  <a:pt x="2535445" y="2878528"/>
                  <a:pt x="2558763" y="2909709"/>
                </a:cubicBezTo>
                <a:cubicBezTo>
                  <a:pt x="2580225" y="2939886"/>
                  <a:pt x="2602221" y="2944074"/>
                  <a:pt x="2698387" y="2956528"/>
                </a:cubicBezTo>
                <a:cubicBezTo>
                  <a:pt x="2612716" y="3019512"/>
                  <a:pt x="2549084" y="3004923"/>
                  <a:pt x="2499317" y="2954166"/>
                </a:cubicBezTo>
                <a:cubicBezTo>
                  <a:pt x="2449549" y="2903408"/>
                  <a:pt x="2462151" y="2804007"/>
                  <a:pt x="2521014" y="2753027"/>
                </a:cubicBezTo>
                <a:cubicBezTo>
                  <a:pt x="2561003" y="2718393"/>
                  <a:pt x="2614554" y="2708748"/>
                  <a:pt x="2661444" y="2725347"/>
                </a:cubicBezTo>
                <a:lnTo>
                  <a:pt x="2695222" y="2691569"/>
                </a:lnTo>
                <a:lnTo>
                  <a:pt x="2669947" y="2666294"/>
                </a:lnTo>
                <a:lnTo>
                  <a:pt x="2810390" y="2469612"/>
                </a:lnTo>
                <a:lnTo>
                  <a:pt x="2809356" y="2468579"/>
                </a:lnTo>
                <a:lnTo>
                  <a:pt x="2815551" y="2462385"/>
                </a:lnTo>
                <a:lnTo>
                  <a:pt x="2826559" y="2446968"/>
                </a:lnTo>
                <a:lnTo>
                  <a:pt x="2831882" y="2446053"/>
                </a:lnTo>
                <a:lnTo>
                  <a:pt x="3356925" y="1921010"/>
                </a:lnTo>
                <a:lnTo>
                  <a:pt x="3353603" y="1917688"/>
                </a:lnTo>
                <a:lnTo>
                  <a:pt x="3197545" y="1761630"/>
                </a:lnTo>
                <a:lnTo>
                  <a:pt x="3197544" y="1761631"/>
                </a:lnTo>
                <a:lnTo>
                  <a:pt x="3006461" y="1570547"/>
                </a:lnTo>
                <a:lnTo>
                  <a:pt x="2971434" y="1535520"/>
                </a:lnTo>
                <a:lnTo>
                  <a:pt x="2813706" y="1377793"/>
                </a:lnTo>
                <a:lnTo>
                  <a:pt x="2812338" y="1379161"/>
                </a:lnTo>
                <a:lnTo>
                  <a:pt x="2619582" y="1186405"/>
                </a:lnTo>
                <a:lnTo>
                  <a:pt x="2586227" y="1153050"/>
                </a:lnTo>
                <a:lnTo>
                  <a:pt x="2430017" y="996839"/>
                </a:lnTo>
                <a:lnTo>
                  <a:pt x="2429101" y="997755"/>
                </a:lnTo>
                <a:lnTo>
                  <a:pt x="2247376" y="816030"/>
                </a:lnTo>
                <a:lnTo>
                  <a:pt x="2194721" y="868684"/>
                </a:lnTo>
                <a:lnTo>
                  <a:pt x="2169629" y="843592"/>
                </a:lnTo>
                <a:lnTo>
                  <a:pt x="2012511" y="1000710"/>
                </a:lnTo>
                <a:lnTo>
                  <a:pt x="1948715" y="936915"/>
                </a:lnTo>
                <a:lnTo>
                  <a:pt x="1776261" y="1109369"/>
                </a:lnTo>
                <a:lnTo>
                  <a:pt x="1741234" y="1144396"/>
                </a:lnTo>
                <a:lnTo>
                  <a:pt x="1585176" y="1300453"/>
                </a:lnTo>
                <a:lnTo>
                  <a:pt x="1550150" y="1335480"/>
                </a:lnTo>
                <a:lnTo>
                  <a:pt x="1394093" y="1491537"/>
                </a:lnTo>
                <a:lnTo>
                  <a:pt x="1359065" y="1526564"/>
                </a:lnTo>
                <a:lnTo>
                  <a:pt x="1201338" y="1684291"/>
                </a:lnTo>
                <a:lnTo>
                  <a:pt x="1202706" y="1685660"/>
                </a:lnTo>
                <a:lnTo>
                  <a:pt x="1009951" y="1878416"/>
                </a:lnTo>
                <a:lnTo>
                  <a:pt x="976596" y="1911771"/>
                </a:lnTo>
                <a:lnTo>
                  <a:pt x="820385" y="2067981"/>
                </a:lnTo>
                <a:lnTo>
                  <a:pt x="821301" y="2068897"/>
                </a:lnTo>
                <a:lnTo>
                  <a:pt x="612116" y="2278081"/>
                </a:lnTo>
                <a:lnTo>
                  <a:pt x="673628" y="2339593"/>
                </a:lnTo>
                <a:lnTo>
                  <a:pt x="567426" y="2445795"/>
                </a:lnTo>
                <a:lnTo>
                  <a:pt x="672230" y="2550598"/>
                </a:lnTo>
                <a:lnTo>
                  <a:pt x="566028" y="2656800"/>
                </a:lnTo>
                <a:lnTo>
                  <a:pt x="0" y="2090772"/>
                </a:lnTo>
                <a:lnTo>
                  <a:pt x="106202" y="1984570"/>
                </a:lnTo>
                <a:lnTo>
                  <a:pt x="211005" y="2089373"/>
                </a:lnTo>
                <a:lnTo>
                  <a:pt x="317206" y="1983171"/>
                </a:lnTo>
                <a:lnTo>
                  <a:pt x="386005" y="2051970"/>
                </a:lnTo>
                <a:lnTo>
                  <a:pt x="558644" y="1879331"/>
                </a:lnTo>
                <a:lnTo>
                  <a:pt x="557729" y="1878415"/>
                </a:lnTo>
                <a:lnTo>
                  <a:pt x="750485" y="1685660"/>
                </a:lnTo>
                <a:lnTo>
                  <a:pt x="783839" y="1652305"/>
                </a:lnTo>
                <a:lnTo>
                  <a:pt x="943239" y="1492905"/>
                </a:lnTo>
                <a:lnTo>
                  <a:pt x="941871" y="1491537"/>
                </a:lnTo>
                <a:lnTo>
                  <a:pt x="1132954" y="1300453"/>
                </a:lnTo>
                <a:lnTo>
                  <a:pt x="1167982" y="1265426"/>
                </a:lnTo>
                <a:lnTo>
                  <a:pt x="1324039" y="1109369"/>
                </a:lnTo>
                <a:lnTo>
                  <a:pt x="1359065" y="1074342"/>
                </a:lnTo>
                <a:lnTo>
                  <a:pt x="1515123" y="918285"/>
                </a:lnTo>
                <a:lnTo>
                  <a:pt x="1550150" y="883258"/>
                </a:lnTo>
                <a:lnTo>
                  <a:pt x="1722604" y="710804"/>
                </a:lnTo>
                <a:lnTo>
                  <a:pt x="1656089" y="644289"/>
                </a:lnTo>
                <a:lnTo>
                  <a:pt x="1813208" y="487170"/>
                </a:lnTo>
                <a:lnTo>
                  <a:pt x="1788115" y="462078"/>
                </a:lnTo>
                <a:lnTo>
                  <a:pt x="1817021" y="433172"/>
                </a:lnTo>
                <a:lnTo>
                  <a:pt x="1638436" y="254587"/>
                </a:lnTo>
                <a:lnTo>
                  <a:pt x="1893022" y="0"/>
                </a:lnTo>
                <a:lnTo>
                  <a:pt x="1948799" y="55777"/>
                </a:lnTo>
                <a:lnTo>
                  <a:pt x="2421315" y="82732"/>
                </a:lnTo>
                <a:lnTo>
                  <a:pt x="2424216" y="79831"/>
                </a:lnTo>
                <a:lnTo>
                  <a:pt x="2449269" y="104883"/>
                </a:ln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9" name="Rounded Rectangle 4">
            <a:extLst>
              <a:ext uri="{FF2B5EF4-FFF2-40B4-BE49-F238E27FC236}">
                <a16:creationId xmlns:a16="http://schemas.microsoft.com/office/drawing/2014/main" id="{FE3319FA-075C-40FF-871F-3337D6879ADF}"/>
              </a:ext>
            </a:extLst>
          </p:cNvPr>
          <p:cNvSpPr>
            <a:spLocks noChangeAspect="1"/>
          </p:cNvSpPr>
          <p:nvPr/>
        </p:nvSpPr>
        <p:spPr>
          <a:xfrm>
            <a:off x="2132976" y="2206373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0" name="Oval 17">
            <a:extLst>
              <a:ext uri="{FF2B5EF4-FFF2-40B4-BE49-F238E27FC236}">
                <a16:creationId xmlns:a16="http://schemas.microsoft.com/office/drawing/2014/main" id="{2DE5E681-79D8-4C4D-AB62-D216F2085BCF}"/>
              </a:ext>
            </a:extLst>
          </p:cNvPr>
          <p:cNvSpPr/>
          <p:nvPr/>
        </p:nvSpPr>
        <p:spPr>
          <a:xfrm rot="18918221">
            <a:off x="2794041" y="1813839"/>
            <a:ext cx="266610" cy="438869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1" name="Isosceles Triangle 15">
            <a:extLst>
              <a:ext uri="{FF2B5EF4-FFF2-40B4-BE49-F238E27FC236}">
                <a16:creationId xmlns:a16="http://schemas.microsoft.com/office/drawing/2014/main" id="{56782EDE-C76B-4CFA-AF96-469FFC705C73}"/>
              </a:ext>
            </a:extLst>
          </p:cNvPr>
          <p:cNvSpPr/>
          <p:nvPr/>
        </p:nvSpPr>
        <p:spPr>
          <a:xfrm rot="2700000">
            <a:off x="1047942" y="2342625"/>
            <a:ext cx="325314" cy="388490"/>
          </a:xfrm>
          <a:custGeom>
            <a:avLst/>
            <a:gdLst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4379"/>
              <a:gd name="connsiteY0" fmla="*/ 0 h 2717137"/>
              <a:gd name="connsiteX1" fmla="*/ 1297521 w 2274379"/>
              <a:gd name="connsiteY1" fmla="*/ 278058 h 2717137"/>
              <a:gd name="connsiteX2" fmla="*/ 1297521 w 2274379"/>
              <a:gd name="connsiteY2" fmla="*/ 1136177 h 2717137"/>
              <a:gd name="connsiteX3" fmla="*/ 2243605 w 2274379"/>
              <a:gd name="connsiteY3" fmla="*/ 1859882 h 2717137"/>
              <a:gd name="connsiteX4" fmla="*/ 2273082 w 2274379"/>
              <a:gd name="connsiteY4" fmla="*/ 2022587 h 2717137"/>
              <a:gd name="connsiteX5" fmla="*/ 1297521 w 2274379"/>
              <a:gd name="connsiteY5" fmla="*/ 1619844 h 2717137"/>
              <a:gd name="connsiteX6" fmla="*/ 1297521 w 2274379"/>
              <a:gd name="connsiteY6" fmla="*/ 1921812 h 2717137"/>
              <a:gd name="connsiteX7" fmla="*/ 1298247 w 2274379"/>
              <a:gd name="connsiteY7" fmla="*/ 1921812 h 2717137"/>
              <a:gd name="connsiteX8" fmla="*/ 1220288 w 2274379"/>
              <a:gd name="connsiteY8" fmla="*/ 2268335 h 2717137"/>
              <a:gd name="connsiteX9" fmla="*/ 1622045 w 2274379"/>
              <a:gd name="connsiteY9" fmla="*/ 2444341 h 2717137"/>
              <a:gd name="connsiteX10" fmla="*/ 1683005 w 2274379"/>
              <a:gd name="connsiteY10" fmla="*/ 2717137 h 2717137"/>
              <a:gd name="connsiteX11" fmla="*/ 1138503 w 2274379"/>
              <a:gd name="connsiteY11" fmla="*/ 2509111 h 2717137"/>
              <a:gd name="connsiteX12" fmla="*/ 594001 w 2274379"/>
              <a:gd name="connsiteY12" fmla="*/ 2717137 h 2717137"/>
              <a:gd name="connsiteX13" fmla="*/ 643531 w 2274379"/>
              <a:gd name="connsiteY13" fmla="*/ 2451961 h 2717137"/>
              <a:gd name="connsiteX14" fmla="*/ 1052704 w 2274379"/>
              <a:gd name="connsiteY14" fmla="*/ 2270546 h 2717137"/>
              <a:gd name="connsiteX15" fmla="*/ 974247 w 2274379"/>
              <a:gd name="connsiteY15" fmla="*/ 1921812 h 2717137"/>
              <a:gd name="connsiteX16" fmla="*/ 974974 w 2274379"/>
              <a:gd name="connsiteY16" fmla="*/ 1921812 h 2717137"/>
              <a:gd name="connsiteX17" fmla="*/ 974974 w 2274379"/>
              <a:gd name="connsiteY17" fmla="*/ 1620087 h 2717137"/>
              <a:gd name="connsiteX18" fmla="*/ 0 w 2274379"/>
              <a:gd name="connsiteY18" fmla="*/ 2022587 h 2717137"/>
              <a:gd name="connsiteX19" fmla="*/ 48527 w 2274379"/>
              <a:gd name="connsiteY19" fmla="*/ 1856072 h 2717137"/>
              <a:gd name="connsiteX20" fmla="*/ 974974 w 2274379"/>
              <a:gd name="connsiteY20" fmla="*/ 1136848 h 2717137"/>
              <a:gd name="connsiteX21" fmla="*/ 974974 w 2274379"/>
              <a:gd name="connsiteY21" fmla="*/ 278058 h 2717137"/>
              <a:gd name="connsiteX22" fmla="*/ 1136248 w 2274379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5272" h="2717137">
                <a:moveTo>
                  <a:pt x="1136248" y="0"/>
                </a:moveTo>
                <a:cubicBezTo>
                  <a:pt x="1209824" y="92686"/>
                  <a:pt x="1256150" y="148214"/>
                  <a:pt x="1297521" y="278058"/>
                </a:cubicBezTo>
                <a:lnTo>
                  <a:pt x="1297521" y="1136177"/>
                </a:lnTo>
                <a:lnTo>
                  <a:pt x="2243605" y="1859882"/>
                </a:lnTo>
                <a:cubicBezTo>
                  <a:pt x="2268294" y="1919072"/>
                  <a:pt x="2280597" y="1951012"/>
                  <a:pt x="2273082" y="2022587"/>
                </a:cubicBezTo>
                <a:lnTo>
                  <a:pt x="1297521" y="1619844"/>
                </a:lnTo>
                <a:lnTo>
                  <a:pt x="1297521" y="1921812"/>
                </a:lnTo>
                <a:lnTo>
                  <a:pt x="1298247" y="1921812"/>
                </a:lnTo>
                <a:cubicBezTo>
                  <a:pt x="1272261" y="2037320"/>
                  <a:pt x="1273523" y="2135486"/>
                  <a:pt x="1220288" y="2268335"/>
                </a:cubicBezTo>
                <a:lnTo>
                  <a:pt x="1622045" y="2444341"/>
                </a:lnTo>
                <a:lnTo>
                  <a:pt x="1683005" y="2717137"/>
                </a:lnTo>
                <a:cubicBezTo>
                  <a:pt x="1508936" y="2640364"/>
                  <a:pt x="1332391" y="2561112"/>
                  <a:pt x="1138503" y="2509111"/>
                </a:cubicBezTo>
                <a:cubicBezTo>
                  <a:pt x="924798" y="2551203"/>
                  <a:pt x="777979" y="2630455"/>
                  <a:pt x="594001" y="2717137"/>
                </a:cubicBezTo>
                <a:lnTo>
                  <a:pt x="643531" y="2451961"/>
                </a:lnTo>
                <a:lnTo>
                  <a:pt x="1052704" y="2270546"/>
                </a:lnTo>
                <a:cubicBezTo>
                  <a:pt x="1001780" y="2159255"/>
                  <a:pt x="1000399" y="2038057"/>
                  <a:pt x="974247" y="1921812"/>
                </a:cubicBezTo>
                <a:lnTo>
                  <a:pt x="974974" y="1921812"/>
                </a:lnTo>
                <a:lnTo>
                  <a:pt x="974974" y="1620087"/>
                </a:lnTo>
                <a:lnTo>
                  <a:pt x="0" y="2022587"/>
                </a:lnTo>
                <a:cubicBezTo>
                  <a:pt x="6266" y="1947265"/>
                  <a:pt x="17488" y="1916531"/>
                  <a:pt x="48527" y="1856072"/>
                </a:cubicBezTo>
                <a:lnTo>
                  <a:pt x="974974" y="1136848"/>
                </a:lnTo>
                <a:lnTo>
                  <a:pt x="974974" y="278058"/>
                </a:lnTo>
                <a:cubicBezTo>
                  <a:pt x="1006436" y="163077"/>
                  <a:pt x="1057717" y="102595"/>
                  <a:pt x="1136248" y="0"/>
                </a:cubicBez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2" name="Rounded Rectangle 23551">
            <a:extLst>
              <a:ext uri="{FF2B5EF4-FFF2-40B4-BE49-F238E27FC236}">
                <a16:creationId xmlns:a16="http://schemas.microsoft.com/office/drawing/2014/main" id="{15BE81E7-4A1D-4D09-B481-05A1775C353B}"/>
              </a:ext>
            </a:extLst>
          </p:cNvPr>
          <p:cNvSpPr>
            <a:spLocks noChangeAspect="1"/>
          </p:cNvSpPr>
          <p:nvPr/>
        </p:nvSpPr>
        <p:spPr>
          <a:xfrm>
            <a:off x="3539503" y="1604344"/>
            <a:ext cx="413246" cy="217218"/>
          </a:xfrm>
          <a:custGeom>
            <a:avLst/>
            <a:gdLst/>
            <a:ahLst/>
            <a:cxnLst/>
            <a:rect l="l" t="t" r="r" b="b"/>
            <a:pathLst>
              <a:path w="3888432" h="1556502">
                <a:moveTo>
                  <a:pt x="1020793" y="1148393"/>
                </a:moveTo>
                <a:cubicBezTo>
                  <a:pt x="1088601" y="1148393"/>
                  <a:pt x="1143569" y="1203362"/>
                  <a:pt x="1143569" y="1271170"/>
                </a:cubicBezTo>
                <a:cubicBezTo>
                  <a:pt x="1143569" y="1338977"/>
                  <a:pt x="1088601" y="1393946"/>
                  <a:pt x="1020793" y="1393946"/>
                </a:cubicBezTo>
                <a:cubicBezTo>
                  <a:pt x="952985" y="1393946"/>
                  <a:pt x="898016" y="1338977"/>
                  <a:pt x="898016" y="1271170"/>
                </a:cubicBezTo>
                <a:cubicBezTo>
                  <a:pt x="898016" y="1203362"/>
                  <a:pt x="952985" y="1148393"/>
                  <a:pt x="1020793" y="1148393"/>
                </a:cubicBezTo>
                <a:close/>
                <a:moveTo>
                  <a:pt x="2976975" y="1148393"/>
                </a:moveTo>
                <a:cubicBezTo>
                  <a:pt x="3044783" y="1148393"/>
                  <a:pt x="3099752" y="1203362"/>
                  <a:pt x="3099752" y="1271170"/>
                </a:cubicBezTo>
                <a:cubicBezTo>
                  <a:pt x="3099752" y="1338978"/>
                  <a:pt x="3044783" y="1393946"/>
                  <a:pt x="2976975" y="1393946"/>
                </a:cubicBezTo>
                <a:cubicBezTo>
                  <a:pt x="2909167" y="1393946"/>
                  <a:pt x="2854198" y="1338978"/>
                  <a:pt x="2854198" y="1271170"/>
                </a:cubicBezTo>
                <a:cubicBezTo>
                  <a:pt x="2854198" y="1203362"/>
                  <a:pt x="2909167" y="1148393"/>
                  <a:pt x="2976975" y="1148393"/>
                </a:cubicBezTo>
                <a:close/>
                <a:moveTo>
                  <a:pt x="2971358" y="981192"/>
                </a:moveTo>
                <a:cubicBezTo>
                  <a:pt x="2812490" y="981192"/>
                  <a:pt x="2683702" y="1109979"/>
                  <a:pt x="2683702" y="1268847"/>
                </a:cubicBezTo>
                <a:cubicBezTo>
                  <a:pt x="2683702" y="1427715"/>
                  <a:pt x="2812490" y="1556502"/>
                  <a:pt x="2971358" y="1556502"/>
                </a:cubicBezTo>
                <a:cubicBezTo>
                  <a:pt x="3130226" y="1556502"/>
                  <a:pt x="3259013" y="1427715"/>
                  <a:pt x="3259013" y="1268847"/>
                </a:cubicBezTo>
                <a:cubicBezTo>
                  <a:pt x="3259013" y="1109979"/>
                  <a:pt x="3130226" y="981192"/>
                  <a:pt x="2971358" y="981192"/>
                </a:cubicBezTo>
                <a:close/>
                <a:moveTo>
                  <a:pt x="1015175" y="981191"/>
                </a:moveTo>
                <a:cubicBezTo>
                  <a:pt x="856308" y="981191"/>
                  <a:pt x="727520" y="1109979"/>
                  <a:pt x="727520" y="1268847"/>
                </a:cubicBezTo>
                <a:cubicBezTo>
                  <a:pt x="727520" y="1427715"/>
                  <a:pt x="856308" y="1556502"/>
                  <a:pt x="1015175" y="1556502"/>
                </a:cubicBezTo>
                <a:cubicBezTo>
                  <a:pt x="1174043" y="1556502"/>
                  <a:pt x="1302831" y="1427715"/>
                  <a:pt x="1302831" y="1268847"/>
                </a:cubicBezTo>
                <a:cubicBezTo>
                  <a:pt x="1302831" y="1109979"/>
                  <a:pt x="1174043" y="981191"/>
                  <a:pt x="1015175" y="981191"/>
                </a:cubicBezTo>
                <a:close/>
                <a:moveTo>
                  <a:pt x="2078038" y="174262"/>
                </a:moveTo>
                <a:lnTo>
                  <a:pt x="2078038" y="503839"/>
                </a:lnTo>
                <a:lnTo>
                  <a:pt x="1360941" y="503839"/>
                </a:lnTo>
                <a:lnTo>
                  <a:pt x="1717210" y="174262"/>
                </a:lnTo>
                <a:close/>
                <a:moveTo>
                  <a:pt x="2605475" y="174262"/>
                </a:moveTo>
                <a:lnTo>
                  <a:pt x="2961744" y="503839"/>
                </a:lnTo>
                <a:lnTo>
                  <a:pt x="2233507" y="503839"/>
                </a:lnTo>
                <a:lnTo>
                  <a:pt x="2233507" y="174262"/>
                </a:lnTo>
                <a:close/>
                <a:moveTo>
                  <a:pt x="2636232" y="0"/>
                </a:moveTo>
                <a:lnTo>
                  <a:pt x="1656145" y="0"/>
                </a:lnTo>
                <a:lnTo>
                  <a:pt x="1063172" y="515033"/>
                </a:lnTo>
                <a:lnTo>
                  <a:pt x="406409" y="515033"/>
                </a:lnTo>
                <a:cubicBezTo>
                  <a:pt x="249014" y="515033"/>
                  <a:pt x="121419" y="642628"/>
                  <a:pt x="121419" y="800023"/>
                </a:cubicBezTo>
                <a:lnTo>
                  <a:pt x="121419" y="889271"/>
                </a:lnTo>
                <a:cubicBezTo>
                  <a:pt x="121419" y="909592"/>
                  <a:pt x="123545" y="929417"/>
                  <a:pt x="127765" y="948497"/>
                </a:cubicBezTo>
                <a:cubicBezTo>
                  <a:pt x="54389" y="961341"/>
                  <a:pt x="0" y="1026124"/>
                  <a:pt x="0" y="1103610"/>
                </a:cubicBezTo>
                <a:lnTo>
                  <a:pt x="0" y="1109160"/>
                </a:lnTo>
                <a:cubicBezTo>
                  <a:pt x="0" y="1198648"/>
                  <a:pt x="72543" y="1271192"/>
                  <a:pt x="162031" y="1271192"/>
                </a:cubicBezTo>
                <a:lnTo>
                  <a:pt x="218719" y="1271192"/>
                </a:lnTo>
                <a:lnTo>
                  <a:pt x="218719" y="1274779"/>
                </a:lnTo>
                <a:lnTo>
                  <a:pt x="509289" y="1274779"/>
                </a:lnTo>
                <a:lnTo>
                  <a:pt x="509289" y="1273860"/>
                </a:lnTo>
                <a:lnTo>
                  <a:pt x="642206" y="1273860"/>
                </a:lnTo>
                <a:lnTo>
                  <a:pt x="641487" y="1266729"/>
                </a:lnTo>
                <a:cubicBezTo>
                  <a:pt x="641487" y="1188532"/>
                  <a:pt x="665232" y="1115881"/>
                  <a:pt x="705924" y="1055606"/>
                </a:cubicBezTo>
                <a:lnTo>
                  <a:pt x="706310" y="1055063"/>
                </a:lnTo>
                <a:lnTo>
                  <a:pt x="747091" y="1005636"/>
                </a:lnTo>
                <a:lnTo>
                  <a:pt x="758703" y="994078"/>
                </a:lnTo>
                <a:lnTo>
                  <a:pt x="793327" y="965510"/>
                </a:lnTo>
                <a:lnTo>
                  <a:pt x="819302" y="947229"/>
                </a:lnTo>
                <a:lnTo>
                  <a:pt x="840004" y="935993"/>
                </a:lnTo>
                <a:cubicBezTo>
                  <a:pt x="891959" y="907399"/>
                  <a:pt x="951737" y="891735"/>
                  <a:pt x="1015174" y="891735"/>
                </a:cubicBezTo>
                <a:cubicBezTo>
                  <a:pt x="1084098" y="891735"/>
                  <a:pt x="1148704" y="910225"/>
                  <a:pt x="1204246" y="942564"/>
                </a:cubicBezTo>
                <a:cubicBezTo>
                  <a:pt x="1149428" y="908365"/>
                  <a:pt x="1084703" y="889259"/>
                  <a:pt x="1015546" y="889127"/>
                </a:cubicBezTo>
                <a:cubicBezTo>
                  <a:pt x="1016856" y="888736"/>
                  <a:pt x="1018171" y="888729"/>
                  <a:pt x="1019487" y="888729"/>
                </a:cubicBezTo>
                <a:cubicBezTo>
                  <a:pt x="1228251" y="888729"/>
                  <a:pt x="1397487" y="1057965"/>
                  <a:pt x="1397487" y="1266729"/>
                </a:cubicBezTo>
                <a:cubicBezTo>
                  <a:pt x="1397487" y="1269424"/>
                  <a:pt x="1397459" y="1272113"/>
                  <a:pt x="1396675" y="1274779"/>
                </a:cubicBezTo>
                <a:lnTo>
                  <a:pt x="1485322" y="1274779"/>
                </a:lnTo>
                <a:lnTo>
                  <a:pt x="1485322" y="1271192"/>
                </a:lnTo>
                <a:lnTo>
                  <a:pt x="2594483" y="1271192"/>
                </a:lnTo>
                <a:cubicBezTo>
                  <a:pt x="2594248" y="1270411"/>
                  <a:pt x="2594246" y="1269629"/>
                  <a:pt x="2594246" y="1268846"/>
                </a:cubicBezTo>
                <a:cubicBezTo>
                  <a:pt x="2594246" y="1060573"/>
                  <a:pt x="2763083" y="891735"/>
                  <a:pt x="2971356" y="891735"/>
                </a:cubicBezTo>
                <a:cubicBezTo>
                  <a:pt x="3179630" y="891735"/>
                  <a:pt x="3348467" y="1060573"/>
                  <a:pt x="3348467" y="1268846"/>
                </a:cubicBezTo>
                <a:lnTo>
                  <a:pt x="3348230" y="1271192"/>
                </a:lnTo>
                <a:lnTo>
                  <a:pt x="3726400" y="1271192"/>
                </a:lnTo>
                <a:cubicBezTo>
                  <a:pt x="3815888" y="1271192"/>
                  <a:pt x="3888432" y="1198648"/>
                  <a:pt x="3888432" y="1109160"/>
                </a:cubicBezTo>
                <a:lnTo>
                  <a:pt x="3888432" y="1103610"/>
                </a:lnTo>
                <a:cubicBezTo>
                  <a:pt x="3888432" y="1035369"/>
                  <a:pt x="3846247" y="976982"/>
                  <a:pt x="3786305" y="953672"/>
                </a:cubicBezTo>
                <a:cubicBezTo>
                  <a:pt x="3791719" y="933075"/>
                  <a:pt x="3794257" y="911469"/>
                  <a:pt x="3794257" y="889271"/>
                </a:cubicBezTo>
                <a:lnTo>
                  <a:pt x="3794257" y="800023"/>
                </a:lnTo>
                <a:cubicBezTo>
                  <a:pt x="3794257" y="642628"/>
                  <a:pt x="3666662" y="515033"/>
                  <a:pt x="3509267" y="515033"/>
                </a:cubicBezTo>
                <a:lnTo>
                  <a:pt x="3229205" y="515033"/>
                </a:ln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3" name="Rectangle 23554">
            <a:extLst>
              <a:ext uri="{FF2B5EF4-FFF2-40B4-BE49-F238E27FC236}">
                <a16:creationId xmlns:a16="http://schemas.microsoft.com/office/drawing/2014/main" id="{CDC6F6A4-38A0-48D6-A7E0-36D78882652C}"/>
              </a:ext>
            </a:extLst>
          </p:cNvPr>
          <p:cNvSpPr>
            <a:spLocks noChangeAspect="1"/>
          </p:cNvSpPr>
          <p:nvPr/>
        </p:nvSpPr>
        <p:spPr>
          <a:xfrm flipH="1">
            <a:off x="990547" y="3669660"/>
            <a:ext cx="356871" cy="303202"/>
          </a:xfrm>
          <a:custGeom>
            <a:avLst/>
            <a:gdLst/>
            <a:ahLst/>
            <a:cxnLst/>
            <a:rect l="l" t="t" r="r" b="b"/>
            <a:pathLst>
              <a:path w="3960441" h="3364818">
                <a:moveTo>
                  <a:pt x="1333915" y="2579977"/>
                </a:moveTo>
                <a:cubicBezTo>
                  <a:pt x="1328835" y="2579977"/>
                  <a:pt x="1324717" y="2584094"/>
                  <a:pt x="1324717" y="2589174"/>
                </a:cubicBezTo>
                <a:lnTo>
                  <a:pt x="1324717" y="2625964"/>
                </a:lnTo>
                <a:cubicBezTo>
                  <a:pt x="1324717" y="2631044"/>
                  <a:pt x="1328835" y="2635161"/>
                  <a:pt x="1333915" y="2635161"/>
                </a:cubicBezTo>
                <a:lnTo>
                  <a:pt x="2639943" y="2635161"/>
                </a:lnTo>
                <a:cubicBezTo>
                  <a:pt x="2645023" y="2635161"/>
                  <a:pt x="2649141" y="2631044"/>
                  <a:pt x="2649141" y="2625964"/>
                </a:cubicBezTo>
                <a:lnTo>
                  <a:pt x="2649141" y="2589174"/>
                </a:lnTo>
                <a:cubicBezTo>
                  <a:pt x="2649141" y="2584094"/>
                  <a:pt x="2645023" y="2579977"/>
                  <a:pt x="2639943" y="2579977"/>
                </a:cubicBezTo>
                <a:close/>
                <a:moveTo>
                  <a:pt x="1333915" y="2420180"/>
                </a:moveTo>
                <a:cubicBezTo>
                  <a:pt x="1328835" y="2420180"/>
                  <a:pt x="1324717" y="2424297"/>
                  <a:pt x="1324717" y="2429377"/>
                </a:cubicBezTo>
                <a:lnTo>
                  <a:pt x="1324717" y="2466167"/>
                </a:lnTo>
                <a:cubicBezTo>
                  <a:pt x="1324717" y="2471247"/>
                  <a:pt x="1328835" y="2475364"/>
                  <a:pt x="1333915" y="2475364"/>
                </a:cubicBezTo>
                <a:lnTo>
                  <a:pt x="2639943" y="2475364"/>
                </a:lnTo>
                <a:cubicBezTo>
                  <a:pt x="2645023" y="2475364"/>
                  <a:pt x="2649141" y="2471247"/>
                  <a:pt x="2649141" y="2466167"/>
                </a:cubicBezTo>
                <a:lnTo>
                  <a:pt x="2649141" y="2429377"/>
                </a:lnTo>
                <a:cubicBezTo>
                  <a:pt x="2649141" y="2424297"/>
                  <a:pt x="2645023" y="2420180"/>
                  <a:pt x="2639943" y="2420180"/>
                </a:cubicBezTo>
                <a:close/>
                <a:moveTo>
                  <a:pt x="1333915" y="2260382"/>
                </a:moveTo>
                <a:cubicBezTo>
                  <a:pt x="1328835" y="2260382"/>
                  <a:pt x="1324717" y="2264499"/>
                  <a:pt x="1324717" y="2269579"/>
                </a:cubicBezTo>
                <a:lnTo>
                  <a:pt x="1324717" y="2306368"/>
                </a:lnTo>
                <a:cubicBezTo>
                  <a:pt x="1324717" y="2311448"/>
                  <a:pt x="1328835" y="2315566"/>
                  <a:pt x="1333915" y="2315566"/>
                </a:cubicBezTo>
                <a:lnTo>
                  <a:pt x="2639943" y="2315566"/>
                </a:lnTo>
                <a:cubicBezTo>
                  <a:pt x="2645023" y="2315566"/>
                  <a:pt x="2649141" y="2311448"/>
                  <a:pt x="2649141" y="2306368"/>
                </a:cubicBezTo>
                <a:lnTo>
                  <a:pt x="2649141" y="2269579"/>
                </a:lnTo>
                <a:cubicBezTo>
                  <a:pt x="2649141" y="2264499"/>
                  <a:pt x="2645023" y="2260382"/>
                  <a:pt x="2639943" y="2260382"/>
                </a:cubicBezTo>
                <a:close/>
                <a:moveTo>
                  <a:pt x="3126189" y="2223642"/>
                </a:moveTo>
                <a:cubicBezTo>
                  <a:pt x="3006895" y="2223642"/>
                  <a:pt x="2910189" y="2320348"/>
                  <a:pt x="2910189" y="2439642"/>
                </a:cubicBezTo>
                <a:cubicBezTo>
                  <a:pt x="2910189" y="2558936"/>
                  <a:pt x="3006895" y="2655642"/>
                  <a:pt x="3126189" y="2655642"/>
                </a:cubicBezTo>
                <a:cubicBezTo>
                  <a:pt x="3245483" y="2655642"/>
                  <a:pt x="3342189" y="2558936"/>
                  <a:pt x="3342189" y="2439642"/>
                </a:cubicBezTo>
                <a:cubicBezTo>
                  <a:pt x="3342189" y="2320348"/>
                  <a:pt x="3245483" y="2223642"/>
                  <a:pt x="3126189" y="2223642"/>
                </a:cubicBezTo>
                <a:close/>
                <a:moveTo>
                  <a:pt x="859578" y="2218523"/>
                </a:moveTo>
                <a:cubicBezTo>
                  <a:pt x="744527" y="2218523"/>
                  <a:pt x="651259" y="2311790"/>
                  <a:pt x="651259" y="2426842"/>
                </a:cubicBezTo>
                <a:cubicBezTo>
                  <a:pt x="651259" y="2541893"/>
                  <a:pt x="744527" y="2635161"/>
                  <a:pt x="859578" y="2635161"/>
                </a:cubicBezTo>
                <a:cubicBezTo>
                  <a:pt x="974630" y="2635161"/>
                  <a:pt x="1067897" y="2541893"/>
                  <a:pt x="1067897" y="2426842"/>
                </a:cubicBezTo>
                <a:cubicBezTo>
                  <a:pt x="1067897" y="2311790"/>
                  <a:pt x="974630" y="2218523"/>
                  <a:pt x="859578" y="2218523"/>
                </a:cubicBezTo>
                <a:close/>
                <a:moveTo>
                  <a:pt x="1871701" y="635200"/>
                </a:moveTo>
                <a:cubicBezTo>
                  <a:pt x="1381458" y="644736"/>
                  <a:pt x="1018694" y="716473"/>
                  <a:pt x="980424" y="801248"/>
                </a:cubicBezTo>
                <a:lnTo>
                  <a:pt x="979954" y="801248"/>
                </a:lnTo>
                <a:lnTo>
                  <a:pt x="977292" y="811895"/>
                </a:lnTo>
                <a:cubicBezTo>
                  <a:pt x="976157" y="813296"/>
                  <a:pt x="976066" y="814820"/>
                  <a:pt x="976180" y="816347"/>
                </a:cubicBezTo>
                <a:lnTo>
                  <a:pt x="795977" y="1537155"/>
                </a:lnTo>
                <a:lnTo>
                  <a:pt x="3168603" y="1537155"/>
                </a:lnTo>
                <a:lnTo>
                  <a:pt x="2984626" y="801248"/>
                </a:lnTo>
                <a:lnTo>
                  <a:pt x="2976093" y="801248"/>
                </a:lnTo>
                <a:cubicBezTo>
                  <a:pt x="2937858" y="717165"/>
                  <a:pt x="2580113" y="645145"/>
                  <a:pt x="2088410" y="635267"/>
                </a:cubicBezTo>
                <a:cubicBezTo>
                  <a:pt x="2016399" y="633822"/>
                  <a:pt x="1943738" y="633799"/>
                  <a:pt x="1871701" y="635200"/>
                </a:cubicBezTo>
                <a:close/>
                <a:moveTo>
                  <a:pt x="1462979" y="0"/>
                </a:moveTo>
                <a:lnTo>
                  <a:pt x="2510732" y="0"/>
                </a:lnTo>
                <a:cubicBezTo>
                  <a:pt x="2553905" y="0"/>
                  <a:pt x="2588903" y="34997"/>
                  <a:pt x="2588903" y="78170"/>
                </a:cubicBezTo>
                <a:lnTo>
                  <a:pt x="2588903" y="433797"/>
                </a:lnTo>
                <a:cubicBezTo>
                  <a:pt x="3038017" y="475961"/>
                  <a:pt x="3324934" y="564368"/>
                  <a:pt x="3312039" y="659853"/>
                </a:cubicBezTo>
                <a:lnTo>
                  <a:pt x="3314035" y="659853"/>
                </a:lnTo>
                <a:lnTo>
                  <a:pt x="3516885" y="1471251"/>
                </a:lnTo>
                <a:cubicBezTo>
                  <a:pt x="3530074" y="1447322"/>
                  <a:pt x="3549491" y="1432519"/>
                  <a:pt x="3571039" y="1432519"/>
                </a:cubicBezTo>
                <a:lnTo>
                  <a:pt x="3885785" y="1432519"/>
                </a:lnTo>
                <a:cubicBezTo>
                  <a:pt x="3927012" y="1432519"/>
                  <a:pt x="3960441" y="1486709"/>
                  <a:pt x="3960441" y="1553561"/>
                </a:cubicBezTo>
                <a:cubicBezTo>
                  <a:pt x="3960441" y="1620415"/>
                  <a:pt x="3927012" y="1674603"/>
                  <a:pt x="3885785" y="1674603"/>
                </a:cubicBezTo>
                <a:lnTo>
                  <a:pt x="3571039" y="1674603"/>
                </a:lnTo>
                <a:lnTo>
                  <a:pt x="3567428" y="1673421"/>
                </a:lnTo>
                <a:lnTo>
                  <a:pt x="3568671" y="1678393"/>
                </a:lnTo>
                <a:cubicBezTo>
                  <a:pt x="3672942" y="1773136"/>
                  <a:pt x="3737544" y="1910038"/>
                  <a:pt x="3737544" y="2062028"/>
                </a:cubicBezTo>
                <a:lnTo>
                  <a:pt x="3737544" y="2413961"/>
                </a:lnTo>
                <a:cubicBezTo>
                  <a:pt x="3737544" y="2629713"/>
                  <a:pt x="3607370" y="2815060"/>
                  <a:pt x="3420381" y="2892817"/>
                </a:cubicBezTo>
                <a:lnTo>
                  <a:pt x="3420381" y="3209197"/>
                </a:lnTo>
                <a:cubicBezTo>
                  <a:pt x="3420381" y="3295143"/>
                  <a:pt x="3350708" y="3364816"/>
                  <a:pt x="3264762" y="3364816"/>
                </a:cubicBezTo>
                <a:lnTo>
                  <a:pt x="2999936" y="3364816"/>
                </a:lnTo>
                <a:cubicBezTo>
                  <a:pt x="2913990" y="3364816"/>
                  <a:pt x="2844317" y="3295143"/>
                  <a:pt x="2844317" y="3209197"/>
                </a:cubicBezTo>
                <a:lnTo>
                  <a:pt x="2844317" y="2907616"/>
                </a:lnTo>
                <a:lnTo>
                  <a:pt x="1116125" y="2907616"/>
                </a:lnTo>
                <a:lnTo>
                  <a:pt x="1116125" y="3209199"/>
                </a:lnTo>
                <a:cubicBezTo>
                  <a:pt x="1116125" y="3295145"/>
                  <a:pt x="1046452" y="3364818"/>
                  <a:pt x="960506" y="3364818"/>
                </a:cubicBezTo>
                <a:lnTo>
                  <a:pt x="695680" y="3364818"/>
                </a:lnTo>
                <a:cubicBezTo>
                  <a:pt x="609734" y="3364818"/>
                  <a:pt x="540061" y="3295145"/>
                  <a:pt x="540061" y="3209199"/>
                </a:cubicBezTo>
                <a:lnTo>
                  <a:pt x="540061" y="2888789"/>
                </a:lnTo>
                <a:cubicBezTo>
                  <a:pt x="360356" y="2806419"/>
                  <a:pt x="236167" y="2624693"/>
                  <a:pt x="236167" y="2413961"/>
                </a:cubicBezTo>
                <a:lnTo>
                  <a:pt x="236167" y="2062028"/>
                </a:lnTo>
                <a:cubicBezTo>
                  <a:pt x="236167" y="1910038"/>
                  <a:pt x="300770" y="1773136"/>
                  <a:pt x="405042" y="1678393"/>
                </a:cubicBezTo>
                <a:lnTo>
                  <a:pt x="407467" y="1668691"/>
                </a:lnTo>
                <a:cubicBezTo>
                  <a:pt x="402272" y="1673244"/>
                  <a:pt x="395935" y="1674603"/>
                  <a:pt x="389402" y="1674603"/>
                </a:cubicBezTo>
                <a:lnTo>
                  <a:pt x="74658" y="1674603"/>
                </a:lnTo>
                <a:cubicBezTo>
                  <a:pt x="33429" y="1674603"/>
                  <a:pt x="0" y="1620415"/>
                  <a:pt x="0" y="1553561"/>
                </a:cubicBezTo>
                <a:cubicBezTo>
                  <a:pt x="0" y="1486709"/>
                  <a:pt x="33429" y="1432519"/>
                  <a:pt x="74658" y="1432519"/>
                </a:cubicBezTo>
                <a:lnTo>
                  <a:pt x="389402" y="1432519"/>
                </a:lnTo>
                <a:cubicBezTo>
                  <a:pt x="416427" y="1432519"/>
                  <a:pt x="440099" y="1455801"/>
                  <a:pt x="451844" y="1491180"/>
                </a:cubicBezTo>
                <a:lnTo>
                  <a:pt x="659676" y="659853"/>
                </a:lnTo>
                <a:lnTo>
                  <a:pt x="666048" y="659853"/>
                </a:lnTo>
                <a:cubicBezTo>
                  <a:pt x="653344" y="564084"/>
                  <a:pt x="940380" y="476400"/>
                  <a:pt x="1384809" y="434090"/>
                </a:cubicBezTo>
                <a:lnTo>
                  <a:pt x="1384809" y="78170"/>
                </a:lnTo>
                <a:cubicBezTo>
                  <a:pt x="1384809" y="34997"/>
                  <a:pt x="1419806" y="0"/>
                  <a:pt x="1462979" y="0"/>
                </a:cubicBez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4" name="Rounded Rectangle 1">
            <a:extLst>
              <a:ext uri="{FF2B5EF4-FFF2-40B4-BE49-F238E27FC236}">
                <a16:creationId xmlns:a16="http://schemas.microsoft.com/office/drawing/2014/main" id="{DA06639A-0179-4B67-B0C0-BEAFB4EDD8EB}"/>
              </a:ext>
            </a:extLst>
          </p:cNvPr>
          <p:cNvSpPr>
            <a:spLocks noChangeAspect="1"/>
          </p:cNvSpPr>
          <p:nvPr/>
        </p:nvSpPr>
        <p:spPr>
          <a:xfrm flipH="1">
            <a:off x="5434288" y="3187459"/>
            <a:ext cx="278980" cy="278988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971207" y="829857"/>
                </a:moveTo>
                <a:cubicBezTo>
                  <a:pt x="870305" y="829857"/>
                  <a:pt x="788507" y="911655"/>
                  <a:pt x="788507" y="1012557"/>
                </a:cubicBezTo>
                <a:lnTo>
                  <a:pt x="788507" y="1926037"/>
                </a:lnTo>
                <a:lnTo>
                  <a:pt x="3156387" y="1926037"/>
                </a:lnTo>
                <a:lnTo>
                  <a:pt x="3156387" y="1012557"/>
                </a:lnTo>
                <a:cubicBezTo>
                  <a:pt x="3156387" y="911655"/>
                  <a:pt x="3074589" y="829857"/>
                  <a:pt x="2973687" y="829857"/>
                </a:cubicBezTo>
                <a:close/>
                <a:moveTo>
                  <a:pt x="1090121" y="237323"/>
                </a:moveTo>
                <a:cubicBezTo>
                  <a:pt x="1000767" y="237323"/>
                  <a:pt x="928331" y="309759"/>
                  <a:pt x="928331" y="399113"/>
                </a:cubicBezTo>
                <a:cubicBezTo>
                  <a:pt x="928331" y="488467"/>
                  <a:pt x="1000767" y="560903"/>
                  <a:pt x="1090121" y="560903"/>
                </a:cubicBezTo>
                <a:lnTo>
                  <a:pt x="2854773" y="560903"/>
                </a:lnTo>
                <a:cubicBezTo>
                  <a:pt x="2944127" y="560903"/>
                  <a:pt x="3016563" y="488467"/>
                  <a:pt x="3016563" y="399113"/>
                </a:cubicBezTo>
                <a:cubicBezTo>
                  <a:pt x="3016563" y="309759"/>
                  <a:pt x="2944127" y="237323"/>
                  <a:pt x="2854773" y="237323"/>
                </a:cubicBezTo>
                <a:close/>
                <a:moveTo>
                  <a:pt x="754613" y="0"/>
                </a:moveTo>
                <a:lnTo>
                  <a:pt x="1184466" y="0"/>
                </a:lnTo>
                <a:lnTo>
                  <a:pt x="2753503" y="0"/>
                </a:lnTo>
                <a:lnTo>
                  <a:pt x="3190281" y="0"/>
                </a:lnTo>
                <a:cubicBezTo>
                  <a:pt x="3392606" y="0"/>
                  <a:pt x="3556623" y="164017"/>
                  <a:pt x="3556623" y="366342"/>
                </a:cubicBezTo>
                <a:lnTo>
                  <a:pt x="3556623" y="2083289"/>
                </a:lnTo>
                <a:cubicBezTo>
                  <a:pt x="3623269" y="2093308"/>
                  <a:pt x="3680196" y="213227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59935" y="2129570"/>
                  <a:pt x="319242" y="2090441"/>
                  <a:pt x="388271" y="2082340"/>
                </a:cubicBezTo>
                <a:lnTo>
                  <a:pt x="388271" y="366342"/>
                </a:lnTo>
                <a:cubicBezTo>
                  <a:pt x="388271" y="164017"/>
                  <a:pt x="552288" y="0"/>
                  <a:pt x="754613" y="0"/>
                </a:cubicBez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5" name="Rectangle 41">
            <a:extLst>
              <a:ext uri="{FF2B5EF4-FFF2-40B4-BE49-F238E27FC236}">
                <a16:creationId xmlns:a16="http://schemas.microsoft.com/office/drawing/2014/main" id="{3591657B-6F1E-4AA4-9E2E-020127DB903E}"/>
              </a:ext>
            </a:extLst>
          </p:cNvPr>
          <p:cNvSpPr>
            <a:spLocks/>
          </p:cNvSpPr>
          <p:nvPr/>
        </p:nvSpPr>
        <p:spPr>
          <a:xfrm>
            <a:off x="3792820" y="1921285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6" name="Isosceles Triangle 3">
            <a:extLst>
              <a:ext uri="{FF2B5EF4-FFF2-40B4-BE49-F238E27FC236}">
                <a16:creationId xmlns:a16="http://schemas.microsoft.com/office/drawing/2014/main" id="{4B45D956-6C4E-4963-AE08-93F847BECE89}"/>
              </a:ext>
            </a:extLst>
          </p:cNvPr>
          <p:cNvSpPr>
            <a:spLocks noChangeAspect="1"/>
          </p:cNvSpPr>
          <p:nvPr/>
        </p:nvSpPr>
        <p:spPr>
          <a:xfrm>
            <a:off x="2912580" y="992448"/>
            <a:ext cx="273763" cy="274021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7" name="Parallelogram 16">
            <a:extLst>
              <a:ext uri="{FF2B5EF4-FFF2-40B4-BE49-F238E27FC236}">
                <a16:creationId xmlns:a16="http://schemas.microsoft.com/office/drawing/2014/main" id="{C5D803D5-E683-4801-836F-AC05FF1FAE58}"/>
              </a:ext>
            </a:extLst>
          </p:cNvPr>
          <p:cNvSpPr>
            <a:spLocks noChangeAspect="1"/>
          </p:cNvSpPr>
          <p:nvPr/>
        </p:nvSpPr>
        <p:spPr>
          <a:xfrm>
            <a:off x="5288852" y="4944107"/>
            <a:ext cx="316863" cy="284490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8" name="Rectangle 2">
            <a:extLst>
              <a:ext uri="{FF2B5EF4-FFF2-40B4-BE49-F238E27FC236}">
                <a16:creationId xmlns:a16="http://schemas.microsoft.com/office/drawing/2014/main" id="{FD55861B-20D6-4154-8256-FD38696CD0D0}"/>
              </a:ext>
            </a:extLst>
          </p:cNvPr>
          <p:cNvSpPr>
            <a:spLocks/>
          </p:cNvSpPr>
          <p:nvPr/>
        </p:nvSpPr>
        <p:spPr>
          <a:xfrm>
            <a:off x="1437938" y="1687425"/>
            <a:ext cx="413246" cy="330597"/>
          </a:xfrm>
          <a:custGeom>
            <a:avLst/>
            <a:gdLst/>
            <a:ahLst/>
            <a:cxnLst/>
            <a:rect l="l" t="t" r="r" b="b"/>
            <a:pathLst>
              <a:path w="3964058" h="2401366">
                <a:moveTo>
                  <a:pt x="0" y="2185342"/>
                </a:moveTo>
                <a:lnTo>
                  <a:pt x="3964058" y="2185342"/>
                </a:lnTo>
                <a:lnTo>
                  <a:pt x="3964058" y="2401366"/>
                </a:lnTo>
                <a:lnTo>
                  <a:pt x="0" y="2401366"/>
                </a:lnTo>
                <a:close/>
                <a:moveTo>
                  <a:pt x="3366634" y="90453"/>
                </a:moveTo>
                <a:lnTo>
                  <a:pt x="3202377" y="155489"/>
                </a:lnTo>
                <a:lnTo>
                  <a:pt x="3241038" y="189472"/>
                </a:lnTo>
                <a:lnTo>
                  <a:pt x="3405296" y="124437"/>
                </a:lnTo>
                <a:close/>
                <a:moveTo>
                  <a:pt x="3670744" y="384"/>
                </a:moveTo>
                <a:cubicBezTo>
                  <a:pt x="3794484" y="2958"/>
                  <a:pt x="3900638" y="18267"/>
                  <a:pt x="3916429" y="40853"/>
                </a:cubicBezTo>
                <a:cubicBezTo>
                  <a:pt x="4006811" y="254939"/>
                  <a:pt x="3180239" y="539375"/>
                  <a:pt x="2656892" y="780145"/>
                </a:cubicBezTo>
                <a:lnTo>
                  <a:pt x="2287010" y="1217115"/>
                </a:lnTo>
                <a:lnTo>
                  <a:pt x="1812675" y="1059655"/>
                </a:lnTo>
                <a:cubicBezTo>
                  <a:pt x="1363417" y="1215884"/>
                  <a:pt x="1069413" y="1350282"/>
                  <a:pt x="479459" y="1460419"/>
                </a:cubicBezTo>
                <a:cubicBezTo>
                  <a:pt x="514059" y="1427544"/>
                  <a:pt x="497717" y="1409222"/>
                  <a:pt x="505635" y="1393328"/>
                </a:cubicBezTo>
                <a:cubicBezTo>
                  <a:pt x="352375" y="1237485"/>
                  <a:pt x="184559" y="1096199"/>
                  <a:pt x="9468" y="923375"/>
                </a:cubicBezTo>
                <a:cubicBezTo>
                  <a:pt x="172142" y="842599"/>
                  <a:pt x="354222" y="880689"/>
                  <a:pt x="667296" y="1112842"/>
                </a:cubicBezTo>
                <a:cubicBezTo>
                  <a:pt x="958235" y="1051014"/>
                  <a:pt x="1184590" y="920979"/>
                  <a:pt x="1379107" y="831375"/>
                </a:cubicBezTo>
                <a:lnTo>
                  <a:pt x="742785" y="342341"/>
                </a:lnTo>
                <a:lnTo>
                  <a:pt x="1019074" y="236619"/>
                </a:lnTo>
                <a:lnTo>
                  <a:pt x="2335346" y="437418"/>
                </a:lnTo>
                <a:lnTo>
                  <a:pt x="3319535" y="36327"/>
                </a:lnTo>
                <a:cubicBezTo>
                  <a:pt x="3405675" y="7972"/>
                  <a:pt x="3547003" y="-2190"/>
                  <a:pt x="3670744" y="384"/>
                </a:cubicBez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9" name="Rectangle 1">
            <a:extLst>
              <a:ext uri="{FF2B5EF4-FFF2-40B4-BE49-F238E27FC236}">
                <a16:creationId xmlns:a16="http://schemas.microsoft.com/office/drawing/2014/main" id="{F7B06072-84F3-44B4-BBBC-8DFAE29158D3}"/>
              </a:ext>
            </a:extLst>
          </p:cNvPr>
          <p:cNvSpPr>
            <a:spLocks/>
          </p:cNvSpPr>
          <p:nvPr/>
        </p:nvSpPr>
        <p:spPr>
          <a:xfrm>
            <a:off x="4615614" y="2118033"/>
            <a:ext cx="320246" cy="320246"/>
          </a:xfrm>
          <a:custGeom>
            <a:avLst/>
            <a:gdLst/>
            <a:ahLst/>
            <a:cxnLst/>
            <a:rect l="l" t="t" r="r" b="b"/>
            <a:pathLst>
              <a:path w="3964058" h="2918304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0" name="Trapezoid 2">
            <a:extLst>
              <a:ext uri="{FF2B5EF4-FFF2-40B4-BE49-F238E27FC236}">
                <a16:creationId xmlns:a16="http://schemas.microsoft.com/office/drawing/2014/main" id="{07859E7F-11E6-4AAE-BB6F-A75EF0387E49}"/>
              </a:ext>
            </a:extLst>
          </p:cNvPr>
          <p:cNvSpPr>
            <a:spLocks noChangeAspect="1"/>
          </p:cNvSpPr>
          <p:nvPr/>
        </p:nvSpPr>
        <p:spPr>
          <a:xfrm>
            <a:off x="5673799" y="2769498"/>
            <a:ext cx="266083" cy="329430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1" name="Pie 2">
            <a:extLst>
              <a:ext uri="{FF2B5EF4-FFF2-40B4-BE49-F238E27FC236}">
                <a16:creationId xmlns:a16="http://schemas.microsoft.com/office/drawing/2014/main" id="{B77E65BF-71ED-4727-A5B1-0AEBBE1EA25B}"/>
              </a:ext>
            </a:extLst>
          </p:cNvPr>
          <p:cNvSpPr>
            <a:spLocks noChangeAspect="1"/>
          </p:cNvSpPr>
          <p:nvPr/>
        </p:nvSpPr>
        <p:spPr>
          <a:xfrm>
            <a:off x="1701627" y="2124656"/>
            <a:ext cx="312121" cy="30689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0D99AAA6-5651-45C7-A4F7-6BBAABAD36B9}"/>
              </a:ext>
            </a:extLst>
          </p:cNvPr>
          <p:cNvSpPr/>
          <p:nvPr/>
        </p:nvSpPr>
        <p:spPr>
          <a:xfrm>
            <a:off x="1084006" y="4235649"/>
            <a:ext cx="239935" cy="245971"/>
          </a:xfrm>
          <a:custGeom>
            <a:avLst/>
            <a:gdLst/>
            <a:ahLst/>
            <a:cxnLst/>
            <a:rect l="l" t="t" r="r" b="b"/>
            <a:pathLst>
              <a:path w="3888432" h="3986242">
                <a:moveTo>
                  <a:pt x="1060704" y="2277639"/>
                </a:moveTo>
                <a:lnTo>
                  <a:pt x="1060704" y="3485989"/>
                </a:lnTo>
                <a:lnTo>
                  <a:pt x="520704" y="3485989"/>
                </a:lnTo>
                <a:lnTo>
                  <a:pt x="520704" y="2578397"/>
                </a:lnTo>
                <a:close/>
                <a:moveTo>
                  <a:pt x="1767636" y="1883906"/>
                </a:moveTo>
                <a:lnTo>
                  <a:pt x="1767636" y="3485989"/>
                </a:lnTo>
                <a:lnTo>
                  <a:pt x="1227636" y="3485989"/>
                </a:lnTo>
                <a:lnTo>
                  <a:pt x="1227636" y="2184664"/>
                </a:lnTo>
                <a:close/>
                <a:moveTo>
                  <a:pt x="2474568" y="1490174"/>
                </a:moveTo>
                <a:lnTo>
                  <a:pt x="2474568" y="3485989"/>
                </a:lnTo>
                <a:lnTo>
                  <a:pt x="1934568" y="3485989"/>
                </a:lnTo>
                <a:lnTo>
                  <a:pt x="1934568" y="1790932"/>
                </a:lnTo>
                <a:close/>
                <a:moveTo>
                  <a:pt x="3181500" y="1096441"/>
                </a:moveTo>
                <a:lnTo>
                  <a:pt x="3181500" y="3485989"/>
                </a:lnTo>
                <a:lnTo>
                  <a:pt x="2641500" y="3485989"/>
                </a:lnTo>
                <a:lnTo>
                  <a:pt x="2641500" y="1397199"/>
                </a:lnTo>
                <a:close/>
                <a:moveTo>
                  <a:pt x="3888432" y="702709"/>
                </a:moveTo>
                <a:lnTo>
                  <a:pt x="3888432" y="3485989"/>
                </a:lnTo>
                <a:lnTo>
                  <a:pt x="3348432" y="3485989"/>
                </a:lnTo>
                <a:lnTo>
                  <a:pt x="3348432" y="1003467"/>
                </a:lnTo>
                <a:close/>
                <a:moveTo>
                  <a:pt x="0" y="1427"/>
                </a:moveTo>
                <a:lnTo>
                  <a:pt x="360000" y="1427"/>
                </a:lnTo>
                <a:lnTo>
                  <a:pt x="360000" y="3626242"/>
                </a:lnTo>
                <a:lnTo>
                  <a:pt x="3888432" y="3626242"/>
                </a:lnTo>
                <a:lnTo>
                  <a:pt x="3888432" y="3986242"/>
                </a:lnTo>
                <a:lnTo>
                  <a:pt x="0" y="3986242"/>
                </a:lnTo>
                <a:lnTo>
                  <a:pt x="0" y="3889859"/>
                </a:lnTo>
                <a:lnTo>
                  <a:pt x="0" y="3626242"/>
                </a:lnTo>
                <a:close/>
                <a:moveTo>
                  <a:pt x="3116446" y="0"/>
                </a:moveTo>
                <a:lnTo>
                  <a:pt x="3874383" y="16355"/>
                </a:lnTo>
                <a:lnTo>
                  <a:pt x="3507531" y="679701"/>
                </a:lnTo>
                <a:lnTo>
                  <a:pt x="3394003" y="482392"/>
                </a:lnTo>
                <a:lnTo>
                  <a:pt x="568716" y="2113573"/>
                </a:lnTo>
                <a:lnTo>
                  <a:pt x="388716" y="1801804"/>
                </a:lnTo>
                <a:lnTo>
                  <a:pt x="3214465" y="170356"/>
                </a:ln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3" name="Rectangle 14">
            <a:extLst>
              <a:ext uri="{FF2B5EF4-FFF2-40B4-BE49-F238E27FC236}">
                <a16:creationId xmlns:a16="http://schemas.microsoft.com/office/drawing/2014/main" id="{524B60A1-35CA-4075-98C4-CA9E5F1B4924}"/>
              </a:ext>
            </a:extLst>
          </p:cNvPr>
          <p:cNvSpPr>
            <a:spLocks noChangeAspect="1"/>
          </p:cNvSpPr>
          <p:nvPr/>
        </p:nvSpPr>
        <p:spPr>
          <a:xfrm>
            <a:off x="4751182" y="1723189"/>
            <a:ext cx="249227" cy="254070"/>
          </a:xfrm>
          <a:custGeom>
            <a:avLst/>
            <a:gdLst/>
            <a:ahLst/>
            <a:cxnLst/>
            <a:rect l="l" t="t" r="r" b="b"/>
            <a:pathLst>
              <a:path w="3908866" h="3984815">
                <a:moveTo>
                  <a:pt x="3299723" y="2249687"/>
                </a:move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close/>
                <a:moveTo>
                  <a:pt x="2592791" y="1855954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close/>
                <a:moveTo>
                  <a:pt x="1885859" y="1462222"/>
                </a:moveTo>
                <a:lnTo>
                  <a:pt x="2425859" y="1762980"/>
                </a:lnTo>
                <a:lnTo>
                  <a:pt x="2425859" y="3458037"/>
                </a:lnTo>
                <a:lnTo>
                  <a:pt x="1885859" y="3458037"/>
                </a:lnTo>
                <a:close/>
                <a:moveTo>
                  <a:pt x="1178927" y="1068489"/>
                </a:moveTo>
                <a:lnTo>
                  <a:pt x="1718927" y="136924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1011995" y="975515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756196" y="9210"/>
                </a:moveTo>
                <a:lnTo>
                  <a:pt x="3466058" y="1521082"/>
                </a:lnTo>
                <a:lnTo>
                  <a:pt x="3562058" y="1349580"/>
                </a:lnTo>
                <a:lnTo>
                  <a:pt x="3908866" y="1993248"/>
                </a:lnTo>
                <a:lnTo>
                  <a:pt x="3179028" y="2033852"/>
                </a:lnTo>
                <a:lnTo>
                  <a:pt x="3290216" y="1835216"/>
                </a:lnTo>
                <a:lnTo>
                  <a:pt x="580798" y="323591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4" name="Rectangle 14">
            <a:extLst>
              <a:ext uri="{FF2B5EF4-FFF2-40B4-BE49-F238E27FC236}">
                <a16:creationId xmlns:a16="http://schemas.microsoft.com/office/drawing/2014/main" id="{7DA6390E-CF3B-4619-AAD3-AA82221F482C}"/>
              </a:ext>
            </a:extLst>
          </p:cNvPr>
          <p:cNvSpPr/>
          <p:nvPr/>
        </p:nvSpPr>
        <p:spPr>
          <a:xfrm>
            <a:off x="3638553" y="1246550"/>
            <a:ext cx="250131" cy="256331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5" name="Rounded Rectangle 4">
            <a:extLst>
              <a:ext uri="{FF2B5EF4-FFF2-40B4-BE49-F238E27FC236}">
                <a16:creationId xmlns:a16="http://schemas.microsoft.com/office/drawing/2014/main" id="{7EFA5B87-B32D-425F-81CF-02DC85ECC584}"/>
              </a:ext>
            </a:extLst>
          </p:cNvPr>
          <p:cNvSpPr>
            <a:spLocks noChangeAspect="1"/>
          </p:cNvSpPr>
          <p:nvPr/>
        </p:nvSpPr>
        <p:spPr>
          <a:xfrm>
            <a:off x="1881615" y="2587423"/>
            <a:ext cx="348897" cy="247399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6" name="Rectangle 5">
            <a:extLst>
              <a:ext uri="{FF2B5EF4-FFF2-40B4-BE49-F238E27FC236}">
                <a16:creationId xmlns:a16="http://schemas.microsoft.com/office/drawing/2014/main" id="{8A2827D0-BD0A-4348-A344-6357D3C3E317}"/>
              </a:ext>
            </a:extLst>
          </p:cNvPr>
          <p:cNvSpPr>
            <a:spLocks noChangeAspect="1"/>
          </p:cNvSpPr>
          <p:nvPr/>
        </p:nvSpPr>
        <p:spPr>
          <a:xfrm>
            <a:off x="5371910" y="2117966"/>
            <a:ext cx="245204" cy="245022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7" name="Rectangle 15">
            <a:extLst>
              <a:ext uri="{FF2B5EF4-FFF2-40B4-BE49-F238E27FC236}">
                <a16:creationId xmlns:a16="http://schemas.microsoft.com/office/drawing/2014/main" id="{15E3C840-339A-4AD2-A698-3C54A6106FB7}"/>
              </a:ext>
            </a:extLst>
          </p:cNvPr>
          <p:cNvSpPr>
            <a:spLocks noChangeAspect="1"/>
          </p:cNvSpPr>
          <p:nvPr/>
        </p:nvSpPr>
        <p:spPr>
          <a:xfrm>
            <a:off x="5454038" y="2712659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" name="Rounded Rectangle 15">
            <a:extLst>
              <a:ext uri="{FF2B5EF4-FFF2-40B4-BE49-F238E27FC236}">
                <a16:creationId xmlns:a16="http://schemas.microsoft.com/office/drawing/2014/main" id="{7CB3FA09-5169-49C4-BA6F-CED833ECAFEE}"/>
              </a:ext>
            </a:extLst>
          </p:cNvPr>
          <p:cNvSpPr>
            <a:spLocks noChangeAspect="1"/>
          </p:cNvSpPr>
          <p:nvPr/>
        </p:nvSpPr>
        <p:spPr>
          <a:xfrm>
            <a:off x="5544597" y="4040152"/>
            <a:ext cx="220067" cy="348897"/>
          </a:xfrm>
          <a:custGeom>
            <a:avLst/>
            <a:gdLst/>
            <a:ahLst/>
            <a:cxnLst/>
            <a:rect l="l" t="t" r="r" b="b"/>
            <a:pathLst>
              <a:path w="2448272" h="3881510">
                <a:moveTo>
                  <a:pt x="543085" y="3318905"/>
                </a:moveTo>
                <a:cubicBezTo>
                  <a:pt x="520356" y="3318905"/>
                  <a:pt x="501931" y="3337330"/>
                  <a:pt x="501931" y="3360059"/>
                </a:cubicBezTo>
                <a:lnTo>
                  <a:pt x="501931" y="3385751"/>
                </a:lnTo>
                <a:cubicBezTo>
                  <a:pt x="501931" y="3408480"/>
                  <a:pt x="520356" y="3426905"/>
                  <a:pt x="543085" y="3426905"/>
                </a:cubicBezTo>
                <a:lnTo>
                  <a:pt x="1900777" y="3426905"/>
                </a:lnTo>
                <a:cubicBezTo>
                  <a:pt x="1923506" y="3426905"/>
                  <a:pt x="1941931" y="3408480"/>
                  <a:pt x="1941931" y="3385751"/>
                </a:cubicBezTo>
                <a:lnTo>
                  <a:pt x="1941931" y="3360059"/>
                </a:lnTo>
                <a:cubicBezTo>
                  <a:pt x="1941931" y="3337330"/>
                  <a:pt x="1923506" y="3318905"/>
                  <a:pt x="1900777" y="3318905"/>
                </a:cubicBezTo>
                <a:close/>
                <a:moveTo>
                  <a:pt x="543085" y="3058505"/>
                </a:moveTo>
                <a:cubicBezTo>
                  <a:pt x="520356" y="3058505"/>
                  <a:pt x="501931" y="3076930"/>
                  <a:pt x="501931" y="3099659"/>
                </a:cubicBezTo>
                <a:lnTo>
                  <a:pt x="501931" y="3125351"/>
                </a:lnTo>
                <a:cubicBezTo>
                  <a:pt x="501931" y="3148080"/>
                  <a:pt x="520356" y="3166505"/>
                  <a:pt x="543085" y="3166505"/>
                </a:cubicBezTo>
                <a:lnTo>
                  <a:pt x="1900777" y="3166505"/>
                </a:lnTo>
                <a:cubicBezTo>
                  <a:pt x="1923506" y="3166505"/>
                  <a:pt x="1941931" y="3148080"/>
                  <a:pt x="1941931" y="3125351"/>
                </a:cubicBezTo>
                <a:lnTo>
                  <a:pt x="1941931" y="3099659"/>
                </a:lnTo>
                <a:cubicBezTo>
                  <a:pt x="1941931" y="3076930"/>
                  <a:pt x="1923506" y="3058505"/>
                  <a:pt x="1900777" y="3058505"/>
                </a:cubicBezTo>
                <a:close/>
                <a:moveTo>
                  <a:pt x="543085" y="2798105"/>
                </a:moveTo>
                <a:cubicBezTo>
                  <a:pt x="520356" y="2798105"/>
                  <a:pt x="501931" y="2816530"/>
                  <a:pt x="501931" y="2839259"/>
                </a:cubicBezTo>
                <a:lnTo>
                  <a:pt x="501931" y="2864951"/>
                </a:lnTo>
                <a:cubicBezTo>
                  <a:pt x="501931" y="2887680"/>
                  <a:pt x="520356" y="2906105"/>
                  <a:pt x="543085" y="2906105"/>
                </a:cubicBezTo>
                <a:lnTo>
                  <a:pt x="1900777" y="2906105"/>
                </a:lnTo>
                <a:cubicBezTo>
                  <a:pt x="1923506" y="2906105"/>
                  <a:pt x="1941931" y="2887680"/>
                  <a:pt x="1941931" y="2864951"/>
                </a:cubicBezTo>
                <a:lnTo>
                  <a:pt x="1941931" y="2839259"/>
                </a:lnTo>
                <a:cubicBezTo>
                  <a:pt x="1941931" y="2816530"/>
                  <a:pt x="1923506" y="2798105"/>
                  <a:pt x="1900777" y="2798105"/>
                </a:cubicBezTo>
                <a:close/>
                <a:moveTo>
                  <a:pt x="543085" y="2537705"/>
                </a:moveTo>
                <a:cubicBezTo>
                  <a:pt x="520356" y="2537705"/>
                  <a:pt x="501931" y="2556130"/>
                  <a:pt x="501931" y="2578859"/>
                </a:cubicBezTo>
                <a:lnTo>
                  <a:pt x="501931" y="2604551"/>
                </a:lnTo>
                <a:cubicBezTo>
                  <a:pt x="501931" y="2627280"/>
                  <a:pt x="520356" y="2645705"/>
                  <a:pt x="543085" y="2645705"/>
                </a:cubicBezTo>
                <a:lnTo>
                  <a:pt x="1900777" y="2645705"/>
                </a:lnTo>
                <a:cubicBezTo>
                  <a:pt x="1923506" y="2645705"/>
                  <a:pt x="1941931" y="2627280"/>
                  <a:pt x="1941931" y="2604551"/>
                </a:cubicBezTo>
                <a:lnTo>
                  <a:pt x="1941931" y="2578859"/>
                </a:lnTo>
                <a:cubicBezTo>
                  <a:pt x="1941931" y="2556130"/>
                  <a:pt x="1923506" y="2537705"/>
                  <a:pt x="1900777" y="2537705"/>
                </a:cubicBezTo>
                <a:close/>
                <a:moveTo>
                  <a:pt x="1407963" y="1741759"/>
                </a:moveTo>
                <a:lnTo>
                  <a:pt x="1648053" y="1843688"/>
                </a:lnTo>
                <a:lnTo>
                  <a:pt x="1645107" y="1848987"/>
                </a:lnTo>
                <a:lnTo>
                  <a:pt x="1652185" y="1848987"/>
                </a:lnTo>
                <a:lnTo>
                  <a:pt x="1734988" y="2200120"/>
                </a:lnTo>
                <a:lnTo>
                  <a:pt x="1162614" y="2200120"/>
                </a:lnTo>
                <a:lnTo>
                  <a:pt x="1208622" y="1885046"/>
                </a:lnTo>
                <a:lnTo>
                  <a:pt x="1201960" y="1885046"/>
                </a:lnTo>
                <a:lnTo>
                  <a:pt x="1181260" y="1814733"/>
                </a:lnTo>
                <a:lnTo>
                  <a:pt x="1235452" y="1771276"/>
                </a:lnTo>
                <a:lnTo>
                  <a:pt x="1289644" y="1814733"/>
                </a:lnTo>
                <a:lnTo>
                  <a:pt x="1268945" y="1885046"/>
                </a:lnTo>
                <a:lnTo>
                  <a:pt x="1259625" y="1885046"/>
                </a:lnTo>
                <a:lnTo>
                  <a:pt x="1305086" y="2196367"/>
                </a:lnTo>
                <a:lnTo>
                  <a:pt x="1318623" y="2137060"/>
                </a:lnTo>
                <a:lnTo>
                  <a:pt x="1317360" y="2137060"/>
                </a:lnTo>
                <a:close/>
                <a:moveTo>
                  <a:pt x="1044150" y="1737444"/>
                </a:moveTo>
                <a:lnTo>
                  <a:pt x="1144370" y="2137060"/>
                </a:lnTo>
                <a:lnTo>
                  <a:pt x="1142987" y="2137060"/>
                </a:lnTo>
                <a:lnTo>
                  <a:pt x="1158737" y="2200120"/>
                </a:lnTo>
                <a:lnTo>
                  <a:pt x="969555" y="2200120"/>
                </a:lnTo>
                <a:lnTo>
                  <a:pt x="969555" y="2205317"/>
                </a:lnTo>
                <a:lnTo>
                  <a:pt x="801444" y="2205317"/>
                </a:lnTo>
                <a:lnTo>
                  <a:pt x="801444" y="2200120"/>
                </a:lnTo>
                <a:lnTo>
                  <a:pt x="708875" y="2200120"/>
                </a:lnTo>
                <a:lnTo>
                  <a:pt x="791678" y="1848987"/>
                </a:lnTo>
                <a:lnTo>
                  <a:pt x="796841" y="1848987"/>
                </a:lnTo>
                <a:lnTo>
                  <a:pt x="793895" y="1843688"/>
                </a:lnTo>
                <a:close/>
                <a:moveTo>
                  <a:pt x="1418147" y="1592214"/>
                </a:moveTo>
                <a:lnTo>
                  <a:pt x="1417993" y="1592480"/>
                </a:lnTo>
                <a:lnTo>
                  <a:pt x="1417532" y="1592480"/>
                </a:lnTo>
                <a:close/>
                <a:moveTo>
                  <a:pt x="1175822" y="1169553"/>
                </a:moveTo>
                <a:lnTo>
                  <a:pt x="1284798" y="1169553"/>
                </a:lnTo>
                <a:cubicBezTo>
                  <a:pt x="1357903" y="1169553"/>
                  <a:pt x="1418253" y="1224159"/>
                  <a:pt x="1426606" y="1294895"/>
                </a:cubicBezTo>
                <a:lnTo>
                  <a:pt x="1428452" y="1294895"/>
                </a:lnTo>
                <a:lnTo>
                  <a:pt x="1428452" y="1313203"/>
                </a:lnTo>
                <a:lnTo>
                  <a:pt x="1428452" y="1373838"/>
                </a:lnTo>
                <a:cubicBezTo>
                  <a:pt x="1455007" y="1380394"/>
                  <a:pt x="1475468" y="1402726"/>
                  <a:pt x="1479456" y="1431026"/>
                </a:cubicBezTo>
                <a:cubicBezTo>
                  <a:pt x="1484416" y="1466221"/>
                  <a:pt x="1462341" y="1499586"/>
                  <a:pt x="1428010" y="1508785"/>
                </a:cubicBezTo>
                <a:lnTo>
                  <a:pt x="1427342" y="1504048"/>
                </a:lnTo>
                <a:lnTo>
                  <a:pt x="1423287" y="1530397"/>
                </a:lnTo>
                <a:cubicBezTo>
                  <a:pt x="1423194" y="1625698"/>
                  <a:pt x="1345902" y="1702920"/>
                  <a:pt x="1250574" y="1702920"/>
                </a:cubicBezTo>
                <a:lnTo>
                  <a:pt x="1212759" y="1702920"/>
                </a:lnTo>
                <a:cubicBezTo>
                  <a:pt x="1124641" y="1702920"/>
                  <a:pt x="1051933" y="1636936"/>
                  <a:pt x="1042181" y="1551580"/>
                </a:cubicBezTo>
                <a:cubicBezTo>
                  <a:pt x="1036298" y="1535297"/>
                  <a:pt x="1033353" y="1517836"/>
                  <a:pt x="1032845" y="1499760"/>
                </a:cubicBezTo>
                <a:cubicBezTo>
                  <a:pt x="1009566" y="1485946"/>
                  <a:pt x="996357" y="1459067"/>
                  <a:pt x="1000309" y="1431026"/>
                </a:cubicBezTo>
                <a:cubicBezTo>
                  <a:pt x="1003240" y="1410221"/>
                  <a:pt x="1015076" y="1392641"/>
                  <a:pt x="1032167" y="1382743"/>
                </a:cubicBezTo>
                <a:lnTo>
                  <a:pt x="1032167" y="1313207"/>
                </a:lnTo>
                <a:lnTo>
                  <a:pt x="1032167" y="1294895"/>
                </a:lnTo>
                <a:lnTo>
                  <a:pt x="1034013" y="1294895"/>
                </a:lnTo>
                <a:cubicBezTo>
                  <a:pt x="1042367" y="1224159"/>
                  <a:pt x="1102717" y="1169553"/>
                  <a:pt x="1175822" y="1169553"/>
                </a:cubicBezTo>
                <a:close/>
                <a:moveTo>
                  <a:pt x="537855" y="927758"/>
                </a:moveTo>
                <a:lnTo>
                  <a:pt x="537855" y="2309705"/>
                </a:lnTo>
                <a:lnTo>
                  <a:pt x="1906007" y="2309705"/>
                </a:lnTo>
                <a:lnTo>
                  <a:pt x="1906007" y="927758"/>
                </a:lnTo>
                <a:close/>
                <a:moveTo>
                  <a:pt x="408053" y="253635"/>
                </a:moveTo>
                <a:lnTo>
                  <a:pt x="899721" y="253635"/>
                </a:lnTo>
                <a:lnTo>
                  <a:pt x="899721" y="441670"/>
                </a:lnTo>
                <a:cubicBezTo>
                  <a:pt x="847459" y="456941"/>
                  <a:pt x="810090" y="505588"/>
                  <a:pt x="810090" y="562964"/>
                </a:cubicBezTo>
                <a:lnTo>
                  <a:pt x="810090" y="608858"/>
                </a:lnTo>
                <a:cubicBezTo>
                  <a:pt x="810090" y="680271"/>
                  <a:pt x="867981" y="738162"/>
                  <a:pt x="939394" y="738162"/>
                </a:cubicBezTo>
                <a:lnTo>
                  <a:pt x="1508878" y="738162"/>
                </a:lnTo>
                <a:cubicBezTo>
                  <a:pt x="1580291" y="738162"/>
                  <a:pt x="1638182" y="680271"/>
                  <a:pt x="1638182" y="608858"/>
                </a:cubicBezTo>
                <a:lnTo>
                  <a:pt x="1638182" y="562964"/>
                </a:lnTo>
                <a:cubicBezTo>
                  <a:pt x="1638182" y="492319"/>
                  <a:pt x="1581530" y="434907"/>
                  <a:pt x="1511170" y="434123"/>
                </a:cubicBezTo>
                <a:lnTo>
                  <a:pt x="1511170" y="253635"/>
                </a:lnTo>
                <a:lnTo>
                  <a:pt x="2040219" y="253635"/>
                </a:lnTo>
                <a:cubicBezTo>
                  <a:pt x="2265580" y="253635"/>
                  <a:pt x="2448272" y="436327"/>
                  <a:pt x="2448272" y="661688"/>
                </a:cubicBezTo>
                <a:lnTo>
                  <a:pt x="2448272" y="3473457"/>
                </a:lnTo>
                <a:cubicBezTo>
                  <a:pt x="2448272" y="3698818"/>
                  <a:pt x="2265580" y="3881510"/>
                  <a:pt x="2040219" y="3881510"/>
                </a:cubicBezTo>
                <a:lnTo>
                  <a:pt x="408053" y="3881510"/>
                </a:lnTo>
                <a:cubicBezTo>
                  <a:pt x="182692" y="3881510"/>
                  <a:pt x="0" y="3698818"/>
                  <a:pt x="0" y="3473457"/>
                </a:cubicBezTo>
                <a:lnTo>
                  <a:pt x="0" y="661688"/>
                </a:lnTo>
                <a:cubicBezTo>
                  <a:pt x="0" y="436327"/>
                  <a:pt x="182692" y="253635"/>
                  <a:pt x="408053" y="253635"/>
                </a:cubicBezTo>
                <a:close/>
                <a:moveTo>
                  <a:pt x="1008112" y="0"/>
                </a:moveTo>
                <a:lnTo>
                  <a:pt x="1431181" y="0"/>
                </a:lnTo>
                <a:lnTo>
                  <a:pt x="1431181" y="593489"/>
                </a:lnTo>
                <a:lnTo>
                  <a:pt x="1008112" y="593489"/>
                </a:ln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9" name="Rounded Rectangle 16">
            <a:extLst>
              <a:ext uri="{FF2B5EF4-FFF2-40B4-BE49-F238E27FC236}">
                <a16:creationId xmlns:a16="http://schemas.microsoft.com/office/drawing/2014/main" id="{3111E7E8-810A-4489-B8F2-08168A9AE9CC}"/>
              </a:ext>
            </a:extLst>
          </p:cNvPr>
          <p:cNvSpPr>
            <a:spLocks noChangeAspect="1"/>
          </p:cNvSpPr>
          <p:nvPr/>
        </p:nvSpPr>
        <p:spPr>
          <a:xfrm>
            <a:off x="1263490" y="4719876"/>
            <a:ext cx="348897" cy="245520"/>
          </a:xfrm>
          <a:custGeom>
            <a:avLst/>
            <a:gdLst/>
            <a:ahLst/>
            <a:cxnLst/>
            <a:rect l="l" t="t" r="r" b="b"/>
            <a:pathLst>
              <a:path w="3888432" h="2736304">
                <a:moveTo>
                  <a:pt x="1324542" y="1693069"/>
                </a:moveTo>
                <a:lnTo>
                  <a:pt x="1371242" y="1693069"/>
                </a:lnTo>
                <a:cubicBezTo>
                  <a:pt x="1385857" y="1693069"/>
                  <a:pt x="1397704" y="1704917"/>
                  <a:pt x="1397704" y="1719531"/>
                </a:cubicBezTo>
                <a:lnTo>
                  <a:pt x="1397704" y="1766231"/>
                </a:lnTo>
                <a:cubicBezTo>
                  <a:pt x="1397704" y="1780846"/>
                  <a:pt x="1385857" y="1792693"/>
                  <a:pt x="1371242" y="1792693"/>
                </a:cubicBezTo>
                <a:lnTo>
                  <a:pt x="1324542" y="1792693"/>
                </a:lnTo>
                <a:cubicBezTo>
                  <a:pt x="1309928" y="1792693"/>
                  <a:pt x="1298080" y="1780846"/>
                  <a:pt x="1298080" y="1766231"/>
                </a:cubicBezTo>
                <a:lnTo>
                  <a:pt x="1298080" y="1719531"/>
                </a:lnTo>
                <a:cubicBezTo>
                  <a:pt x="1298080" y="1704917"/>
                  <a:pt x="1309928" y="1693069"/>
                  <a:pt x="1324542" y="1693069"/>
                </a:cubicBezTo>
                <a:close/>
                <a:moveTo>
                  <a:pt x="1174792" y="1693069"/>
                </a:moveTo>
                <a:lnTo>
                  <a:pt x="1221492" y="1693069"/>
                </a:lnTo>
                <a:cubicBezTo>
                  <a:pt x="1236107" y="1693069"/>
                  <a:pt x="1247954" y="1704917"/>
                  <a:pt x="1247954" y="1719531"/>
                </a:cubicBezTo>
                <a:lnTo>
                  <a:pt x="1247954" y="1766231"/>
                </a:lnTo>
                <a:cubicBezTo>
                  <a:pt x="1247954" y="1780846"/>
                  <a:pt x="1236107" y="1792693"/>
                  <a:pt x="1221492" y="1792693"/>
                </a:cubicBezTo>
                <a:lnTo>
                  <a:pt x="1174792" y="1792693"/>
                </a:lnTo>
                <a:cubicBezTo>
                  <a:pt x="1160178" y="1792693"/>
                  <a:pt x="1148330" y="1780846"/>
                  <a:pt x="1148330" y="1766231"/>
                </a:cubicBezTo>
                <a:lnTo>
                  <a:pt x="1148330" y="1719531"/>
                </a:lnTo>
                <a:cubicBezTo>
                  <a:pt x="1148330" y="1704917"/>
                  <a:pt x="1160178" y="1693069"/>
                  <a:pt x="1174792" y="1693069"/>
                </a:cubicBezTo>
                <a:close/>
                <a:moveTo>
                  <a:pt x="1025670" y="1693069"/>
                </a:moveTo>
                <a:lnTo>
                  <a:pt x="1072369" y="1693069"/>
                </a:lnTo>
                <a:cubicBezTo>
                  <a:pt x="1086984" y="1693069"/>
                  <a:pt x="1098832" y="1704917"/>
                  <a:pt x="1098832" y="1719531"/>
                </a:cubicBezTo>
                <a:lnTo>
                  <a:pt x="1098832" y="1766231"/>
                </a:lnTo>
                <a:cubicBezTo>
                  <a:pt x="1098832" y="1780846"/>
                  <a:pt x="1086984" y="1792693"/>
                  <a:pt x="1072369" y="1792693"/>
                </a:cubicBezTo>
                <a:lnTo>
                  <a:pt x="1025670" y="1792693"/>
                </a:lnTo>
                <a:cubicBezTo>
                  <a:pt x="1011055" y="1792693"/>
                  <a:pt x="999207" y="1780846"/>
                  <a:pt x="999207" y="1766231"/>
                </a:cubicBezTo>
                <a:lnTo>
                  <a:pt x="999207" y="1719531"/>
                </a:lnTo>
                <a:cubicBezTo>
                  <a:pt x="999207" y="1704917"/>
                  <a:pt x="1011055" y="1693069"/>
                  <a:pt x="1025670" y="1693069"/>
                </a:cubicBezTo>
                <a:close/>
                <a:moveTo>
                  <a:pt x="2538530" y="1609316"/>
                </a:moveTo>
                <a:lnTo>
                  <a:pt x="2133002" y="1939195"/>
                </a:lnTo>
                <a:lnTo>
                  <a:pt x="3272021" y="1939195"/>
                </a:lnTo>
                <a:lnTo>
                  <a:pt x="2866494" y="1609316"/>
                </a:lnTo>
                <a:close/>
                <a:moveTo>
                  <a:pt x="1324542" y="1547147"/>
                </a:moveTo>
                <a:lnTo>
                  <a:pt x="1371242" y="1547147"/>
                </a:lnTo>
                <a:cubicBezTo>
                  <a:pt x="1385857" y="1547147"/>
                  <a:pt x="1397704" y="1558995"/>
                  <a:pt x="1397704" y="1573609"/>
                </a:cubicBezTo>
                <a:lnTo>
                  <a:pt x="1397704" y="1620309"/>
                </a:lnTo>
                <a:cubicBezTo>
                  <a:pt x="1397704" y="1634924"/>
                  <a:pt x="1385857" y="1646771"/>
                  <a:pt x="1371242" y="1646771"/>
                </a:cubicBezTo>
                <a:lnTo>
                  <a:pt x="1324542" y="1646771"/>
                </a:lnTo>
                <a:cubicBezTo>
                  <a:pt x="1309928" y="1646771"/>
                  <a:pt x="1298080" y="1634924"/>
                  <a:pt x="1298080" y="1620309"/>
                </a:cubicBezTo>
                <a:lnTo>
                  <a:pt x="1298080" y="1573609"/>
                </a:lnTo>
                <a:cubicBezTo>
                  <a:pt x="1298080" y="1558995"/>
                  <a:pt x="1309928" y="1547147"/>
                  <a:pt x="1324542" y="1547147"/>
                </a:cubicBezTo>
                <a:close/>
                <a:moveTo>
                  <a:pt x="1174792" y="1547147"/>
                </a:moveTo>
                <a:lnTo>
                  <a:pt x="1221492" y="1547147"/>
                </a:lnTo>
                <a:cubicBezTo>
                  <a:pt x="1236107" y="1547147"/>
                  <a:pt x="1247954" y="1558995"/>
                  <a:pt x="1247954" y="1573609"/>
                </a:cubicBezTo>
                <a:lnTo>
                  <a:pt x="1247954" y="1620309"/>
                </a:lnTo>
                <a:cubicBezTo>
                  <a:pt x="1247954" y="1634924"/>
                  <a:pt x="1236107" y="1646771"/>
                  <a:pt x="1221492" y="1646771"/>
                </a:cubicBezTo>
                <a:lnTo>
                  <a:pt x="1174792" y="1646771"/>
                </a:lnTo>
                <a:cubicBezTo>
                  <a:pt x="1160178" y="1646771"/>
                  <a:pt x="1148330" y="1634924"/>
                  <a:pt x="1148330" y="1620309"/>
                </a:cubicBezTo>
                <a:lnTo>
                  <a:pt x="1148330" y="1573609"/>
                </a:lnTo>
                <a:cubicBezTo>
                  <a:pt x="1148330" y="1558995"/>
                  <a:pt x="1160178" y="1547147"/>
                  <a:pt x="1174792" y="1547147"/>
                </a:cubicBezTo>
                <a:close/>
                <a:moveTo>
                  <a:pt x="1025670" y="1547147"/>
                </a:moveTo>
                <a:lnTo>
                  <a:pt x="1072369" y="1547147"/>
                </a:lnTo>
                <a:cubicBezTo>
                  <a:pt x="1086984" y="1547147"/>
                  <a:pt x="1098832" y="1558995"/>
                  <a:pt x="1098832" y="1573609"/>
                </a:cubicBezTo>
                <a:lnTo>
                  <a:pt x="1098832" y="1620309"/>
                </a:lnTo>
                <a:cubicBezTo>
                  <a:pt x="1098832" y="1634924"/>
                  <a:pt x="1086984" y="1646771"/>
                  <a:pt x="1072369" y="1646771"/>
                </a:cubicBezTo>
                <a:lnTo>
                  <a:pt x="1025670" y="1646771"/>
                </a:lnTo>
                <a:cubicBezTo>
                  <a:pt x="1011055" y="1646771"/>
                  <a:pt x="999207" y="1634924"/>
                  <a:pt x="999207" y="1620309"/>
                </a:cubicBezTo>
                <a:lnTo>
                  <a:pt x="999207" y="1573609"/>
                </a:lnTo>
                <a:cubicBezTo>
                  <a:pt x="999207" y="1558995"/>
                  <a:pt x="1011055" y="1547147"/>
                  <a:pt x="1025670" y="1547147"/>
                </a:cubicBezTo>
                <a:close/>
                <a:moveTo>
                  <a:pt x="2504665" y="1505875"/>
                </a:moveTo>
                <a:cubicBezTo>
                  <a:pt x="2501347" y="1505875"/>
                  <a:pt x="2498657" y="1508565"/>
                  <a:pt x="2498657" y="1511883"/>
                </a:cubicBezTo>
                <a:lnTo>
                  <a:pt x="2498657" y="1535912"/>
                </a:lnTo>
                <a:cubicBezTo>
                  <a:pt x="2498657" y="1539230"/>
                  <a:pt x="2501347" y="1541920"/>
                  <a:pt x="2504665" y="1541920"/>
                </a:cubicBezTo>
                <a:lnTo>
                  <a:pt x="2893211" y="1541920"/>
                </a:lnTo>
                <a:cubicBezTo>
                  <a:pt x="2896529" y="1541920"/>
                  <a:pt x="2899219" y="1539230"/>
                  <a:pt x="2899219" y="1535912"/>
                </a:cubicBezTo>
                <a:lnTo>
                  <a:pt x="2899219" y="1511883"/>
                </a:lnTo>
                <a:cubicBezTo>
                  <a:pt x="2899219" y="1508565"/>
                  <a:pt x="2896529" y="1505875"/>
                  <a:pt x="2893211" y="1505875"/>
                </a:cubicBezTo>
                <a:close/>
                <a:moveTo>
                  <a:pt x="2504665" y="1422733"/>
                </a:moveTo>
                <a:cubicBezTo>
                  <a:pt x="2501347" y="1422733"/>
                  <a:pt x="2498657" y="1425422"/>
                  <a:pt x="2498657" y="1428740"/>
                </a:cubicBezTo>
                <a:lnTo>
                  <a:pt x="2498657" y="1452770"/>
                </a:lnTo>
                <a:cubicBezTo>
                  <a:pt x="2498657" y="1456088"/>
                  <a:pt x="2501347" y="1458777"/>
                  <a:pt x="2504665" y="1458777"/>
                </a:cubicBezTo>
                <a:lnTo>
                  <a:pt x="2893211" y="1458777"/>
                </a:lnTo>
                <a:cubicBezTo>
                  <a:pt x="2896529" y="1458777"/>
                  <a:pt x="2899219" y="1456088"/>
                  <a:pt x="2899219" y="1452770"/>
                </a:cubicBezTo>
                <a:lnTo>
                  <a:pt x="2899219" y="1428740"/>
                </a:lnTo>
                <a:cubicBezTo>
                  <a:pt x="2899219" y="1425422"/>
                  <a:pt x="2896529" y="1422733"/>
                  <a:pt x="2893211" y="1422733"/>
                </a:cubicBezTo>
                <a:close/>
                <a:moveTo>
                  <a:pt x="1324542" y="1401225"/>
                </a:moveTo>
                <a:lnTo>
                  <a:pt x="1371242" y="1401225"/>
                </a:lnTo>
                <a:cubicBezTo>
                  <a:pt x="1385857" y="1401225"/>
                  <a:pt x="1397704" y="1413073"/>
                  <a:pt x="1397704" y="1427687"/>
                </a:cubicBezTo>
                <a:lnTo>
                  <a:pt x="1397704" y="1474387"/>
                </a:lnTo>
                <a:cubicBezTo>
                  <a:pt x="1397704" y="1489001"/>
                  <a:pt x="1385857" y="1500849"/>
                  <a:pt x="1371242" y="1500849"/>
                </a:cubicBezTo>
                <a:lnTo>
                  <a:pt x="1324542" y="1500849"/>
                </a:lnTo>
                <a:cubicBezTo>
                  <a:pt x="1309928" y="1500849"/>
                  <a:pt x="1298080" y="1489001"/>
                  <a:pt x="1298080" y="1474387"/>
                </a:cubicBezTo>
                <a:lnTo>
                  <a:pt x="1298080" y="1427687"/>
                </a:lnTo>
                <a:cubicBezTo>
                  <a:pt x="1298080" y="1413073"/>
                  <a:pt x="1309928" y="1401225"/>
                  <a:pt x="1324542" y="1401225"/>
                </a:cubicBezTo>
                <a:close/>
                <a:moveTo>
                  <a:pt x="1174792" y="1401225"/>
                </a:moveTo>
                <a:lnTo>
                  <a:pt x="1221492" y="1401225"/>
                </a:lnTo>
                <a:cubicBezTo>
                  <a:pt x="1236107" y="1401225"/>
                  <a:pt x="1247954" y="1413073"/>
                  <a:pt x="1247954" y="1427687"/>
                </a:cubicBezTo>
                <a:lnTo>
                  <a:pt x="1247954" y="1474387"/>
                </a:lnTo>
                <a:cubicBezTo>
                  <a:pt x="1247954" y="1489001"/>
                  <a:pt x="1236107" y="1500849"/>
                  <a:pt x="1221492" y="1500849"/>
                </a:cubicBezTo>
                <a:lnTo>
                  <a:pt x="1174792" y="1500849"/>
                </a:lnTo>
                <a:cubicBezTo>
                  <a:pt x="1160178" y="1500849"/>
                  <a:pt x="1148330" y="1489001"/>
                  <a:pt x="1148330" y="1474387"/>
                </a:cubicBezTo>
                <a:lnTo>
                  <a:pt x="1148330" y="1427687"/>
                </a:lnTo>
                <a:cubicBezTo>
                  <a:pt x="1148330" y="1413073"/>
                  <a:pt x="1160178" y="1401225"/>
                  <a:pt x="1174792" y="1401225"/>
                </a:cubicBezTo>
                <a:close/>
                <a:moveTo>
                  <a:pt x="1025670" y="1401225"/>
                </a:moveTo>
                <a:lnTo>
                  <a:pt x="1072369" y="1401225"/>
                </a:lnTo>
                <a:cubicBezTo>
                  <a:pt x="1086984" y="1401225"/>
                  <a:pt x="1098832" y="1413073"/>
                  <a:pt x="1098832" y="1427687"/>
                </a:cubicBezTo>
                <a:lnTo>
                  <a:pt x="1098832" y="1474387"/>
                </a:lnTo>
                <a:cubicBezTo>
                  <a:pt x="1098832" y="1489001"/>
                  <a:pt x="1086984" y="1500849"/>
                  <a:pt x="1072369" y="1500849"/>
                </a:cubicBezTo>
                <a:lnTo>
                  <a:pt x="1025670" y="1500849"/>
                </a:lnTo>
                <a:cubicBezTo>
                  <a:pt x="1011055" y="1500849"/>
                  <a:pt x="999207" y="1489001"/>
                  <a:pt x="999207" y="1474387"/>
                </a:cubicBezTo>
                <a:lnTo>
                  <a:pt x="999207" y="1427687"/>
                </a:lnTo>
                <a:cubicBezTo>
                  <a:pt x="999207" y="1413073"/>
                  <a:pt x="1011055" y="1401225"/>
                  <a:pt x="1025670" y="1401225"/>
                </a:cubicBezTo>
                <a:close/>
                <a:moveTo>
                  <a:pt x="2504665" y="1339590"/>
                </a:moveTo>
                <a:cubicBezTo>
                  <a:pt x="2501347" y="1339590"/>
                  <a:pt x="2498657" y="1342280"/>
                  <a:pt x="2498657" y="1345598"/>
                </a:cubicBezTo>
                <a:lnTo>
                  <a:pt x="2498657" y="1369628"/>
                </a:lnTo>
                <a:cubicBezTo>
                  <a:pt x="2498657" y="1372945"/>
                  <a:pt x="2501347" y="1375635"/>
                  <a:pt x="2504665" y="1375635"/>
                </a:cubicBezTo>
                <a:lnTo>
                  <a:pt x="2893211" y="1375635"/>
                </a:lnTo>
                <a:cubicBezTo>
                  <a:pt x="2896529" y="1375635"/>
                  <a:pt x="2899219" y="1372945"/>
                  <a:pt x="2899219" y="1369628"/>
                </a:cubicBezTo>
                <a:lnTo>
                  <a:pt x="2899219" y="1345598"/>
                </a:lnTo>
                <a:cubicBezTo>
                  <a:pt x="2899219" y="1342280"/>
                  <a:pt x="2896529" y="1339590"/>
                  <a:pt x="2893211" y="1339590"/>
                </a:cubicBezTo>
                <a:close/>
                <a:moveTo>
                  <a:pt x="2088232" y="1285358"/>
                </a:moveTo>
                <a:lnTo>
                  <a:pt x="2088232" y="1938513"/>
                </a:lnTo>
                <a:lnTo>
                  <a:pt x="2504773" y="1611936"/>
                </a:lnTo>
                <a:close/>
                <a:moveTo>
                  <a:pt x="3314199" y="1280118"/>
                </a:moveTo>
                <a:lnTo>
                  <a:pt x="2897658" y="1608841"/>
                </a:lnTo>
                <a:lnTo>
                  <a:pt x="3314199" y="1937564"/>
                </a:lnTo>
                <a:close/>
                <a:moveTo>
                  <a:pt x="1527230" y="1221901"/>
                </a:moveTo>
                <a:cubicBezTo>
                  <a:pt x="1521727" y="1221901"/>
                  <a:pt x="1517267" y="1226362"/>
                  <a:pt x="1517267" y="1231864"/>
                </a:cubicBezTo>
                <a:lnTo>
                  <a:pt x="1517267" y="1271713"/>
                </a:lnTo>
                <a:cubicBezTo>
                  <a:pt x="1517267" y="1277215"/>
                  <a:pt x="1521727" y="1281676"/>
                  <a:pt x="1527230" y="1281676"/>
                </a:cubicBezTo>
                <a:lnTo>
                  <a:pt x="1732319" y="1281676"/>
                </a:lnTo>
                <a:cubicBezTo>
                  <a:pt x="1737821" y="1281676"/>
                  <a:pt x="1742281" y="1277215"/>
                  <a:pt x="1742281" y="1271713"/>
                </a:cubicBezTo>
                <a:lnTo>
                  <a:pt x="1742281" y="1231864"/>
                </a:lnTo>
                <a:cubicBezTo>
                  <a:pt x="1742281" y="1226362"/>
                  <a:pt x="1737821" y="1221901"/>
                  <a:pt x="1732319" y="1221901"/>
                </a:cubicBezTo>
                <a:close/>
                <a:moveTo>
                  <a:pt x="666834" y="1221901"/>
                </a:moveTo>
                <a:cubicBezTo>
                  <a:pt x="661332" y="1221901"/>
                  <a:pt x="656871" y="1226362"/>
                  <a:pt x="656871" y="1231864"/>
                </a:cubicBezTo>
                <a:lnTo>
                  <a:pt x="656871" y="1271713"/>
                </a:lnTo>
                <a:cubicBezTo>
                  <a:pt x="656871" y="1277215"/>
                  <a:pt x="661332" y="1281676"/>
                  <a:pt x="666834" y="1281676"/>
                </a:cubicBezTo>
                <a:lnTo>
                  <a:pt x="871923" y="1281676"/>
                </a:lnTo>
                <a:cubicBezTo>
                  <a:pt x="877425" y="1281676"/>
                  <a:pt x="881885" y="1277215"/>
                  <a:pt x="881885" y="1271713"/>
                </a:cubicBezTo>
                <a:lnTo>
                  <a:pt x="881885" y="1231864"/>
                </a:lnTo>
                <a:cubicBezTo>
                  <a:pt x="881885" y="1226362"/>
                  <a:pt x="877425" y="1221901"/>
                  <a:pt x="871923" y="1221901"/>
                </a:cubicBezTo>
                <a:close/>
                <a:moveTo>
                  <a:pt x="1052149" y="1111644"/>
                </a:moveTo>
                <a:cubicBezTo>
                  <a:pt x="1044919" y="1111644"/>
                  <a:pt x="1039057" y="1117506"/>
                  <a:pt x="1039057" y="1124736"/>
                </a:cubicBezTo>
                <a:lnTo>
                  <a:pt x="1039057" y="1168203"/>
                </a:lnTo>
                <a:lnTo>
                  <a:pt x="1009466" y="1168203"/>
                </a:lnTo>
                <a:cubicBezTo>
                  <a:pt x="969193" y="1174775"/>
                  <a:pt x="956437" y="1243393"/>
                  <a:pt x="940007" y="1277093"/>
                </a:cubicBezTo>
                <a:cubicBezTo>
                  <a:pt x="776268" y="1309492"/>
                  <a:pt x="775043" y="1328679"/>
                  <a:pt x="736793" y="1421744"/>
                </a:cubicBezTo>
                <a:lnTo>
                  <a:pt x="648072" y="1812480"/>
                </a:lnTo>
                <a:cubicBezTo>
                  <a:pt x="648072" y="1882463"/>
                  <a:pt x="704805" y="1939195"/>
                  <a:pt x="774788" y="1939195"/>
                </a:cubicBezTo>
                <a:lnTo>
                  <a:pt x="1183772" y="1939195"/>
                </a:lnTo>
                <a:lnTo>
                  <a:pt x="1198456" y="1939195"/>
                </a:lnTo>
                <a:lnTo>
                  <a:pt x="1607440" y="1939195"/>
                </a:lnTo>
                <a:cubicBezTo>
                  <a:pt x="1677423" y="1939195"/>
                  <a:pt x="1734156" y="1882463"/>
                  <a:pt x="1734156" y="1812480"/>
                </a:cubicBezTo>
                <a:lnTo>
                  <a:pt x="1645435" y="1421744"/>
                </a:lnTo>
                <a:cubicBezTo>
                  <a:pt x="1607185" y="1328679"/>
                  <a:pt x="1605960" y="1309492"/>
                  <a:pt x="1442221" y="1277093"/>
                </a:cubicBezTo>
                <a:cubicBezTo>
                  <a:pt x="1425791" y="1243393"/>
                  <a:pt x="1413035" y="1174775"/>
                  <a:pt x="1372762" y="1168203"/>
                </a:cubicBezTo>
                <a:lnTo>
                  <a:pt x="1357854" y="1168203"/>
                </a:lnTo>
                <a:lnTo>
                  <a:pt x="1357854" y="1124736"/>
                </a:lnTo>
                <a:cubicBezTo>
                  <a:pt x="1357854" y="1117506"/>
                  <a:pt x="1351993" y="1111644"/>
                  <a:pt x="1344762" y="1111644"/>
                </a:cubicBezTo>
                <a:lnTo>
                  <a:pt x="1268702" y="1111644"/>
                </a:lnTo>
                <a:cubicBezTo>
                  <a:pt x="1261471" y="1111644"/>
                  <a:pt x="1255610" y="1117506"/>
                  <a:pt x="1255610" y="1124736"/>
                </a:cubicBezTo>
                <a:lnTo>
                  <a:pt x="1255610" y="1168203"/>
                </a:lnTo>
                <a:lnTo>
                  <a:pt x="1198456" y="1168203"/>
                </a:lnTo>
                <a:lnTo>
                  <a:pt x="1183772" y="1168203"/>
                </a:lnTo>
                <a:lnTo>
                  <a:pt x="1141302" y="1168203"/>
                </a:lnTo>
                <a:lnTo>
                  <a:pt x="1141302" y="1124736"/>
                </a:lnTo>
                <a:cubicBezTo>
                  <a:pt x="1141302" y="1117506"/>
                  <a:pt x="1135440" y="1111644"/>
                  <a:pt x="1128210" y="1111644"/>
                </a:cubicBezTo>
                <a:close/>
                <a:moveTo>
                  <a:pt x="2705133" y="840243"/>
                </a:moveTo>
                <a:lnTo>
                  <a:pt x="2088233" y="1255464"/>
                </a:lnTo>
                <a:lnTo>
                  <a:pt x="2299068" y="1414858"/>
                </a:lnTo>
                <a:lnTo>
                  <a:pt x="2299068" y="1228076"/>
                </a:lnTo>
                <a:lnTo>
                  <a:pt x="3108494" y="1228076"/>
                </a:lnTo>
                <a:lnTo>
                  <a:pt x="3108494" y="1416902"/>
                </a:lnTo>
                <a:lnTo>
                  <a:pt x="3322033" y="1255464"/>
                </a:lnTo>
                <a:lnTo>
                  <a:pt x="3322033" y="1255464"/>
                </a:lnTo>
                <a:close/>
                <a:moveTo>
                  <a:pt x="1195706" y="835207"/>
                </a:moveTo>
                <a:lnTo>
                  <a:pt x="1195706" y="835221"/>
                </a:lnTo>
                <a:cubicBezTo>
                  <a:pt x="866618" y="834160"/>
                  <a:pt x="692194" y="969423"/>
                  <a:pt x="665970" y="1132153"/>
                </a:cubicBezTo>
                <a:cubicBezTo>
                  <a:pt x="665970" y="1145595"/>
                  <a:pt x="659622" y="1181725"/>
                  <a:pt x="663418" y="1194550"/>
                </a:cubicBezTo>
                <a:lnTo>
                  <a:pt x="878440" y="1194550"/>
                </a:lnTo>
                <a:cubicBezTo>
                  <a:pt x="887485" y="1007425"/>
                  <a:pt x="1085027" y="1006045"/>
                  <a:pt x="1195706" y="1007712"/>
                </a:cubicBezTo>
                <a:lnTo>
                  <a:pt x="1195706" y="1007714"/>
                </a:lnTo>
                <a:cubicBezTo>
                  <a:pt x="1195809" y="1007712"/>
                  <a:pt x="1195911" y="1007710"/>
                  <a:pt x="1196014" y="1007712"/>
                </a:cubicBezTo>
                <a:lnTo>
                  <a:pt x="1196322" y="1007714"/>
                </a:lnTo>
                <a:lnTo>
                  <a:pt x="1196322" y="1007712"/>
                </a:lnTo>
                <a:cubicBezTo>
                  <a:pt x="1307001" y="1006045"/>
                  <a:pt x="1504542" y="1007425"/>
                  <a:pt x="1513587" y="1194550"/>
                </a:cubicBezTo>
                <a:lnTo>
                  <a:pt x="1728609" y="1194550"/>
                </a:lnTo>
                <a:cubicBezTo>
                  <a:pt x="1732405" y="1181725"/>
                  <a:pt x="1726057" y="1145595"/>
                  <a:pt x="1726057" y="1132153"/>
                </a:cubicBezTo>
                <a:cubicBezTo>
                  <a:pt x="1699834" y="969423"/>
                  <a:pt x="1525410" y="834160"/>
                  <a:pt x="1196322" y="835221"/>
                </a:cubicBezTo>
                <a:lnTo>
                  <a:pt x="1196322" y="835207"/>
                </a:lnTo>
                <a:cubicBezTo>
                  <a:pt x="1196219" y="835207"/>
                  <a:pt x="1196117" y="835206"/>
                  <a:pt x="1196014" y="835214"/>
                </a:cubicBezTo>
                <a:close/>
                <a:moveTo>
                  <a:pt x="713043" y="263029"/>
                </a:moveTo>
                <a:lnTo>
                  <a:pt x="3158596" y="263029"/>
                </a:lnTo>
                <a:cubicBezTo>
                  <a:pt x="3365555" y="263029"/>
                  <a:pt x="3533328" y="430802"/>
                  <a:pt x="3533328" y="637761"/>
                </a:cubicBezTo>
                <a:lnTo>
                  <a:pt x="3533328" y="2136642"/>
                </a:lnTo>
                <a:cubicBezTo>
                  <a:pt x="3533328" y="2343601"/>
                  <a:pt x="3365555" y="2511374"/>
                  <a:pt x="3158596" y="2511374"/>
                </a:cubicBezTo>
                <a:lnTo>
                  <a:pt x="713043" y="2511374"/>
                </a:lnTo>
                <a:cubicBezTo>
                  <a:pt x="506084" y="2511374"/>
                  <a:pt x="338311" y="2343601"/>
                  <a:pt x="338311" y="2136642"/>
                </a:cubicBezTo>
                <a:lnTo>
                  <a:pt x="338311" y="637761"/>
                </a:lnTo>
                <a:cubicBezTo>
                  <a:pt x="338311" y="430802"/>
                  <a:pt x="506084" y="263029"/>
                  <a:pt x="713043" y="263029"/>
                </a:cubicBezTo>
                <a:close/>
                <a:moveTo>
                  <a:pt x="593824" y="142875"/>
                </a:moveTo>
                <a:cubicBezTo>
                  <a:pt x="365814" y="142875"/>
                  <a:pt x="180975" y="327714"/>
                  <a:pt x="180975" y="555724"/>
                </a:cubicBezTo>
                <a:lnTo>
                  <a:pt x="180975" y="2207068"/>
                </a:lnTo>
                <a:cubicBezTo>
                  <a:pt x="180975" y="2435078"/>
                  <a:pt x="365814" y="2619917"/>
                  <a:pt x="593824" y="2619917"/>
                </a:cubicBezTo>
                <a:lnTo>
                  <a:pt x="3288134" y="2619917"/>
                </a:lnTo>
                <a:cubicBezTo>
                  <a:pt x="3516144" y="2619917"/>
                  <a:pt x="3700983" y="2435078"/>
                  <a:pt x="3700983" y="2207068"/>
                </a:cubicBezTo>
                <a:lnTo>
                  <a:pt x="3700983" y="555724"/>
                </a:lnTo>
                <a:cubicBezTo>
                  <a:pt x="3700983" y="327714"/>
                  <a:pt x="3516144" y="142875"/>
                  <a:pt x="3288134" y="142875"/>
                </a:cubicBezTo>
                <a:close/>
                <a:moveTo>
                  <a:pt x="456060" y="0"/>
                </a:moveTo>
                <a:lnTo>
                  <a:pt x="3432372" y="0"/>
                </a:lnTo>
                <a:cubicBezTo>
                  <a:pt x="3684247" y="0"/>
                  <a:pt x="3888432" y="204185"/>
                  <a:pt x="3888432" y="456060"/>
                </a:cubicBezTo>
                <a:lnTo>
                  <a:pt x="3888432" y="2280244"/>
                </a:lnTo>
                <a:cubicBezTo>
                  <a:pt x="3888432" y="2532119"/>
                  <a:pt x="3684247" y="2736304"/>
                  <a:pt x="3432372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0" name="Donut 21">
            <a:extLst>
              <a:ext uri="{FF2B5EF4-FFF2-40B4-BE49-F238E27FC236}">
                <a16:creationId xmlns:a16="http://schemas.microsoft.com/office/drawing/2014/main" id="{970B16F2-F676-4451-8F17-182614DF1C2B}"/>
              </a:ext>
            </a:extLst>
          </p:cNvPr>
          <p:cNvSpPr>
            <a:spLocks/>
          </p:cNvSpPr>
          <p:nvPr/>
        </p:nvSpPr>
        <p:spPr>
          <a:xfrm>
            <a:off x="5237021" y="4459583"/>
            <a:ext cx="249227" cy="249227"/>
          </a:xfrm>
          <a:custGeom>
            <a:avLst/>
            <a:gdLst/>
            <a:ahLst/>
            <a:cxnLst/>
            <a:rect l="l" t="t" r="r" b="b"/>
            <a:pathLst>
              <a:path w="3934148" h="3956624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1" name="Round Same Side Corner Rectangle 20">
            <a:extLst>
              <a:ext uri="{FF2B5EF4-FFF2-40B4-BE49-F238E27FC236}">
                <a16:creationId xmlns:a16="http://schemas.microsoft.com/office/drawing/2014/main" id="{8ADD1AFB-8428-4C88-AEDB-9BEA2C196A5D}"/>
              </a:ext>
            </a:extLst>
          </p:cNvPr>
          <p:cNvSpPr>
            <a:spLocks noChangeAspect="1"/>
          </p:cNvSpPr>
          <p:nvPr/>
        </p:nvSpPr>
        <p:spPr>
          <a:xfrm>
            <a:off x="1426714" y="3317601"/>
            <a:ext cx="325577" cy="348895"/>
          </a:xfrm>
          <a:custGeom>
            <a:avLst/>
            <a:gdLst/>
            <a:ahLst/>
            <a:cxnLst/>
            <a:rect l="l" t="t" r="r" b="b"/>
            <a:pathLst>
              <a:path w="3693941" h="3958524">
                <a:moveTo>
                  <a:pt x="1259659" y="1763929"/>
                </a:moveTo>
                <a:lnTo>
                  <a:pt x="1093043" y="1930546"/>
                </a:lnTo>
                <a:lnTo>
                  <a:pt x="1097397" y="2187994"/>
                </a:lnTo>
                <a:lnTo>
                  <a:pt x="1266879" y="2190860"/>
                </a:lnTo>
                <a:close/>
                <a:moveTo>
                  <a:pt x="1949135" y="1602992"/>
                </a:moveTo>
                <a:lnTo>
                  <a:pt x="1831095" y="1721032"/>
                </a:lnTo>
                <a:lnTo>
                  <a:pt x="1780848" y="1670785"/>
                </a:lnTo>
                <a:lnTo>
                  <a:pt x="1789784" y="2199254"/>
                </a:lnTo>
                <a:lnTo>
                  <a:pt x="1959266" y="2202120"/>
                </a:lnTo>
                <a:close/>
                <a:moveTo>
                  <a:pt x="1486555" y="1537034"/>
                </a:moveTo>
                <a:lnTo>
                  <a:pt x="1319938" y="1703650"/>
                </a:lnTo>
                <a:lnTo>
                  <a:pt x="1328203" y="2192344"/>
                </a:lnTo>
                <a:lnTo>
                  <a:pt x="1497685" y="2195210"/>
                </a:lnTo>
                <a:close/>
                <a:moveTo>
                  <a:pt x="1555241" y="1445177"/>
                </a:moveTo>
                <a:lnTo>
                  <a:pt x="1546449" y="1453969"/>
                </a:lnTo>
                <a:lnTo>
                  <a:pt x="1558993" y="2195799"/>
                </a:lnTo>
                <a:lnTo>
                  <a:pt x="1728476" y="2198665"/>
                </a:lnTo>
                <a:lnTo>
                  <a:pt x="1718495" y="1608431"/>
                </a:lnTo>
                <a:close/>
                <a:moveTo>
                  <a:pt x="2176261" y="1389700"/>
                </a:moveTo>
                <a:lnTo>
                  <a:pt x="2009815" y="1566435"/>
                </a:lnTo>
                <a:lnTo>
                  <a:pt x="2020575" y="2202709"/>
                </a:lnTo>
                <a:lnTo>
                  <a:pt x="2190057" y="2205575"/>
                </a:lnTo>
                <a:close/>
                <a:moveTo>
                  <a:pt x="2359564" y="1195064"/>
                </a:moveTo>
                <a:lnTo>
                  <a:pt x="2236479" y="1325759"/>
                </a:lnTo>
                <a:lnTo>
                  <a:pt x="2251397" y="2207956"/>
                </a:lnTo>
                <a:lnTo>
                  <a:pt x="2420879" y="2210822"/>
                </a:lnTo>
                <a:lnTo>
                  <a:pt x="2404462" y="1239962"/>
                </a:lnTo>
                <a:close/>
                <a:moveTo>
                  <a:pt x="2155383" y="876720"/>
                </a:moveTo>
                <a:lnTo>
                  <a:pt x="2212254" y="933591"/>
                </a:lnTo>
                <a:lnTo>
                  <a:pt x="1826009" y="1319836"/>
                </a:lnTo>
                <a:lnTo>
                  <a:pt x="1563397" y="1057223"/>
                </a:lnTo>
                <a:lnTo>
                  <a:pt x="1560389" y="1060231"/>
                </a:lnTo>
                <a:lnTo>
                  <a:pt x="1557198" y="1057040"/>
                </a:lnTo>
                <a:lnTo>
                  <a:pt x="1092172" y="1522067"/>
                </a:lnTo>
                <a:lnTo>
                  <a:pt x="1091115" y="1816522"/>
                </a:lnTo>
                <a:lnTo>
                  <a:pt x="1091395" y="1816802"/>
                </a:lnTo>
                <a:lnTo>
                  <a:pt x="1565094" y="1343103"/>
                </a:lnTo>
                <a:lnTo>
                  <a:pt x="1829645" y="1607654"/>
                </a:lnTo>
                <a:lnTo>
                  <a:pt x="1971736" y="1465563"/>
                </a:lnTo>
                <a:lnTo>
                  <a:pt x="1971389" y="1465216"/>
                </a:lnTo>
                <a:lnTo>
                  <a:pt x="2357634" y="1078971"/>
                </a:lnTo>
                <a:lnTo>
                  <a:pt x="2414505" y="1135842"/>
                </a:lnTo>
                <a:lnTo>
                  <a:pt x="2411278" y="879947"/>
                </a:lnTo>
                <a:close/>
                <a:moveTo>
                  <a:pt x="2527403" y="872992"/>
                </a:moveTo>
                <a:cubicBezTo>
                  <a:pt x="2497077" y="872479"/>
                  <a:pt x="2472908" y="896648"/>
                  <a:pt x="2473421" y="926974"/>
                </a:cubicBezTo>
                <a:lnTo>
                  <a:pt x="2496340" y="2282330"/>
                </a:lnTo>
                <a:lnTo>
                  <a:pt x="1148248" y="2259534"/>
                </a:lnTo>
                <a:cubicBezTo>
                  <a:pt x="1117921" y="2259021"/>
                  <a:pt x="1093753" y="2283189"/>
                  <a:pt x="1094266" y="2313516"/>
                </a:cubicBezTo>
                <a:cubicBezTo>
                  <a:pt x="1094778" y="2343843"/>
                  <a:pt x="1119778" y="2368843"/>
                  <a:pt x="1150105" y="2369356"/>
                </a:cubicBezTo>
                <a:lnTo>
                  <a:pt x="2498197" y="2392152"/>
                </a:lnTo>
                <a:lnTo>
                  <a:pt x="2608020" y="2394009"/>
                </a:lnTo>
                <a:lnTo>
                  <a:pt x="2606162" y="2284187"/>
                </a:lnTo>
                <a:lnTo>
                  <a:pt x="2583243" y="928832"/>
                </a:lnTo>
                <a:cubicBezTo>
                  <a:pt x="2582730" y="898505"/>
                  <a:pt x="2557730" y="873505"/>
                  <a:pt x="2527403" y="872992"/>
                </a:cubicBezTo>
                <a:close/>
                <a:moveTo>
                  <a:pt x="1814377" y="0"/>
                </a:moveTo>
                <a:lnTo>
                  <a:pt x="1927791" y="0"/>
                </a:lnTo>
                <a:cubicBezTo>
                  <a:pt x="2022725" y="0"/>
                  <a:pt x="2099684" y="76959"/>
                  <a:pt x="2099684" y="171893"/>
                </a:cubicBezTo>
                <a:lnTo>
                  <a:pt x="2099684" y="220828"/>
                </a:lnTo>
                <a:lnTo>
                  <a:pt x="3593525" y="220828"/>
                </a:lnTo>
                <a:cubicBezTo>
                  <a:pt x="3636470" y="220828"/>
                  <a:pt x="3671284" y="255642"/>
                  <a:pt x="3671284" y="298587"/>
                </a:cubicBezTo>
                <a:lnTo>
                  <a:pt x="3671284" y="436388"/>
                </a:lnTo>
                <a:cubicBezTo>
                  <a:pt x="3671284" y="479333"/>
                  <a:pt x="3636470" y="514147"/>
                  <a:pt x="3593525" y="514147"/>
                </a:cubicBezTo>
                <a:lnTo>
                  <a:pt x="2099684" y="514147"/>
                </a:lnTo>
                <a:lnTo>
                  <a:pt x="2099684" y="584283"/>
                </a:lnTo>
                <a:lnTo>
                  <a:pt x="3485177" y="584283"/>
                </a:lnTo>
                <a:lnTo>
                  <a:pt x="3485177" y="2592297"/>
                </a:lnTo>
                <a:lnTo>
                  <a:pt x="2099684" y="2592297"/>
                </a:lnTo>
                <a:lnTo>
                  <a:pt x="2099684" y="2648596"/>
                </a:lnTo>
                <a:lnTo>
                  <a:pt x="3522641" y="2648596"/>
                </a:lnTo>
                <a:cubicBezTo>
                  <a:pt x="3565586" y="2648596"/>
                  <a:pt x="3600400" y="2683410"/>
                  <a:pt x="3600400" y="2726355"/>
                </a:cubicBezTo>
                <a:lnTo>
                  <a:pt x="3600400" y="2864156"/>
                </a:lnTo>
                <a:cubicBezTo>
                  <a:pt x="3600400" y="2907101"/>
                  <a:pt x="3565586" y="2941915"/>
                  <a:pt x="3522641" y="2941915"/>
                </a:cubicBezTo>
                <a:lnTo>
                  <a:pt x="2832113" y="2941915"/>
                </a:lnTo>
                <a:lnTo>
                  <a:pt x="3693941" y="3958522"/>
                </a:lnTo>
                <a:lnTo>
                  <a:pt x="3372650" y="3958522"/>
                </a:lnTo>
                <a:lnTo>
                  <a:pt x="2510822" y="2941915"/>
                </a:lnTo>
                <a:lnTo>
                  <a:pt x="1183121" y="2941915"/>
                </a:lnTo>
                <a:lnTo>
                  <a:pt x="321291" y="3958524"/>
                </a:lnTo>
                <a:lnTo>
                  <a:pt x="0" y="3958524"/>
                </a:lnTo>
                <a:lnTo>
                  <a:pt x="861830" y="2941915"/>
                </a:lnTo>
                <a:lnTo>
                  <a:pt x="77759" y="2941915"/>
                </a:lnTo>
                <a:cubicBezTo>
                  <a:pt x="34814" y="2941915"/>
                  <a:pt x="0" y="2907101"/>
                  <a:pt x="0" y="2864156"/>
                </a:cubicBezTo>
                <a:lnTo>
                  <a:pt x="0" y="2726355"/>
                </a:lnTo>
                <a:cubicBezTo>
                  <a:pt x="0" y="2683410"/>
                  <a:pt x="34814" y="2648596"/>
                  <a:pt x="77759" y="2648596"/>
                </a:cubicBezTo>
                <a:lnTo>
                  <a:pt x="1642484" y="2648596"/>
                </a:lnTo>
                <a:lnTo>
                  <a:pt x="1642484" y="2592297"/>
                </a:lnTo>
                <a:lnTo>
                  <a:pt x="100801" y="2592297"/>
                </a:lnTo>
                <a:lnTo>
                  <a:pt x="100801" y="584283"/>
                </a:lnTo>
                <a:lnTo>
                  <a:pt x="1642484" y="584283"/>
                </a:lnTo>
                <a:lnTo>
                  <a:pt x="1642484" y="514147"/>
                </a:lnTo>
                <a:lnTo>
                  <a:pt x="148643" y="514147"/>
                </a:lnTo>
                <a:cubicBezTo>
                  <a:pt x="105698" y="514147"/>
                  <a:pt x="70884" y="479333"/>
                  <a:pt x="70884" y="436388"/>
                </a:cubicBezTo>
                <a:lnTo>
                  <a:pt x="70884" y="298587"/>
                </a:lnTo>
                <a:cubicBezTo>
                  <a:pt x="70884" y="255642"/>
                  <a:pt x="105698" y="220828"/>
                  <a:pt x="148643" y="220828"/>
                </a:cubicBezTo>
                <a:lnTo>
                  <a:pt x="1642484" y="220828"/>
                </a:lnTo>
                <a:lnTo>
                  <a:pt x="1642484" y="171893"/>
                </a:lnTo>
                <a:cubicBezTo>
                  <a:pt x="1642484" y="76959"/>
                  <a:pt x="1719443" y="0"/>
                  <a:pt x="1814377" y="0"/>
                </a:cubicBez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2" name="Round Same Side Corner Rectangle 3">
            <a:extLst>
              <a:ext uri="{FF2B5EF4-FFF2-40B4-BE49-F238E27FC236}">
                <a16:creationId xmlns:a16="http://schemas.microsoft.com/office/drawing/2014/main" id="{4D424B2C-E9C2-4BC8-BE05-2F0C7096501B}"/>
              </a:ext>
            </a:extLst>
          </p:cNvPr>
          <p:cNvSpPr>
            <a:spLocks noChangeAspect="1"/>
          </p:cNvSpPr>
          <p:nvPr/>
        </p:nvSpPr>
        <p:spPr>
          <a:xfrm rot="10800000">
            <a:off x="1053454" y="2799490"/>
            <a:ext cx="243847" cy="245204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3" name="Donut 2">
            <a:extLst>
              <a:ext uri="{FF2B5EF4-FFF2-40B4-BE49-F238E27FC236}">
                <a16:creationId xmlns:a16="http://schemas.microsoft.com/office/drawing/2014/main" id="{82B56317-803C-471C-AD31-FEEF72EBAE85}"/>
              </a:ext>
            </a:extLst>
          </p:cNvPr>
          <p:cNvSpPr>
            <a:spLocks noChangeAspect="1"/>
          </p:cNvSpPr>
          <p:nvPr/>
        </p:nvSpPr>
        <p:spPr>
          <a:xfrm>
            <a:off x="5197950" y="2909228"/>
            <a:ext cx="273004" cy="296797"/>
          </a:xfrm>
          <a:custGeom>
            <a:avLst/>
            <a:gdLst/>
            <a:ahLst/>
            <a:cxnLst/>
            <a:rect l="l" t="t" r="r" b="b"/>
            <a:pathLst>
              <a:path w="3708000" h="4031150">
                <a:moveTo>
                  <a:pt x="2226025" y="2078010"/>
                </a:moveTo>
                <a:lnTo>
                  <a:pt x="1976753" y="2339372"/>
                </a:lnTo>
                <a:lnTo>
                  <a:pt x="1976910" y="2339581"/>
                </a:lnTo>
                <a:lnTo>
                  <a:pt x="1976204" y="2339948"/>
                </a:lnTo>
                <a:lnTo>
                  <a:pt x="1975656" y="2340523"/>
                </a:lnTo>
                <a:lnTo>
                  <a:pt x="1975499" y="2340314"/>
                </a:lnTo>
                <a:lnTo>
                  <a:pt x="1688579" y="2489240"/>
                </a:lnTo>
                <a:cubicBezTo>
                  <a:pt x="1740712" y="2519877"/>
                  <a:pt x="1801557" y="2536438"/>
                  <a:pt x="1866270" y="2536438"/>
                </a:cubicBezTo>
                <a:cubicBezTo>
                  <a:pt x="2071258" y="2536438"/>
                  <a:pt x="2237434" y="2370262"/>
                  <a:pt x="2237434" y="2165274"/>
                </a:cubicBezTo>
                <a:cubicBezTo>
                  <a:pt x="2237434" y="2135129"/>
                  <a:pt x="2233840" y="2105822"/>
                  <a:pt x="2226025" y="2078010"/>
                </a:cubicBezTo>
                <a:close/>
                <a:moveTo>
                  <a:pt x="1866270" y="1794110"/>
                </a:moveTo>
                <a:cubicBezTo>
                  <a:pt x="1661282" y="1794110"/>
                  <a:pt x="1495106" y="1960286"/>
                  <a:pt x="1495106" y="2165274"/>
                </a:cubicBezTo>
                <a:cubicBezTo>
                  <a:pt x="1495106" y="2194876"/>
                  <a:pt x="1498572" y="2223668"/>
                  <a:pt x="1506052" y="2251046"/>
                </a:cubicBezTo>
                <a:lnTo>
                  <a:pt x="1731247" y="2014929"/>
                </a:lnTo>
                <a:lnTo>
                  <a:pt x="1731090" y="2014720"/>
                </a:lnTo>
                <a:lnTo>
                  <a:pt x="1731796" y="2014353"/>
                </a:lnTo>
                <a:lnTo>
                  <a:pt x="1732344" y="2013778"/>
                </a:lnTo>
                <a:lnTo>
                  <a:pt x="1732501" y="2013987"/>
                </a:lnTo>
                <a:lnTo>
                  <a:pt x="2054335" y="1846939"/>
                </a:lnTo>
                <a:cubicBezTo>
                  <a:pt x="1999773" y="1812909"/>
                  <a:pt x="1935217" y="1794110"/>
                  <a:pt x="1866270" y="1794110"/>
                </a:cubicBezTo>
                <a:close/>
                <a:moveTo>
                  <a:pt x="1866270" y="1281021"/>
                </a:moveTo>
                <a:lnTo>
                  <a:pt x="1995916" y="1728077"/>
                </a:lnTo>
                <a:cubicBezTo>
                  <a:pt x="2049420" y="1742880"/>
                  <a:pt x="2098387" y="1768442"/>
                  <a:pt x="2141027" y="1801941"/>
                </a:cubicBezTo>
                <a:lnTo>
                  <a:pt x="2830781" y="1443923"/>
                </a:lnTo>
                <a:lnTo>
                  <a:pt x="2293677" y="2007077"/>
                </a:lnTo>
                <a:lnTo>
                  <a:pt x="2302169" y="2036187"/>
                </a:lnTo>
                <a:lnTo>
                  <a:pt x="2755181" y="2167560"/>
                </a:lnTo>
                <a:lnTo>
                  <a:pt x="2301207" y="2299213"/>
                </a:lnTo>
                <a:cubicBezTo>
                  <a:pt x="2288949" y="2340747"/>
                  <a:pt x="2270868" y="2379745"/>
                  <a:pt x="2246307" y="2414255"/>
                </a:cubicBezTo>
                <a:lnTo>
                  <a:pt x="2368615" y="2636476"/>
                </a:lnTo>
                <a:lnTo>
                  <a:pt x="2152396" y="2517472"/>
                </a:lnTo>
                <a:cubicBezTo>
                  <a:pt x="2112986" y="2553805"/>
                  <a:pt x="2065424" y="2580505"/>
                  <a:pt x="2013636" y="2598144"/>
                </a:cubicBezTo>
                <a:lnTo>
                  <a:pt x="1875846" y="3073280"/>
                </a:lnTo>
                <a:lnTo>
                  <a:pt x="1739624" y="2603548"/>
                </a:lnTo>
                <a:cubicBezTo>
                  <a:pt x="1688445" y="2589723"/>
                  <a:pt x="1641302" y="2566161"/>
                  <a:pt x="1599709" y="2535368"/>
                </a:cubicBezTo>
                <a:lnTo>
                  <a:pt x="877219" y="2910378"/>
                </a:lnTo>
                <a:lnTo>
                  <a:pt x="1438400" y="2321979"/>
                </a:lnTo>
                <a:lnTo>
                  <a:pt x="1437655" y="2319411"/>
                </a:lnTo>
                <a:lnTo>
                  <a:pt x="963153" y="2181805"/>
                </a:lnTo>
                <a:lnTo>
                  <a:pt x="1425898" y="2047609"/>
                </a:lnTo>
                <a:cubicBezTo>
                  <a:pt x="1440318" y="1991458"/>
                  <a:pt x="1465316" y="1939627"/>
                  <a:pt x="1501635" y="1896529"/>
                </a:cubicBezTo>
                <a:lnTo>
                  <a:pt x="1375628" y="1667588"/>
                </a:lnTo>
                <a:lnTo>
                  <a:pt x="1605635" y="1794181"/>
                </a:lnTo>
                <a:cubicBezTo>
                  <a:pt x="1643852" y="1764149"/>
                  <a:pt x="1688437" y="1742763"/>
                  <a:pt x="1736328" y="1729097"/>
                </a:cubicBezTo>
                <a:close/>
                <a:moveTo>
                  <a:pt x="1801446" y="873772"/>
                </a:moveTo>
                <a:cubicBezTo>
                  <a:pt x="1122607" y="899096"/>
                  <a:pt x="577020" y="1443990"/>
                  <a:pt x="550657" y="2122563"/>
                </a:cubicBezTo>
                <a:lnTo>
                  <a:pt x="754935" y="2181804"/>
                </a:lnTo>
                <a:lnTo>
                  <a:pt x="551187" y="2240891"/>
                </a:lnTo>
                <a:cubicBezTo>
                  <a:pt x="582476" y="2925954"/>
                  <a:pt x="1143118" y="3472541"/>
                  <a:pt x="1833783" y="3482192"/>
                </a:cubicBezTo>
                <a:lnTo>
                  <a:pt x="1883029" y="3312376"/>
                </a:lnTo>
                <a:lnTo>
                  <a:pt x="1931451" y="3479348"/>
                </a:lnTo>
                <a:cubicBezTo>
                  <a:pt x="2602724" y="3441618"/>
                  <a:pt x="3137685" y="2895457"/>
                  <a:pt x="3157888" y="2219621"/>
                </a:cubicBezTo>
                <a:lnTo>
                  <a:pt x="2970483" y="2165273"/>
                </a:lnTo>
                <a:lnTo>
                  <a:pt x="3156785" y="2111246"/>
                </a:lnTo>
                <a:cubicBezTo>
                  <a:pt x="3124894" y="1437932"/>
                  <a:pt x="2581609" y="898954"/>
                  <a:pt x="1906553" y="873772"/>
                </a:cubicBezTo>
                <a:lnTo>
                  <a:pt x="1853999" y="1054992"/>
                </a:lnTo>
                <a:close/>
                <a:moveTo>
                  <a:pt x="1842112" y="204015"/>
                </a:moveTo>
                <a:cubicBezTo>
                  <a:pt x="1750186" y="208331"/>
                  <a:pt x="1671595" y="261235"/>
                  <a:pt x="1631665" y="337724"/>
                </a:cubicBezTo>
                <a:cubicBezTo>
                  <a:pt x="1704451" y="327639"/>
                  <a:pt x="1778701" y="323150"/>
                  <a:pt x="1854000" y="323150"/>
                </a:cubicBezTo>
                <a:cubicBezTo>
                  <a:pt x="1929687" y="323150"/>
                  <a:pt x="2004315" y="327685"/>
                  <a:pt x="2077458" y="337895"/>
                </a:cubicBezTo>
                <a:cubicBezTo>
                  <a:pt x="2032849" y="253989"/>
                  <a:pt x="1942703" y="199292"/>
                  <a:pt x="1842112" y="204015"/>
                </a:cubicBezTo>
                <a:close/>
                <a:moveTo>
                  <a:pt x="1832557" y="511"/>
                </a:moveTo>
                <a:cubicBezTo>
                  <a:pt x="2064724" y="-10390"/>
                  <a:pt x="2266043" y="154192"/>
                  <a:pt x="2302551" y="380077"/>
                </a:cubicBezTo>
                <a:cubicBezTo>
                  <a:pt x="3110034" y="578670"/>
                  <a:pt x="3708000" y="1308079"/>
                  <a:pt x="3708000" y="2177150"/>
                </a:cubicBezTo>
                <a:cubicBezTo>
                  <a:pt x="3708000" y="3201086"/>
                  <a:pt x="2877936" y="4031150"/>
                  <a:pt x="1854000" y="4031150"/>
                </a:cubicBezTo>
                <a:cubicBezTo>
                  <a:pt x="830064" y="4031150"/>
                  <a:pt x="0" y="3201086"/>
                  <a:pt x="0" y="2177150"/>
                </a:cubicBezTo>
                <a:cubicBezTo>
                  <a:pt x="0" y="1308490"/>
                  <a:pt x="597400" y="579361"/>
                  <a:pt x="1404307" y="380371"/>
                </a:cubicBezTo>
                <a:cubicBezTo>
                  <a:pt x="1438620" y="172028"/>
                  <a:pt x="1614858" y="10733"/>
                  <a:pt x="1832557" y="511"/>
                </a:cubicBez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4" name="Rectangle 19">
            <a:extLst>
              <a:ext uri="{FF2B5EF4-FFF2-40B4-BE49-F238E27FC236}">
                <a16:creationId xmlns:a16="http://schemas.microsoft.com/office/drawing/2014/main" id="{163AD400-AE6D-43C0-8214-A517959606DD}"/>
              </a:ext>
            </a:extLst>
          </p:cNvPr>
          <p:cNvSpPr>
            <a:spLocks noChangeAspect="1"/>
          </p:cNvSpPr>
          <p:nvPr/>
        </p:nvSpPr>
        <p:spPr>
          <a:xfrm>
            <a:off x="1472694" y="4277668"/>
            <a:ext cx="270957" cy="348895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648E74F2-63BF-4065-B0CA-7A4967AFB40A}"/>
              </a:ext>
            </a:extLst>
          </p:cNvPr>
          <p:cNvSpPr>
            <a:spLocks noChangeAspect="1"/>
          </p:cNvSpPr>
          <p:nvPr/>
        </p:nvSpPr>
        <p:spPr>
          <a:xfrm>
            <a:off x="5827747" y="3472879"/>
            <a:ext cx="244056" cy="25010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1060704" y="2605404"/>
                </a:moveTo>
                <a:lnTo>
                  <a:pt x="1060704" y="3484562"/>
                </a:lnTo>
                <a:lnTo>
                  <a:pt x="520704" y="3484562"/>
                </a:lnTo>
                <a:lnTo>
                  <a:pt x="520704" y="2921369"/>
                </a:lnTo>
                <a:close/>
                <a:moveTo>
                  <a:pt x="1767636" y="2191764"/>
                </a:moveTo>
                <a:lnTo>
                  <a:pt x="1767636" y="3484562"/>
                </a:lnTo>
                <a:lnTo>
                  <a:pt x="1227636" y="3484562"/>
                </a:lnTo>
                <a:lnTo>
                  <a:pt x="1227636" y="2507729"/>
                </a:lnTo>
                <a:close/>
                <a:moveTo>
                  <a:pt x="727824" y="1898926"/>
                </a:moveTo>
                <a:cubicBezTo>
                  <a:pt x="778935" y="1901797"/>
                  <a:pt x="823008" y="1922133"/>
                  <a:pt x="848185" y="1959270"/>
                </a:cubicBezTo>
                <a:lnTo>
                  <a:pt x="709850" y="2046427"/>
                </a:lnTo>
                <a:cubicBezTo>
                  <a:pt x="695418" y="2025141"/>
                  <a:pt x="659325" y="2023114"/>
                  <a:pt x="628755" y="2041873"/>
                </a:cubicBezTo>
                <a:cubicBezTo>
                  <a:pt x="598186" y="2060633"/>
                  <a:pt x="584435" y="2093247"/>
                  <a:pt x="597859" y="2115152"/>
                </a:cubicBezTo>
                <a:cubicBezTo>
                  <a:pt x="611284" y="2137057"/>
                  <a:pt x="646923" y="2140159"/>
                  <a:pt x="677935" y="2122121"/>
                </a:cubicBezTo>
                <a:lnTo>
                  <a:pt x="677897" y="2122055"/>
                </a:lnTo>
                <a:cubicBezTo>
                  <a:pt x="786104" y="2059118"/>
                  <a:pt x="910457" y="2069940"/>
                  <a:pt x="957298" y="2146370"/>
                </a:cubicBezTo>
                <a:cubicBezTo>
                  <a:pt x="1004139" y="2222801"/>
                  <a:pt x="956160" y="2336598"/>
                  <a:pt x="849496" y="2402054"/>
                </a:cubicBezTo>
                <a:cubicBezTo>
                  <a:pt x="742833" y="2467510"/>
                  <a:pt x="616898" y="2460438"/>
                  <a:pt x="566543" y="2386164"/>
                </a:cubicBezTo>
                <a:lnTo>
                  <a:pt x="704879" y="2299007"/>
                </a:lnTo>
                <a:cubicBezTo>
                  <a:pt x="719311" y="2320294"/>
                  <a:pt x="755403" y="2322320"/>
                  <a:pt x="785973" y="2303561"/>
                </a:cubicBezTo>
                <a:cubicBezTo>
                  <a:pt x="816543" y="2284801"/>
                  <a:pt x="830294" y="2252187"/>
                  <a:pt x="816869" y="2230282"/>
                </a:cubicBezTo>
                <a:cubicBezTo>
                  <a:pt x="803444" y="2208377"/>
                  <a:pt x="767805" y="2205275"/>
                  <a:pt x="736793" y="2223313"/>
                </a:cubicBezTo>
                <a:lnTo>
                  <a:pt x="736831" y="2223379"/>
                </a:lnTo>
                <a:cubicBezTo>
                  <a:pt x="628624" y="2286317"/>
                  <a:pt x="504271" y="2275495"/>
                  <a:pt x="457430" y="2199064"/>
                </a:cubicBezTo>
                <a:cubicBezTo>
                  <a:pt x="410589" y="2122633"/>
                  <a:pt x="458569" y="2008836"/>
                  <a:pt x="565232" y="1943380"/>
                </a:cubicBezTo>
                <a:cubicBezTo>
                  <a:pt x="618564" y="1910652"/>
                  <a:pt x="676713" y="1896056"/>
                  <a:pt x="727824" y="1898926"/>
                </a:cubicBezTo>
                <a:close/>
                <a:moveTo>
                  <a:pt x="2474568" y="1778124"/>
                </a:moveTo>
                <a:lnTo>
                  <a:pt x="2474568" y="3484562"/>
                </a:lnTo>
                <a:lnTo>
                  <a:pt x="1934568" y="3484562"/>
                </a:lnTo>
                <a:lnTo>
                  <a:pt x="1934568" y="2094088"/>
                </a:lnTo>
                <a:close/>
                <a:moveTo>
                  <a:pt x="1224767" y="1559663"/>
                </a:moveTo>
                <a:lnTo>
                  <a:pt x="1357901" y="1788558"/>
                </a:lnTo>
                <a:lnTo>
                  <a:pt x="1360429" y="1792904"/>
                </a:lnTo>
                <a:lnTo>
                  <a:pt x="1360300" y="1792978"/>
                </a:lnTo>
                <a:cubicBezTo>
                  <a:pt x="1407585" y="1877153"/>
                  <a:pt x="1412196" y="1977076"/>
                  <a:pt x="1372257" y="2055997"/>
                </a:cubicBezTo>
                <a:cubicBezTo>
                  <a:pt x="1331625" y="2136287"/>
                  <a:pt x="1251098" y="2182566"/>
                  <a:pt x="1161171" y="2177306"/>
                </a:cubicBezTo>
                <a:cubicBezTo>
                  <a:pt x="1073551" y="2172181"/>
                  <a:pt x="990060" y="2118890"/>
                  <a:pt x="940792" y="2036981"/>
                </a:cubicBezTo>
                <a:lnTo>
                  <a:pt x="940643" y="2037067"/>
                </a:lnTo>
                <a:lnTo>
                  <a:pt x="804981" y="1803827"/>
                </a:lnTo>
                <a:lnTo>
                  <a:pt x="919468" y="1737237"/>
                </a:lnTo>
                <a:lnTo>
                  <a:pt x="1052024" y="1965138"/>
                </a:lnTo>
                <a:lnTo>
                  <a:pt x="1052135" y="1965075"/>
                </a:lnTo>
                <a:cubicBezTo>
                  <a:pt x="1074300" y="2003905"/>
                  <a:pt x="1113155" y="2029329"/>
                  <a:pt x="1153985" y="2031717"/>
                </a:cubicBezTo>
                <a:cubicBezTo>
                  <a:pt x="1194815" y="2034105"/>
                  <a:pt x="1231378" y="2013093"/>
                  <a:pt x="1249826" y="1976638"/>
                </a:cubicBezTo>
                <a:cubicBezTo>
                  <a:pt x="1268275" y="1940183"/>
                  <a:pt x="1265788" y="1893859"/>
                  <a:pt x="1243308" y="1855210"/>
                </a:cubicBezTo>
                <a:lnTo>
                  <a:pt x="1243414" y="1855148"/>
                </a:lnTo>
                <a:lnTo>
                  <a:pt x="1110280" y="1626253"/>
                </a:lnTo>
                <a:close/>
                <a:moveTo>
                  <a:pt x="1640138" y="1367306"/>
                </a:moveTo>
                <a:cubicBezTo>
                  <a:pt x="1702502" y="1369961"/>
                  <a:pt x="1763949" y="1394172"/>
                  <a:pt x="1812541" y="1439430"/>
                </a:cubicBezTo>
                <a:lnTo>
                  <a:pt x="1703977" y="1555990"/>
                </a:lnTo>
                <a:cubicBezTo>
                  <a:pt x="1664170" y="1518915"/>
                  <a:pt x="1603302" y="1516323"/>
                  <a:pt x="1560488" y="1549881"/>
                </a:cubicBezTo>
                <a:cubicBezTo>
                  <a:pt x="1517674" y="1583438"/>
                  <a:pt x="1505649" y="1643162"/>
                  <a:pt x="1532141" y="1690673"/>
                </a:cubicBezTo>
                <a:cubicBezTo>
                  <a:pt x="1558633" y="1738185"/>
                  <a:pt x="1615761" y="1759350"/>
                  <a:pt x="1666814" y="1740568"/>
                </a:cubicBezTo>
                <a:cubicBezTo>
                  <a:pt x="1717867" y="1721786"/>
                  <a:pt x="1747658" y="1668643"/>
                  <a:pt x="1737042" y="1615291"/>
                </a:cubicBezTo>
                <a:lnTo>
                  <a:pt x="1893267" y="1584208"/>
                </a:lnTo>
                <a:cubicBezTo>
                  <a:pt x="1919183" y="1714462"/>
                  <a:pt x="1846451" y="1844204"/>
                  <a:pt x="1721811" y="1890058"/>
                </a:cubicBezTo>
                <a:cubicBezTo>
                  <a:pt x="1597171" y="1935912"/>
                  <a:pt x="1457698" y="1884239"/>
                  <a:pt x="1393021" y="1768245"/>
                </a:cubicBezTo>
                <a:cubicBezTo>
                  <a:pt x="1328344" y="1652252"/>
                  <a:pt x="1357701" y="1506440"/>
                  <a:pt x="1462228" y="1424513"/>
                </a:cubicBezTo>
                <a:cubicBezTo>
                  <a:pt x="1514491" y="1383550"/>
                  <a:pt x="1577773" y="1364650"/>
                  <a:pt x="1640138" y="1367306"/>
                </a:cubicBezTo>
                <a:close/>
                <a:moveTo>
                  <a:pt x="3181500" y="1364483"/>
                </a:moveTo>
                <a:lnTo>
                  <a:pt x="3181500" y="3484562"/>
                </a:lnTo>
                <a:lnTo>
                  <a:pt x="2641500" y="3484562"/>
                </a:lnTo>
                <a:lnTo>
                  <a:pt x="2641500" y="1680448"/>
                </a:lnTo>
                <a:close/>
                <a:moveTo>
                  <a:pt x="2141599" y="1075636"/>
                </a:moveTo>
                <a:cubicBezTo>
                  <a:pt x="2203963" y="1078291"/>
                  <a:pt x="2265410" y="1102502"/>
                  <a:pt x="2314002" y="1147760"/>
                </a:cubicBezTo>
                <a:lnTo>
                  <a:pt x="2205438" y="1264320"/>
                </a:lnTo>
                <a:cubicBezTo>
                  <a:pt x="2165631" y="1227245"/>
                  <a:pt x="2104763" y="1224653"/>
                  <a:pt x="2061949" y="1258211"/>
                </a:cubicBezTo>
                <a:cubicBezTo>
                  <a:pt x="2019135" y="1291768"/>
                  <a:pt x="2007110" y="1351492"/>
                  <a:pt x="2033602" y="1399003"/>
                </a:cubicBezTo>
                <a:cubicBezTo>
                  <a:pt x="2060094" y="1446515"/>
                  <a:pt x="2117222" y="1467680"/>
                  <a:pt x="2168275" y="1448898"/>
                </a:cubicBezTo>
                <a:cubicBezTo>
                  <a:pt x="2219328" y="1430116"/>
                  <a:pt x="2249119" y="1376973"/>
                  <a:pt x="2238503" y="1323621"/>
                </a:cubicBezTo>
                <a:lnTo>
                  <a:pt x="2394728" y="1292538"/>
                </a:lnTo>
                <a:cubicBezTo>
                  <a:pt x="2420644" y="1422792"/>
                  <a:pt x="2347912" y="1552534"/>
                  <a:pt x="2223272" y="1598388"/>
                </a:cubicBezTo>
                <a:cubicBezTo>
                  <a:pt x="2098632" y="1644242"/>
                  <a:pt x="1959159" y="1592569"/>
                  <a:pt x="1894482" y="1476575"/>
                </a:cubicBezTo>
                <a:cubicBezTo>
                  <a:pt x="1829805" y="1360582"/>
                  <a:pt x="1859162" y="1214770"/>
                  <a:pt x="1963689" y="1132843"/>
                </a:cubicBezTo>
                <a:cubicBezTo>
                  <a:pt x="2015952" y="1091880"/>
                  <a:pt x="2079234" y="1072980"/>
                  <a:pt x="2141599" y="1075636"/>
                </a:cubicBezTo>
                <a:close/>
                <a:moveTo>
                  <a:pt x="3888432" y="950843"/>
                </a:moveTo>
                <a:lnTo>
                  <a:pt x="3888432" y="3484562"/>
                </a:lnTo>
                <a:lnTo>
                  <a:pt x="3348432" y="3484562"/>
                </a:lnTo>
                <a:lnTo>
                  <a:pt x="3348432" y="1266808"/>
                </a:lnTo>
                <a:close/>
                <a:moveTo>
                  <a:pt x="2612541" y="752479"/>
                </a:moveTo>
                <a:lnTo>
                  <a:pt x="2676292" y="862085"/>
                </a:lnTo>
                <a:lnTo>
                  <a:pt x="2428666" y="1006115"/>
                </a:lnTo>
                <a:lnTo>
                  <a:pt x="2468686" y="1074919"/>
                </a:lnTo>
                <a:lnTo>
                  <a:pt x="2716312" y="930890"/>
                </a:lnTo>
                <a:lnTo>
                  <a:pt x="2780063" y="1040496"/>
                </a:lnTo>
                <a:lnTo>
                  <a:pt x="2532437" y="1184525"/>
                </a:lnTo>
                <a:lnTo>
                  <a:pt x="2572457" y="1253330"/>
                </a:lnTo>
                <a:lnTo>
                  <a:pt x="2820083" y="1109301"/>
                </a:lnTo>
                <a:lnTo>
                  <a:pt x="2883834" y="1218907"/>
                </a:lnTo>
                <a:lnTo>
                  <a:pt x="2534013" y="1422377"/>
                </a:lnTo>
                <a:lnTo>
                  <a:pt x="2470261" y="1312771"/>
                </a:lnTo>
                <a:lnTo>
                  <a:pt x="2470262" y="1312771"/>
                </a:lnTo>
                <a:lnTo>
                  <a:pt x="2430242" y="1243966"/>
                </a:lnTo>
                <a:lnTo>
                  <a:pt x="2366491" y="1134360"/>
                </a:lnTo>
                <a:lnTo>
                  <a:pt x="2366491" y="1134360"/>
                </a:lnTo>
                <a:lnTo>
                  <a:pt x="2326471" y="1065555"/>
                </a:lnTo>
                <a:lnTo>
                  <a:pt x="2262720" y="955949"/>
                </a:lnTo>
                <a:close/>
                <a:moveTo>
                  <a:pt x="3001911" y="576226"/>
                </a:moveTo>
                <a:cubicBezTo>
                  <a:pt x="3053022" y="579097"/>
                  <a:pt x="3097095" y="599433"/>
                  <a:pt x="3122273" y="636570"/>
                </a:cubicBezTo>
                <a:lnTo>
                  <a:pt x="2983937" y="723727"/>
                </a:lnTo>
                <a:cubicBezTo>
                  <a:pt x="2969505" y="702441"/>
                  <a:pt x="2933412" y="700414"/>
                  <a:pt x="2902842" y="719173"/>
                </a:cubicBezTo>
                <a:cubicBezTo>
                  <a:pt x="2872273" y="737933"/>
                  <a:pt x="2858522" y="770547"/>
                  <a:pt x="2871946" y="792452"/>
                </a:cubicBezTo>
                <a:cubicBezTo>
                  <a:pt x="2885371" y="814357"/>
                  <a:pt x="2921011" y="817459"/>
                  <a:pt x="2952022" y="799421"/>
                </a:cubicBezTo>
                <a:lnTo>
                  <a:pt x="2951984" y="799355"/>
                </a:lnTo>
                <a:cubicBezTo>
                  <a:pt x="3060191" y="736418"/>
                  <a:pt x="3184544" y="747240"/>
                  <a:pt x="3231385" y="823670"/>
                </a:cubicBezTo>
                <a:cubicBezTo>
                  <a:pt x="3278226" y="900101"/>
                  <a:pt x="3230247" y="1013898"/>
                  <a:pt x="3123583" y="1079354"/>
                </a:cubicBezTo>
                <a:cubicBezTo>
                  <a:pt x="3016920" y="1144810"/>
                  <a:pt x="2890986" y="1137738"/>
                  <a:pt x="2840630" y="1063464"/>
                </a:cubicBezTo>
                <a:lnTo>
                  <a:pt x="2978966" y="976307"/>
                </a:lnTo>
                <a:cubicBezTo>
                  <a:pt x="2993398" y="997594"/>
                  <a:pt x="3029490" y="999620"/>
                  <a:pt x="3060060" y="980861"/>
                </a:cubicBezTo>
                <a:cubicBezTo>
                  <a:pt x="3090630" y="962101"/>
                  <a:pt x="3104381" y="929487"/>
                  <a:pt x="3090956" y="907582"/>
                </a:cubicBezTo>
                <a:cubicBezTo>
                  <a:pt x="3077531" y="885677"/>
                  <a:pt x="3041892" y="882575"/>
                  <a:pt x="3010880" y="900613"/>
                </a:cubicBezTo>
                <a:lnTo>
                  <a:pt x="3010918" y="900679"/>
                </a:lnTo>
                <a:cubicBezTo>
                  <a:pt x="2902711" y="963617"/>
                  <a:pt x="2778358" y="952795"/>
                  <a:pt x="2731517" y="876364"/>
                </a:cubicBezTo>
                <a:cubicBezTo>
                  <a:pt x="2684676" y="799933"/>
                  <a:pt x="2732656" y="686136"/>
                  <a:pt x="2839319" y="620680"/>
                </a:cubicBezTo>
                <a:cubicBezTo>
                  <a:pt x="2892651" y="587952"/>
                  <a:pt x="2950800" y="573356"/>
                  <a:pt x="3001911" y="576226"/>
                </a:cubicBezTo>
                <a:close/>
                <a:moveTo>
                  <a:pt x="3433408" y="325251"/>
                </a:moveTo>
                <a:cubicBezTo>
                  <a:pt x="3484519" y="328122"/>
                  <a:pt x="3528592" y="348458"/>
                  <a:pt x="3553770" y="385595"/>
                </a:cubicBezTo>
                <a:lnTo>
                  <a:pt x="3415434" y="472752"/>
                </a:lnTo>
                <a:cubicBezTo>
                  <a:pt x="3401002" y="451466"/>
                  <a:pt x="3364909" y="449439"/>
                  <a:pt x="3334339" y="468198"/>
                </a:cubicBezTo>
                <a:cubicBezTo>
                  <a:pt x="3303770" y="486958"/>
                  <a:pt x="3290019" y="519572"/>
                  <a:pt x="3303443" y="541477"/>
                </a:cubicBezTo>
                <a:cubicBezTo>
                  <a:pt x="3316868" y="563382"/>
                  <a:pt x="3352508" y="566484"/>
                  <a:pt x="3383519" y="548446"/>
                </a:cubicBezTo>
                <a:lnTo>
                  <a:pt x="3383481" y="548380"/>
                </a:lnTo>
                <a:cubicBezTo>
                  <a:pt x="3491688" y="485443"/>
                  <a:pt x="3616041" y="496264"/>
                  <a:pt x="3662882" y="572695"/>
                </a:cubicBezTo>
                <a:cubicBezTo>
                  <a:pt x="3709723" y="649126"/>
                  <a:pt x="3661744" y="762923"/>
                  <a:pt x="3555080" y="828379"/>
                </a:cubicBezTo>
                <a:cubicBezTo>
                  <a:pt x="3448417" y="893835"/>
                  <a:pt x="3322483" y="886763"/>
                  <a:pt x="3272127" y="812489"/>
                </a:cubicBezTo>
                <a:lnTo>
                  <a:pt x="3410463" y="725332"/>
                </a:lnTo>
                <a:cubicBezTo>
                  <a:pt x="3424895" y="746619"/>
                  <a:pt x="3460987" y="748645"/>
                  <a:pt x="3491557" y="729886"/>
                </a:cubicBezTo>
                <a:cubicBezTo>
                  <a:pt x="3522127" y="711126"/>
                  <a:pt x="3535878" y="678512"/>
                  <a:pt x="3522453" y="656607"/>
                </a:cubicBezTo>
                <a:cubicBezTo>
                  <a:pt x="3509028" y="634702"/>
                  <a:pt x="3473389" y="631600"/>
                  <a:pt x="3442377" y="649638"/>
                </a:cubicBezTo>
                <a:lnTo>
                  <a:pt x="3442415" y="649704"/>
                </a:lnTo>
                <a:cubicBezTo>
                  <a:pt x="3334208" y="712642"/>
                  <a:pt x="3209855" y="701820"/>
                  <a:pt x="3163014" y="625389"/>
                </a:cubicBezTo>
                <a:cubicBezTo>
                  <a:pt x="3116173" y="548958"/>
                  <a:pt x="3164153" y="435161"/>
                  <a:pt x="3270816" y="369705"/>
                </a:cubicBezTo>
                <a:cubicBezTo>
                  <a:pt x="3324148" y="336977"/>
                  <a:pt x="3382297" y="322381"/>
                  <a:pt x="3433408" y="325251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6" name="Block Arc 21">
            <a:extLst>
              <a:ext uri="{FF2B5EF4-FFF2-40B4-BE49-F238E27FC236}">
                <a16:creationId xmlns:a16="http://schemas.microsoft.com/office/drawing/2014/main" id="{A2DE9165-15B9-4BC2-86A0-F024B16FBBCE}"/>
              </a:ext>
            </a:extLst>
          </p:cNvPr>
          <p:cNvSpPr>
            <a:spLocks noChangeAspect="1"/>
          </p:cNvSpPr>
          <p:nvPr/>
        </p:nvSpPr>
        <p:spPr>
          <a:xfrm>
            <a:off x="4099013" y="1676452"/>
            <a:ext cx="205791" cy="282024"/>
          </a:xfrm>
          <a:custGeom>
            <a:avLst/>
            <a:gdLst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641823 w 1649823"/>
              <a:gd name="connsiteY16" fmla="*/ 1880682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3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50449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50449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8879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50401 w 1649823"/>
              <a:gd name="connsiteY18" fmla="*/ 2257063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823" h="2260987">
                <a:moveTo>
                  <a:pt x="948296" y="0"/>
                </a:moveTo>
                <a:cubicBezTo>
                  <a:pt x="1069547" y="82"/>
                  <a:pt x="1190777" y="31540"/>
                  <a:pt x="1299369" y="94365"/>
                </a:cubicBezTo>
                <a:cubicBezTo>
                  <a:pt x="1516553" y="220016"/>
                  <a:pt x="1650161" y="452031"/>
                  <a:pt x="1649823" y="702944"/>
                </a:cubicBezTo>
                <a:lnTo>
                  <a:pt x="1257111" y="702416"/>
                </a:lnTo>
                <a:cubicBezTo>
                  <a:pt x="1257260" y="591869"/>
                  <a:pt x="1198395" y="489648"/>
                  <a:pt x="1102708" y="434288"/>
                </a:cubicBezTo>
                <a:cubicBezTo>
                  <a:pt x="1007021" y="378929"/>
                  <a:pt x="889062" y="378849"/>
                  <a:pt x="793301" y="434080"/>
                </a:cubicBezTo>
                <a:cubicBezTo>
                  <a:pt x="699825" y="487993"/>
                  <a:pt x="641374" y="586604"/>
                  <a:pt x="639582" y="694124"/>
                </a:cubicBezTo>
                <a:lnTo>
                  <a:pt x="641823" y="694124"/>
                </a:lnTo>
                <a:lnTo>
                  <a:pt x="641823" y="922486"/>
                </a:lnTo>
                <a:lnTo>
                  <a:pt x="1090531" y="922486"/>
                </a:lnTo>
                <a:lnTo>
                  <a:pt x="1090531" y="1210486"/>
                </a:lnTo>
                <a:lnTo>
                  <a:pt x="641823" y="1210486"/>
                </a:lnTo>
                <a:lnTo>
                  <a:pt x="641823" y="1308697"/>
                </a:lnTo>
                <a:lnTo>
                  <a:pt x="1080000" y="1308697"/>
                </a:lnTo>
                <a:lnTo>
                  <a:pt x="1080000" y="1596697"/>
                </a:lnTo>
                <a:lnTo>
                  <a:pt x="641823" y="1596697"/>
                </a:lnTo>
                <a:cubicBezTo>
                  <a:pt x="616973" y="1735828"/>
                  <a:pt x="568580" y="1816102"/>
                  <a:pt x="488799" y="1884606"/>
                </a:cubicBezTo>
                <a:lnTo>
                  <a:pt x="1534707" y="1880682"/>
                </a:lnTo>
                <a:cubicBezTo>
                  <a:pt x="1536015" y="2004834"/>
                  <a:pt x="1537322" y="2128987"/>
                  <a:pt x="1538630" y="2253139"/>
                </a:cubicBezTo>
                <a:lnTo>
                  <a:pt x="85082" y="2260987"/>
                </a:lnTo>
                <a:lnTo>
                  <a:pt x="10531" y="1880682"/>
                </a:lnTo>
                <a:lnTo>
                  <a:pt x="14323" y="1892454"/>
                </a:lnTo>
                <a:cubicBezTo>
                  <a:pt x="142499" y="1821335"/>
                  <a:pt x="231436" y="1758063"/>
                  <a:pt x="245823" y="1596697"/>
                </a:cubicBezTo>
                <a:lnTo>
                  <a:pt x="0" y="1596697"/>
                </a:lnTo>
                <a:lnTo>
                  <a:pt x="0" y="1308697"/>
                </a:lnTo>
                <a:lnTo>
                  <a:pt x="245823" y="1308697"/>
                </a:lnTo>
                <a:lnTo>
                  <a:pt x="245823" y="1210486"/>
                </a:lnTo>
                <a:lnTo>
                  <a:pt x="10531" y="1210486"/>
                </a:lnTo>
                <a:lnTo>
                  <a:pt x="10531" y="922486"/>
                </a:lnTo>
                <a:lnTo>
                  <a:pt x="245823" y="922486"/>
                </a:lnTo>
                <a:lnTo>
                  <a:pt x="245823" y="694124"/>
                </a:lnTo>
                <a:lnTo>
                  <a:pt x="246347" y="694124"/>
                </a:lnTo>
                <a:cubicBezTo>
                  <a:pt x="248640" y="446240"/>
                  <a:pt x="382021" y="217938"/>
                  <a:pt x="597097" y="93893"/>
                </a:cubicBezTo>
                <a:cubicBezTo>
                  <a:pt x="705773" y="31214"/>
                  <a:pt x="827045" y="-81"/>
                  <a:pt x="948296" y="0"/>
                </a:cubicBez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7" name="Rectangle 23">
            <a:extLst>
              <a:ext uri="{FF2B5EF4-FFF2-40B4-BE49-F238E27FC236}">
                <a16:creationId xmlns:a16="http://schemas.microsoft.com/office/drawing/2014/main" id="{A618ABB5-D274-4BB0-8698-31B10CAF4410}"/>
              </a:ext>
            </a:extLst>
          </p:cNvPr>
          <p:cNvSpPr>
            <a:spLocks noChangeAspect="1"/>
          </p:cNvSpPr>
          <p:nvPr/>
        </p:nvSpPr>
        <p:spPr>
          <a:xfrm>
            <a:off x="1449537" y="2732307"/>
            <a:ext cx="231845" cy="282024"/>
          </a:xfrm>
          <a:custGeom>
            <a:avLst/>
            <a:gdLst/>
            <a:ahLst/>
            <a:cxnLst/>
            <a:rect l="l" t="t" r="r" b="b"/>
            <a:pathLst>
              <a:path w="3201962" h="3894964">
                <a:moveTo>
                  <a:pt x="230584" y="0"/>
                </a:moveTo>
                <a:lnTo>
                  <a:pt x="393650" y="0"/>
                </a:lnTo>
                <a:lnTo>
                  <a:pt x="806648" y="0"/>
                </a:lnTo>
                <a:lnTo>
                  <a:pt x="3201962" y="0"/>
                </a:lnTo>
                <a:lnTo>
                  <a:pt x="3201962" y="649007"/>
                </a:lnTo>
                <a:lnTo>
                  <a:pt x="806648" y="649007"/>
                </a:lnTo>
                <a:lnTo>
                  <a:pt x="806648" y="1720444"/>
                </a:lnTo>
                <a:lnTo>
                  <a:pt x="3017140" y="1720444"/>
                </a:lnTo>
                <a:lnTo>
                  <a:pt x="3017140" y="2369451"/>
                </a:lnTo>
                <a:lnTo>
                  <a:pt x="806648" y="2369451"/>
                </a:lnTo>
                <a:lnTo>
                  <a:pt x="806648" y="2584541"/>
                </a:lnTo>
                <a:lnTo>
                  <a:pt x="2169844" y="2584541"/>
                </a:lnTo>
                <a:lnTo>
                  <a:pt x="2169844" y="3125069"/>
                </a:lnTo>
                <a:lnTo>
                  <a:pt x="806648" y="3125069"/>
                </a:lnTo>
                <a:lnTo>
                  <a:pt x="806648" y="3894964"/>
                </a:lnTo>
                <a:lnTo>
                  <a:pt x="230584" y="3894964"/>
                </a:lnTo>
                <a:lnTo>
                  <a:pt x="230584" y="3125069"/>
                </a:lnTo>
                <a:lnTo>
                  <a:pt x="0" y="3125069"/>
                </a:lnTo>
                <a:lnTo>
                  <a:pt x="0" y="2584541"/>
                </a:lnTo>
                <a:lnTo>
                  <a:pt x="230584" y="2584541"/>
                </a:ln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8" name="Isosceles Triangle 33">
            <a:extLst>
              <a:ext uri="{FF2B5EF4-FFF2-40B4-BE49-F238E27FC236}">
                <a16:creationId xmlns:a16="http://schemas.microsoft.com/office/drawing/2014/main" id="{7FD588B5-5DCD-40D4-BF3B-4B69AB2F158A}"/>
              </a:ext>
            </a:extLst>
          </p:cNvPr>
          <p:cNvSpPr>
            <a:spLocks/>
          </p:cNvSpPr>
          <p:nvPr/>
        </p:nvSpPr>
        <p:spPr>
          <a:xfrm rot="10800000">
            <a:off x="3888684" y="1062633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9" name="Rounded Rectangle 5">
            <a:extLst>
              <a:ext uri="{FF2B5EF4-FFF2-40B4-BE49-F238E27FC236}">
                <a16:creationId xmlns:a16="http://schemas.microsoft.com/office/drawing/2014/main" id="{5DA403FB-BC94-4574-9E8A-6C3A87857C2E}"/>
              </a:ext>
            </a:extLst>
          </p:cNvPr>
          <p:cNvSpPr>
            <a:spLocks/>
          </p:cNvSpPr>
          <p:nvPr/>
        </p:nvSpPr>
        <p:spPr>
          <a:xfrm>
            <a:off x="1672219" y="2991402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0" name="Oval 22">
            <a:extLst>
              <a:ext uri="{FF2B5EF4-FFF2-40B4-BE49-F238E27FC236}">
                <a16:creationId xmlns:a16="http://schemas.microsoft.com/office/drawing/2014/main" id="{2E88FA39-D7FD-4415-9011-85F1B72C8691}"/>
              </a:ext>
            </a:extLst>
          </p:cNvPr>
          <p:cNvSpPr>
            <a:spLocks/>
          </p:cNvSpPr>
          <p:nvPr/>
        </p:nvSpPr>
        <p:spPr>
          <a:xfrm>
            <a:off x="5819447" y="3841611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1" name="Round Same Side Corner Rectangle 24">
            <a:extLst>
              <a:ext uri="{FF2B5EF4-FFF2-40B4-BE49-F238E27FC236}">
                <a16:creationId xmlns:a16="http://schemas.microsoft.com/office/drawing/2014/main" id="{0B7729C1-E437-4899-A016-9BC7F7B19493}"/>
              </a:ext>
            </a:extLst>
          </p:cNvPr>
          <p:cNvSpPr>
            <a:spLocks noChangeAspect="1"/>
          </p:cNvSpPr>
          <p:nvPr/>
        </p:nvSpPr>
        <p:spPr>
          <a:xfrm rot="16200000">
            <a:off x="5019081" y="2529229"/>
            <a:ext cx="282024" cy="265409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2" name="Rectangle 50">
            <a:extLst>
              <a:ext uri="{FF2B5EF4-FFF2-40B4-BE49-F238E27FC236}">
                <a16:creationId xmlns:a16="http://schemas.microsoft.com/office/drawing/2014/main" id="{6B85FD5F-BB7B-4327-92F4-5ADA1578A800}"/>
              </a:ext>
            </a:extLst>
          </p:cNvPr>
          <p:cNvSpPr>
            <a:spLocks noChangeAspect="1"/>
          </p:cNvSpPr>
          <p:nvPr/>
        </p:nvSpPr>
        <p:spPr>
          <a:xfrm>
            <a:off x="1323941" y="4017263"/>
            <a:ext cx="282024" cy="161533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3" name="Diagonal Stripe 18">
            <a:extLst>
              <a:ext uri="{FF2B5EF4-FFF2-40B4-BE49-F238E27FC236}">
                <a16:creationId xmlns:a16="http://schemas.microsoft.com/office/drawing/2014/main" id="{4A3EDE46-E26B-4505-BD64-FA10D9C9C7DC}"/>
              </a:ext>
            </a:extLst>
          </p:cNvPr>
          <p:cNvSpPr>
            <a:spLocks noChangeAspect="1"/>
          </p:cNvSpPr>
          <p:nvPr/>
        </p:nvSpPr>
        <p:spPr>
          <a:xfrm rot="2848566">
            <a:off x="5523639" y="4523798"/>
            <a:ext cx="310689" cy="310226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4" name="Isosceles Triangle 22">
            <a:extLst>
              <a:ext uri="{FF2B5EF4-FFF2-40B4-BE49-F238E27FC236}">
                <a16:creationId xmlns:a16="http://schemas.microsoft.com/office/drawing/2014/main" id="{A456507D-7C96-4D93-A20F-1F4FFBBEEEB0}"/>
              </a:ext>
            </a:extLst>
          </p:cNvPr>
          <p:cNvSpPr>
            <a:spLocks noChangeAspect="1"/>
          </p:cNvSpPr>
          <p:nvPr/>
        </p:nvSpPr>
        <p:spPr>
          <a:xfrm rot="19800000">
            <a:off x="1517512" y="5040939"/>
            <a:ext cx="324382" cy="3243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5" name="Freeform 63">
            <a:extLst>
              <a:ext uri="{FF2B5EF4-FFF2-40B4-BE49-F238E27FC236}">
                <a16:creationId xmlns:a16="http://schemas.microsoft.com/office/drawing/2014/main" id="{38CE728E-BFBC-4DAE-A60A-AA2169D2AE15}"/>
              </a:ext>
            </a:extLst>
          </p:cNvPr>
          <p:cNvSpPr>
            <a:spLocks/>
          </p:cNvSpPr>
          <p:nvPr/>
        </p:nvSpPr>
        <p:spPr>
          <a:xfrm>
            <a:off x="2480579" y="1093736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6" name="Rectangle 15">
            <a:extLst>
              <a:ext uri="{FF2B5EF4-FFF2-40B4-BE49-F238E27FC236}">
                <a16:creationId xmlns:a16="http://schemas.microsoft.com/office/drawing/2014/main" id="{104FED8A-C152-47F3-BE01-AB01D7CBF0B6}"/>
              </a:ext>
            </a:extLst>
          </p:cNvPr>
          <p:cNvSpPr>
            <a:spLocks/>
          </p:cNvSpPr>
          <p:nvPr/>
        </p:nvSpPr>
        <p:spPr>
          <a:xfrm>
            <a:off x="1623422" y="3786983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7" name="Rectangle 1">
            <a:extLst>
              <a:ext uri="{FF2B5EF4-FFF2-40B4-BE49-F238E27FC236}">
                <a16:creationId xmlns:a16="http://schemas.microsoft.com/office/drawing/2014/main" id="{DE28AA72-44A9-4763-A5C8-C2E990C2A995}"/>
              </a:ext>
            </a:extLst>
          </p:cNvPr>
          <p:cNvSpPr>
            <a:spLocks noChangeAspect="1"/>
          </p:cNvSpPr>
          <p:nvPr/>
        </p:nvSpPr>
        <p:spPr>
          <a:xfrm>
            <a:off x="5406704" y="3549594"/>
            <a:ext cx="332926" cy="332288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8" name="Oval 21">
            <a:extLst>
              <a:ext uri="{FF2B5EF4-FFF2-40B4-BE49-F238E27FC236}">
                <a16:creationId xmlns:a16="http://schemas.microsoft.com/office/drawing/2014/main" id="{0DDDCF48-77DB-46DD-A3BC-3AFA082BAD1A}"/>
              </a:ext>
            </a:extLst>
          </p:cNvPr>
          <p:cNvSpPr>
            <a:spLocks noChangeAspect="1"/>
          </p:cNvSpPr>
          <p:nvPr/>
        </p:nvSpPr>
        <p:spPr>
          <a:xfrm rot="20700000">
            <a:off x="5007582" y="2112700"/>
            <a:ext cx="332288" cy="26992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9" name="Trapezoid 11">
            <a:extLst>
              <a:ext uri="{FF2B5EF4-FFF2-40B4-BE49-F238E27FC236}">
                <a16:creationId xmlns:a16="http://schemas.microsoft.com/office/drawing/2014/main" id="{1B57EB01-02AF-4264-80FA-60126CF10EF3}"/>
              </a:ext>
            </a:extLst>
          </p:cNvPr>
          <p:cNvSpPr>
            <a:spLocks noChangeAspect="1"/>
          </p:cNvSpPr>
          <p:nvPr/>
        </p:nvSpPr>
        <p:spPr>
          <a:xfrm rot="9900000">
            <a:off x="4964989" y="5088350"/>
            <a:ext cx="297208" cy="358315"/>
          </a:xfrm>
          <a:custGeom>
            <a:avLst/>
            <a:gdLst/>
            <a:ahLst/>
            <a:cxnLst/>
            <a:rect l="l" t="t" r="r" b="b"/>
            <a:pathLst>
              <a:path w="3370953" h="4064034">
                <a:moveTo>
                  <a:pt x="307836" y="3226369"/>
                </a:moveTo>
                <a:lnTo>
                  <a:pt x="307836" y="2810144"/>
                </a:lnTo>
                <a:lnTo>
                  <a:pt x="1258549" y="2810144"/>
                </a:lnTo>
                <a:lnTo>
                  <a:pt x="1331954" y="2516524"/>
                </a:lnTo>
                <a:lnTo>
                  <a:pt x="1639161" y="2516524"/>
                </a:lnTo>
                <a:lnTo>
                  <a:pt x="1806826" y="1890788"/>
                </a:lnTo>
                <a:cubicBezTo>
                  <a:pt x="1709407" y="1836984"/>
                  <a:pt x="1651662" y="1730051"/>
                  <a:pt x="1660897" y="1618049"/>
                </a:cubicBezTo>
                <a:lnTo>
                  <a:pt x="497736" y="946498"/>
                </a:lnTo>
                <a:lnTo>
                  <a:pt x="415801" y="1252284"/>
                </a:lnTo>
                <a:cubicBezTo>
                  <a:pt x="388670" y="1353539"/>
                  <a:pt x="284592" y="1413628"/>
                  <a:pt x="183338" y="1386497"/>
                </a:cubicBezTo>
                <a:lnTo>
                  <a:pt x="0" y="1337372"/>
                </a:lnTo>
                <a:lnTo>
                  <a:pt x="358348" y="0"/>
                </a:lnTo>
                <a:lnTo>
                  <a:pt x="541685" y="49125"/>
                </a:lnTo>
                <a:cubicBezTo>
                  <a:pt x="642940" y="76256"/>
                  <a:pt x="703029" y="180334"/>
                  <a:pt x="675898" y="281588"/>
                </a:cubicBezTo>
                <a:lnTo>
                  <a:pt x="574914" y="658466"/>
                </a:lnTo>
                <a:lnTo>
                  <a:pt x="1826395" y="1381009"/>
                </a:lnTo>
                <a:cubicBezTo>
                  <a:pt x="1885142" y="1352063"/>
                  <a:pt x="1954182" y="1344264"/>
                  <a:pt x="2022379" y="1362537"/>
                </a:cubicBezTo>
                <a:cubicBezTo>
                  <a:pt x="2176035" y="1403709"/>
                  <a:pt x="2267221" y="1561647"/>
                  <a:pt x="2226049" y="1715303"/>
                </a:cubicBezTo>
                <a:cubicBezTo>
                  <a:pt x="2207347" y="1785100"/>
                  <a:pt x="2164552" y="1842007"/>
                  <a:pt x="2108323" y="1878457"/>
                </a:cubicBezTo>
                <a:lnTo>
                  <a:pt x="1937353" y="2516524"/>
                </a:lnTo>
                <a:lnTo>
                  <a:pt x="2236046" y="2516524"/>
                </a:lnTo>
                <a:lnTo>
                  <a:pt x="2309451" y="2810144"/>
                </a:lnTo>
                <a:lnTo>
                  <a:pt x="2828116" y="2810144"/>
                </a:lnTo>
                <a:lnTo>
                  <a:pt x="2828116" y="2930119"/>
                </a:lnTo>
                <a:lnTo>
                  <a:pt x="2945247" y="2930119"/>
                </a:lnTo>
                <a:lnTo>
                  <a:pt x="3109201" y="2856867"/>
                </a:lnTo>
                <a:cubicBezTo>
                  <a:pt x="3112004" y="2849082"/>
                  <a:pt x="3119624" y="2844415"/>
                  <a:pt x="3128335" y="2844415"/>
                </a:cubicBezTo>
                <a:lnTo>
                  <a:pt x="3223771" y="2844415"/>
                </a:lnTo>
                <a:cubicBezTo>
                  <a:pt x="3236949" y="2844415"/>
                  <a:pt x="3247631" y="2855097"/>
                  <a:pt x="3247631" y="2868275"/>
                </a:cubicBezTo>
                <a:lnTo>
                  <a:pt x="3247631" y="3606750"/>
                </a:lnTo>
                <a:cubicBezTo>
                  <a:pt x="3247631" y="3619928"/>
                  <a:pt x="3236949" y="3630610"/>
                  <a:pt x="3223771" y="3630610"/>
                </a:cubicBezTo>
                <a:lnTo>
                  <a:pt x="3128335" y="3630610"/>
                </a:lnTo>
                <a:cubicBezTo>
                  <a:pt x="3120852" y="3630610"/>
                  <a:pt x="3114174" y="3627166"/>
                  <a:pt x="3110472" y="3621230"/>
                </a:cubicBezTo>
                <a:lnTo>
                  <a:pt x="3110472" y="3624351"/>
                </a:lnTo>
                <a:lnTo>
                  <a:pt x="2954172" y="3554518"/>
                </a:lnTo>
                <a:lnTo>
                  <a:pt x="2954172" y="3558788"/>
                </a:lnTo>
                <a:lnTo>
                  <a:pt x="2828116" y="3558788"/>
                </a:lnTo>
                <a:lnTo>
                  <a:pt x="2828116" y="3630610"/>
                </a:lnTo>
                <a:lnTo>
                  <a:pt x="2038337" y="3226369"/>
                </a:lnTo>
                <a:close/>
                <a:moveTo>
                  <a:pt x="77048" y="4064034"/>
                </a:moveTo>
                <a:lnTo>
                  <a:pt x="77048" y="3342578"/>
                </a:lnTo>
                <a:lnTo>
                  <a:pt x="2050947" y="3342578"/>
                </a:lnTo>
                <a:lnTo>
                  <a:pt x="3370953" y="4058524"/>
                </a:lnTo>
                <a:lnTo>
                  <a:pt x="3370953" y="4064034"/>
                </a:ln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0" name="Round Same Side Corner Rectangle 2">
            <a:extLst>
              <a:ext uri="{FF2B5EF4-FFF2-40B4-BE49-F238E27FC236}">
                <a16:creationId xmlns:a16="http://schemas.microsoft.com/office/drawing/2014/main" id="{81877AC4-B6E8-4027-870E-713D0497A38C}"/>
              </a:ext>
            </a:extLst>
          </p:cNvPr>
          <p:cNvSpPr/>
          <p:nvPr/>
        </p:nvSpPr>
        <p:spPr>
          <a:xfrm rot="5400000" flipH="1">
            <a:off x="5086443" y="1710992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1" name="Trapezoid 6">
            <a:extLst>
              <a:ext uri="{FF2B5EF4-FFF2-40B4-BE49-F238E27FC236}">
                <a16:creationId xmlns:a16="http://schemas.microsoft.com/office/drawing/2014/main" id="{5DF74A60-D20F-46CD-9EB9-D88385EBCC60}"/>
              </a:ext>
            </a:extLst>
          </p:cNvPr>
          <p:cNvSpPr>
            <a:spLocks/>
          </p:cNvSpPr>
          <p:nvPr/>
        </p:nvSpPr>
        <p:spPr>
          <a:xfrm>
            <a:off x="1982904" y="1743129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2" name="Rounded Rectangle 24">
            <a:extLst>
              <a:ext uri="{FF2B5EF4-FFF2-40B4-BE49-F238E27FC236}">
                <a16:creationId xmlns:a16="http://schemas.microsoft.com/office/drawing/2014/main" id="{2FBCC1D3-BE45-4A58-852F-1B36BC3F1844}"/>
              </a:ext>
            </a:extLst>
          </p:cNvPr>
          <p:cNvSpPr>
            <a:spLocks noChangeAspect="1"/>
          </p:cNvSpPr>
          <p:nvPr/>
        </p:nvSpPr>
        <p:spPr>
          <a:xfrm>
            <a:off x="945107" y="3215258"/>
            <a:ext cx="332288" cy="257106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3" name="Rounded Rectangle 1">
            <a:extLst>
              <a:ext uri="{FF2B5EF4-FFF2-40B4-BE49-F238E27FC236}">
                <a16:creationId xmlns:a16="http://schemas.microsoft.com/office/drawing/2014/main" id="{98376C4B-5A88-46EC-9429-3D98E0C21082}"/>
              </a:ext>
            </a:extLst>
          </p:cNvPr>
          <p:cNvSpPr>
            <a:spLocks noChangeAspect="1"/>
          </p:cNvSpPr>
          <p:nvPr/>
        </p:nvSpPr>
        <p:spPr>
          <a:xfrm>
            <a:off x="1389430" y="2155147"/>
            <a:ext cx="196905" cy="33228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4" name="Isosceles Triangle 2">
            <a:extLst>
              <a:ext uri="{FF2B5EF4-FFF2-40B4-BE49-F238E27FC236}">
                <a16:creationId xmlns:a16="http://schemas.microsoft.com/office/drawing/2014/main" id="{9E8583D4-F4FC-4C81-9E74-C55D38BB3A14}"/>
              </a:ext>
            </a:extLst>
          </p:cNvPr>
          <p:cNvSpPr>
            <a:spLocks/>
          </p:cNvSpPr>
          <p:nvPr/>
        </p:nvSpPr>
        <p:spPr>
          <a:xfrm rot="2498363">
            <a:off x="4523352" y="5653781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860438" h="3938940">
                <a:moveTo>
                  <a:pt x="1862067" y="2433815"/>
                </a:moveTo>
                <a:lnTo>
                  <a:pt x="1970067" y="2433815"/>
                </a:lnTo>
                <a:lnTo>
                  <a:pt x="1970067" y="3362873"/>
                </a:lnTo>
                <a:lnTo>
                  <a:pt x="2004792" y="3362873"/>
                </a:lnTo>
                <a:lnTo>
                  <a:pt x="2004792" y="3650907"/>
                </a:lnTo>
                <a:cubicBezTo>
                  <a:pt x="2004792" y="3808349"/>
                  <a:pt x="1878374" y="3936619"/>
                  <a:pt x="1720949" y="3938909"/>
                </a:cubicBezTo>
                <a:cubicBezTo>
                  <a:pt x="1564029" y="3941192"/>
                  <a:pt x="1434265" y="3817458"/>
                  <a:pt x="1429045" y="3660794"/>
                </a:cubicBezTo>
                <a:lnTo>
                  <a:pt x="1428727" y="3660794"/>
                </a:lnTo>
                <a:lnTo>
                  <a:pt x="1428727" y="3588794"/>
                </a:lnTo>
                <a:cubicBezTo>
                  <a:pt x="1428727" y="3549029"/>
                  <a:pt x="1460962" y="3516794"/>
                  <a:pt x="1500727" y="3516794"/>
                </a:cubicBezTo>
                <a:lnTo>
                  <a:pt x="1536727" y="3516794"/>
                </a:lnTo>
                <a:cubicBezTo>
                  <a:pt x="1576492" y="3516794"/>
                  <a:pt x="1608727" y="3549029"/>
                  <a:pt x="1608727" y="3588794"/>
                </a:cubicBezTo>
                <a:lnTo>
                  <a:pt x="1608727" y="3654789"/>
                </a:lnTo>
                <a:cubicBezTo>
                  <a:pt x="1610687" y="3713589"/>
                  <a:pt x="1659418" y="3760001"/>
                  <a:pt x="1718334" y="3759144"/>
                </a:cubicBezTo>
                <a:cubicBezTo>
                  <a:pt x="1777498" y="3758284"/>
                  <a:pt x="1825008" y="3710077"/>
                  <a:pt x="1825008" y="3650907"/>
                </a:cubicBezTo>
                <a:lnTo>
                  <a:pt x="1824792" y="3650907"/>
                </a:lnTo>
                <a:lnTo>
                  <a:pt x="1824792" y="3362873"/>
                </a:lnTo>
                <a:lnTo>
                  <a:pt x="1862067" y="3362873"/>
                </a:lnTo>
                <a:close/>
                <a:moveTo>
                  <a:pt x="1963773" y="341826"/>
                </a:moveTo>
                <a:cubicBezTo>
                  <a:pt x="2603866" y="1105515"/>
                  <a:pt x="2803203" y="1464631"/>
                  <a:pt x="2867684" y="2396069"/>
                </a:cubicBezTo>
                <a:cubicBezTo>
                  <a:pt x="2523234" y="2107144"/>
                  <a:pt x="2324834" y="2107144"/>
                  <a:pt x="1967684" y="2396069"/>
                </a:cubicBezTo>
                <a:cubicBezTo>
                  <a:pt x="1966380" y="1713514"/>
                  <a:pt x="1965077" y="1024381"/>
                  <a:pt x="1963773" y="341826"/>
                </a:cubicBezTo>
                <a:close/>
                <a:moveTo>
                  <a:pt x="1882676" y="341826"/>
                </a:moveTo>
                <a:cubicBezTo>
                  <a:pt x="1881372" y="1024381"/>
                  <a:pt x="1880069" y="1713514"/>
                  <a:pt x="1878765" y="2396069"/>
                </a:cubicBezTo>
                <a:cubicBezTo>
                  <a:pt x="1521615" y="2107144"/>
                  <a:pt x="1323215" y="2107144"/>
                  <a:pt x="978765" y="2396069"/>
                </a:cubicBezTo>
                <a:cubicBezTo>
                  <a:pt x="1043246" y="1464631"/>
                  <a:pt x="1242583" y="1105515"/>
                  <a:pt x="1882676" y="341826"/>
                </a:cubicBezTo>
                <a:close/>
                <a:moveTo>
                  <a:pt x="2058573" y="335248"/>
                </a:moveTo>
                <a:cubicBezTo>
                  <a:pt x="3026489" y="598978"/>
                  <a:pt x="3714825" y="1273857"/>
                  <a:pt x="3860438" y="2396070"/>
                </a:cubicBezTo>
                <a:cubicBezTo>
                  <a:pt x="3515988" y="2107145"/>
                  <a:pt x="3317588" y="2107145"/>
                  <a:pt x="2960438" y="2396070"/>
                </a:cubicBezTo>
                <a:cubicBezTo>
                  <a:pt x="2910892" y="1313327"/>
                  <a:pt x="2647549" y="1036442"/>
                  <a:pt x="2058573" y="335248"/>
                </a:cubicBezTo>
                <a:close/>
                <a:moveTo>
                  <a:pt x="1801865" y="335248"/>
                </a:moveTo>
                <a:cubicBezTo>
                  <a:pt x="1212889" y="1036442"/>
                  <a:pt x="949546" y="1313327"/>
                  <a:pt x="900000" y="2396070"/>
                </a:cubicBezTo>
                <a:cubicBezTo>
                  <a:pt x="542850" y="2107145"/>
                  <a:pt x="344450" y="2107145"/>
                  <a:pt x="0" y="2396070"/>
                </a:cubicBezTo>
                <a:cubicBezTo>
                  <a:pt x="145613" y="1273857"/>
                  <a:pt x="833949" y="598978"/>
                  <a:pt x="1801865" y="335248"/>
                </a:cubicBezTo>
                <a:close/>
                <a:moveTo>
                  <a:pt x="1902679" y="0"/>
                </a:moveTo>
                <a:lnTo>
                  <a:pt x="1929455" y="0"/>
                </a:lnTo>
                <a:lnTo>
                  <a:pt x="1970067" y="288000"/>
                </a:lnTo>
                <a:lnTo>
                  <a:pt x="1862067" y="288000"/>
                </a:ln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5" name="Rectangle 50">
            <a:extLst>
              <a:ext uri="{FF2B5EF4-FFF2-40B4-BE49-F238E27FC236}">
                <a16:creationId xmlns:a16="http://schemas.microsoft.com/office/drawing/2014/main" id="{B2870B3E-1AD8-41F1-A647-26705E3EE94B}"/>
              </a:ext>
            </a:extLst>
          </p:cNvPr>
          <p:cNvSpPr>
            <a:spLocks noChangeAspect="1"/>
          </p:cNvSpPr>
          <p:nvPr/>
        </p:nvSpPr>
        <p:spPr>
          <a:xfrm>
            <a:off x="2011964" y="1307262"/>
            <a:ext cx="324943" cy="18611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6" name="Rectangle 15">
            <a:extLst>
              <a:ext uri="{FF2B5EF4-FFF2-40B4-BE49-F238E27FC236}">
                <a16:creationId xmlns:a16="http://schemas.microsoft.com/office/drawing/2014/main" id="{9C09A452-AEE2-403A-8DAB-58635F49D513}"/>
              </a:ext>
            </a:extLst>
          </p:cNvPr>
          <p:cNvSpPr>
            <a:spLocks noChangeAspect="1"/>
          </p:cNvSpPr>
          <p:nvPr/>
        </p:nvSpPr>
        <p:spPr>
          <a:xfrm>
            <a:off x="4132460" y="1297871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7" name="Donut 21">
            <a:extLst>
              <a:ext uri="{FF2B5EF4-FFF2-40B4-BE49-F238E27FC236}">
                <a16:creationId xmlns:a16="http://schemas.microsoft.com/office/drawing/2014/main" id="{9A88DF33-2AEB-40A2-ACB1-FCE8DA28FA9E}"/>
              </a:ext>
            </a:extLst>
          </p:cNvPr>
          <p:cNvSpPr>
            <a:spLocks/>
          </p:cNvSpPr>
          <p:nvPr/>
        </p:nvSpPr>
        <p:spPr>
          <a:xfrm>
            <a:off x="5817153" y="3213918"/>
            <a:ext cx="199647" cy="199647"/>
          </a:xfrm>
          <a:custGeom>
            <a:avLst/>
            <a:gdLst/>
            <a:ahLst/>
            <a:cxnLst/>
            <a:rect l="l" t="t" r="r" b="b"/>
            <a:pathLst>
              <a:path w="3934148" h="3956624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8" name="Rounded Rectangle 4">
            <a:extLst>
              <a:ext uri="{FF2B5EF4-FFF2-40B4-BE49-F238E27FC236}">
                <a16:creationId xmlns:a16="http://schemas.microsoft.com/office/drawing/2014/main" id="{04CCA475-3D97-42DC-B0C5-7179BFFB5E45}"/>
              </a:ext>
            </a:extLst>
          </p:cNvPr>
          <p:cNvSpPr>
            <a:spLocks noChangeAspect="1"/>
          </p:cNvSpPr>
          <p:nvPr/>
        </p:nvSpPr>
        <p:spPr>
          <a:xfrm>
            <a:off x="4809087" y="5349273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9" name="Rounded Rectangle 4">
            <a:extLst>
              <a:ext uri="{FF2B5EF4-FFF2-40B4-BE49-F238E27FC236}">
                <a16:creationId xmlns:a16="http://schemas.microsoft.com/office/drawing/2014/main" id="{48983F4E-9B87-4353-891A-0567411BD367}"/>
              </a:ext>
            </a:extLst>
          </p:cNvPr>
          <p:cNvSpPr>
            <a:spLocks noChangeAspect="1"/>
          </p:cNvSpPr>
          <p:nvPr/>
        </p:nvSpPr>
        <p:spPr>
          <a:xfrm>
            <a:off x="4645688" y="1288530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0" name="Rounded Rectangle 4">
            <a:extLst>
              <a:ext uri="{FF2B5EF4-FFF2-40B4-BE49-F238E27FC236}">
                <a16:creationId xmlns:a16="http://schemas.microsoft.com/office/drawing/2014/main" id="{BA7CBDEF-5CF8-4E16-BEFD-0B61633BFF7A}"/>
              </a:ext>
            </a:extLst>
          </p:cNvPr>
          <p:cNvSpPr>
            <a:spLocks noChangeAspect="1"/>
          </p:cNvSpPr>
          <p:nvPr/>
        </p:nvSpPr>
        <p:spPr>
          <a:xfrm>
            <a:off x="4420107" y="1656949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1" name="Rounded Rectangle 4">
            <a:extLst>
              <a:ext uri="{FF2B5EF4-FFF2-40B4-BE49-F238E27FC236}">
                <a16:creationId xmlns:a16="http://schemas.microsoft.com/office/drawing/2014/main" id="{E4383AA1-1B43-4EF0-9ABF-5E9E62BA5614}"/>
              </a:ext>
            </a:extLst>
          </p:cNvPr>
          <p:cNvSpPr>
            <a:spLocks noChangeAspect="1"/>
          </p:cNvSpPr>
          <p:nvPr/>
        </p:nvSpPr>
        <p:spPr>
          <a:xfrm>
            <a:off x="1710919" y="5409415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2" name="Round Same Side Corner Rectangle 24">
            <a:extLst>
              <a:ext uri="{FF2B5EF4-FFF2-40B4-BE49-F238E27FC236}">
                <a16:creationId xmlns:a16="http://schemas.microsoft.com/office/drawing/2014/main" id="{7521867D-C896-4AD1-BEA5-AE81C78F74AA}"/>
              </a:ext>
            </a:extLst>
          </p:cNvPr>
          <p:cNvSpPr>
            <a:spLocks noChangeAspect="1"/>
          </p:cNvSpPr>
          <p:nvPr/>
        </p:nvSpPr>
        <p:spPr>
          <a:xfrm rot="16200000">
            <a:off x="2829049" y="1402819"/>
            <a:ext cx="282024" cy="265409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3" name="Isosceles Triangle 33">
            <a:extLst>
              <a:ext uri="{FF2B5EF4-FFF2-40B4-BE49-F238E27FC236}">
                <a16:creationId xmlns:a16="http://schemas.microsoft.com/office/drawing/2014/main" id="{7469F370-8322-4D69-99F2-0F2483D06125}"/>
              </a:ext>
            </a:extLst>
          </p:cNvPr>
          <p:cNvSpPr>
            <a:spLocks/>
          </p:cNvSpPr>
          <p:nvPr/>
        </p:nvSpPr>
        <p:spPr>
          <a:xfrm rot="10800000">
            <a:off x="1901248" y="5772460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4" name="Rectangle 1">
            <a:extLst>
              <a:ext uri="{FF2B5EF4-FFF2-40B4-BE49-F238E27FC236}">
                <a16:creationId xmlns:a16="http://schemas.microsoft.com/office/drawing/2014/main" id="{77F00518-0CA4-4544-8756-3185A31491EB}"/>
              </a:ext>
            </a:extLst>
          </p:cNvPr>
          <p:cNvSpPr>
            <a:spLocks/>
          </p:cNvSpPr>
          <p:nvPr/>
        </p:nvSpPr>
        <p:spPr>
          <a:xfrm>
            <a:off x="3261605" y="1801467"/>
            <a:ext cx="320246" cy="320246"/>
          </a:xfrm>
          <a:custGeom>
            <a:avLst/>
            <a:gdLst/>
            <a:ahLst/>
            <a:cxnLst/>
            <a:rect l="l" t="t" r="r" b="b"/>
            <a:pathLst>
              <a:path w="3964058" h="2918304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5" name="Rectangle 15">
            <a:extLst>
              <a:ext uri="{FF2B5EF4-FFF2-40B4-BE49-F238E27FC236}">
                <a16:creationId xmlns:a16="http://schemas.microsoft.com/office/drawing/2014/main" id="{D20F95CB-B997-43AC-8E3F-0C9CAF781232}"/>
              </a:ext>
            </a:extLst>
          </p:cNvPr>
          <p:cNvSpPr>
            <a:spLocks noChangeAspect="1"/>
          </p:cNvSpPr>
          <p:nvPr/>
        </p:nvSpPr>
        <p:spPr>
          <a:xfrm>
            <a:off x="3226670" y="1438615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6" name="Round Same Side Corner Rectangle 2">
            <a:extLst>
              <a:ext uri="{FF2B5EF4-FFF2-40B4-BE49-F238E27FC236}">
                <a16:creationId xmlns:a16="http://schemas.microsoft.com/office/drawing/2014/main" id="{108D091F-6EBC-4D39-919F-81A55CD4690C}"/>
              </a:ext>
            </a:extLst>
          </p:cNvPr>
          <p:cNvSpPr/>
          <p:nvPr/>
        </p:nvSpPr>
        <p:spPr>
          <a:xfrm rot="5400000" flipH="1">
            <a:off x="3318415" y="970304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7" name="Pie 2">
            <a:extLst>
              <a:ext uri="{FF2B5EF4-FFF2-40B4-BE49-F238E27FC236}">
                <a16:creationId xmlns:a16="http://schemas.microsoft.com/office/drawing/2014/main" id="{E10404BE-55A9-4C8B-986A-059184466E49}"/>
              </a:ext>
            </a:extLst>
          </p:cNvPr>
          <p:cNvSpPr>
            <a:spLocks noChangeAspect="1"/>
          </p:cNvSpPr>
          <p:nvPr/>
        </p:nvSpPr>
        <p:spPr>
          <a:xfrm>
            <a:off x="4218111" y="2043279"/>
            <a:ext cx="312121" cy="30689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8" name="Group 93">
            <a:extLst>
              <a:ext uri="{FF2B5EF4-FFF2-40B4-BE49-F238E27FC236}">
                <a16:creationId xmlns:a16="http://schemas.microsoft.com/office/drawing/2014/main" id="{78EE5C13-826B-4806-A9C8-C87633986AE6}"/>
              </a:ext>
            </a:extLst>
          </p:cNvPr>
          <p:cNvGrpSpPr/>
          <p:nvPr/>
        </p:nvGrpSpPr>
        <p:grpSpPr>
          <a:xfrm>
            <a:off x="2428607" y="2600095"/>
            <a:ext cx="2616221" cy="2242111"/>
            <a:chOff x="2428607" y="2600095"/>
            <a:chExt cx="2616221" cy="2242111"/>
          </a:xfrm>
        </p:grpSpPr>
        <p:sp>
          <p:nvSpPr>
            <p:cNvPr id="169" name="Freeform 2055">
              <a:extLst>
                <a:ext uri="{FF2B5EF4-FFF2-40B4-BE49-F238E27FC236}">
                  <a16:creationId xmlns:a16="http://schemas.microsoft.com/office/drawing/2014/main" id="{B09C7D8B-9592-4945-AEAB-81115B756435}"/>
                </a:ext>
              </a:extLst>
            </p:cNvPr>
            <p:cNvSpPr/>
            <p:nvPr/>
          </p:nvSpPr>
          <p:spPr>
            <a:xfrm rot="433614">
              <a:off x="3009268" y="3601673"/>
              <a:ext cx="1442156" cy="824647"/>
            </a:xfrm>
            <a:custGeom>
              <a:avLst/>
              <a:gdLst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2007 w 925932"/>
                <a:gd name="connsiteY0" fmla="*/ 466725 h 704850"/>
                <a:gd name="connsiteX1" fmla="*/ 297282 w 925932"/>
                <a:gd name="connsiteY1" fmla="*/ 704850 h 704850"/>
                <a:gd name="connsiteX2" fmla="*/ 925932 w 925932"/>
                <a:gd name="connsiteY2" fmla="*/ 428625 h 704850"/>
                <a:gd name="connsiteX3" fmla="*/ 897357 w 925932"/>
                <a:gd name="connsiteY3" fmla="*/ 0 h 704850"/>
                <a:gd name="connsiteX4" fmla="*/ 602082 w 925932"/>
                <a:gd name="connsiteY4" fmla="*/ 76200 h 704850"/>
                <a:gd name="connsiteX5" fmla="*/ 2007 w 925932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59784"/>
                <a:gd name="connsiteY0" fmla="*/ 466725 h 704850"/>
                <a:gd name="connsiteX1" fmla="*/ 297644 w 959784"/>
                <a:gd name="connsiteY1" fmla="*/ 704850 h 704850"/>
                <a:gd name="connsiteX2" fmla="*/ 926294 w 959784"/>
                <a:gd name="connsiteY2" fmla="*/ 428625 h 704850"/>
                <a:gd name="connsiteX3" fmla="*/ 897719 w 959784"/>
                <a:gd name="connsiteY3" fmla="*/ 0 h 704850"/>
                <a:gd name="connsiteX4" fmla="*/ 602444 w 959784"/>
                <a:gd name="connsiteY4" fmla="*/ 76200 h 704850"/>
                <a:gd name="connsiteX5" fmla="*/ 2369 w 959784"/>
                <a:gd name="connsiteY5" fmla="*/ 466725 h 704850"/>
                <a:gd name="connsiteX0" fmla="*/ 2369 w 972332"/>
                <a:gd name="connsiteY0" fmla="*/ 466725 h 704850"/>
                <a:gd name="connsiteX1" fmla="*/ 297644 w 972332"/>
                <a:gd name="connsiteY1" fmla="*/ 704850 h 704850"/>
                <a:gd name="connsiteX2" fmla="*/ 926294 w 972332"/>
                <a:gd name="connsiteY2" fmla="*/ 428625 h 704850"/>
                <a:gd name="connsiteX3" fmla="*/ 897719 w 972332"/>
                <a:gd name="connsiteY3" fmla="*/ 0 h 704850"/>
                <a:gd name="connsiteX4" fmla="*/ 602444 w 972332"/>
                <a:gd name="connsiteY4" fmla="*/ 76200 h 704850"/>
                <a:gd name="connsiteX5" fmla="*/ 2369 w 972332"/>
                <a:gd name="connsiteY5" fmla="*/ 466725 h 704850"/>
                <a:gd name="connsiteX0" fmla="*/ 2369 w 987620"/>
                <a:gd name="connsiteY0" fmla="*/ 466725 h 704850"/>
                <a:gd name="connsiteX1" fmla="*/ 297644 w 987620"/>
                <a:gd name="connsiteY1" fmla="*/ 704850 h 704850"/>
                <a:gd name="connsiteX2" fmla="*/ 926294 w 987620"/>
                <a:gd name="connsiteY2" fmla="*/ 428625 h 704850"/>
                <a:gd name="connsiteX3" fmla="*/ 897719 w 987620"/>
                <a:gd name="connsiteY3" fmla="*/ 0 h 704850"/>
                <a:gd name="connsiteX4" fmla="*/ 602444 w 987620"/>
                <a:gd name="connsiteY4" fmla="*/ 76200 h 704850"/>
                <a:gd name="connsiteX5" fmla="*/ 2369 w 987620"/>
                <a:gd name="connsiteY5" fmla="*/ 466725 h 704850"/>
                <a:gd name="connsiteX0" fmla="*/ 2369 w 987620"/>
                <a:gd name="connsiteY0" fmla="*/ 468385 h 706510"/>
                <a:gd name="connsiteX1" fmla="*/ 297644 w 987620"/>
                <a:gd name="connsiteY1" fmla="*/ 706510 h 706510"/>
                <a:gd name="connsiteX2" fmla="*/ 926294 w 987620"/>
                <a:gd name="connsiteY2" fmla="*/ 430285 h 706510"/>
                <a:gd name="connsiteX3" fmla="*/ 897719 w 987620"/>
                <a:gd name="connsiteY3" fmla="*/ 1660 h 706510"/>
                <a:gd name="connsiteX4" fmla="*/ 602444 w 987620"/>
                <a:gd name="connsiteY4" fmla="*/ 77860 h 706510"/>
                <a:gd name="connsiteX5" fmla="*/ 2369 w 987620"/>
                <a:gd name="connsiteY5" fmla="*/ 468385 h 706510"/>
                <a:gd name="connsiteX0" fmla="*/ 2369 w 987620"/>
                <a:gd name="connsiteY0" fmla="*/ 468196 h 706321"/>
                <a:gd name="connsiteX1" fmla="*/ 297644 w 987620"/>
                <a:gd name="connsiteY1" fmla="*/ 706321 h 706321"/>
                <a:gd name="connsiteX2" fmla="*/ 926294 w 987620"/>
                <a:gd name="connsiteY2" fmla="*/ 430096 h 706321"/>
                <a:gd name="connsiteX3" fmla="*/ 897719 w 987620"/>
                <a:gd name="connsiteY3" fmla="*/ 1471 h 706321"/>
                <a:gd name="connsiteX4" fmla="*/ 526244 w 987620"/>
                <a:gd name="connsiteY4" fmla="*/ 87196 h 706321"/>
                <a:gd name="connsiteX5" fmla="*/ 2369 w 987620"/>
                <a:gd name="connsiteY5" fmla="*/ 468196 h 706321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5191 h 713316"/>
                <a:gd name="connsiteX1" fmla="*/ 297644 w 987620"/>
                <a:gd name="connsiteY1" fmla="*/ 713316 h 713316"/>
                <a:gd name="connsiteX2" fmla="*/ 926294 w 987620"/>
                <a:gd name="connsiteY2" fmla="*/ 437091 h 713316"/>
                <a:gd name="connsiteX3" fmla="*/ 897719 w 987620"/>
                <a:gd name="connsiteY3" fmla="*/ 8466 h 713316"/>
                <a:gd name="connsiteX4" fmla="*/ 488144 w 987620"/>
                <a:gd name="connsiteY4" fmla="*/ 84666 h 713316"/>
                <a:gd name="connsiteX5" fmla="*/ 2369 w 987620"/>
                <a:gd name="connsiteY5" fmla="*/ 475191 h 713316"/>
                <a:gd name="connsiteX0" fmla="*/ 2369 w 987620"/>
                <a:gd name="connsiteY0" fmla="*/ 489496 h 727621"/>
                <a:gd name="connsiteX1" fmla="*/ 297644 w 987620"/>
                <a:gd name="connsiteY1" fmla="*/ 727621 h 727621"/>
                <a:gd name="connsiteX2" fmla="*/ 926294 w 987620"/>
                <a:gd name="connsiteY2" fmla="*/ 451396 h 727621"/>
                <a:gd name="connsiteX3" fmla="*/ 897719 w 987620"/>
                <a:gd name="connsiteY3" fmla="*/ 22771 h 727621"/>
                <a:gd name="connsiteX4" fmla="*/ 488144 w 987620"/>
                <a:gd name="connsiteY4" fmla="*/ 98971 h 727621"/>
                <a:gd name="connsiteX5" fmla="*/ 2369 w 987620"/>
                <a:gd name="connsiteY5" fmla="*/ 489496 h 727621"/>
                <a:gd name="connsiteX0" fmla="*/ 2369 w 984580"/>
                <a:gd name="connsiteY0" fmla="*/ 468707 h 706832"/>
                <a:gd name="connsiteX1" fmla="*/ 297644 w 984580"/>
                <a:gd name="connsiteY1" fmla="*/ 706832 h 706832"/>
                <a:gd name="connsiteX2" fmla="*/ 926294 w 984580"/>
                <a:gd name="connsiteY2" fmla="*/ 430607 h 706832"/>
                <a:gd name="connsiteX3" fmla="*/ 888194 w 984580"/>
                <a:gd name="connsiteY3" fmla="*/ 49607 h 706832"/>
                <a:gd name="connsiteX4" fmla="*/ 488144 w 984580"/>
                <a:gd name="connsiteY4" fmla="*/ 78182 h 706832"/>
                <a:gd name="connsiteX5" fmla="*/ 2369 w 984580"/>
                <a:gd name="connsiteY5" fmla="*/ 468707 h 706832"/>
                <a:gd name="connsiteX0" fmla="*/ 2369 w 984580"/>
                <a:gd name="connsiteY0" fmla="*/ 512615 h 750740"/>
                <a:gd name="connsiteX1" fmla="*/ 297644 w 984580"/>
                <a:gd name="connsiteY1" fmla="*/ 750740 h 750740"/>
                <a:gd name="connsiteX2" fmla="*/ 926294 w 984580"/>
                <a:gd name="connsiteY2" fmla="*/ 474515 h 750740"/>
                <a:gd name="connsiteX3" fmla="*/ 888194 w 984580"/>
                <a:gd name="connsiteY3" fmla="*/ 93515 h 750740"/>
                <a:gd name="connsiteX4" fmla="*/ 488144 w 984580"/>
                <a:gd name="connsiteY4" fmla="*/ 122090 h 750740"/>
                <a:gd name="connsiteX5" fmla="*/ 2369 w 984580"/>
                <a:gd name="connsiteY5" fmla="*/ 512615 h 750740"/>
                <a:gd name="connsiteX0" fmla="*/ 2369 w 974649"/>
                <a:gd name="connsiteY0" fmla="*/ 474206 h 712331"/>
                <a:gd name="connsiteX1" fmla="*/ 297644 w 974649"/>
                <a:gd name="connsiteY1" fmla="*/ 712331 h 712331"/>
                <a:gd name="connsiteX2" fmla="*/ 926294 w 974649"/>
                <a:gd name="connsiteY2" fmla="*/ 436106 h 712331"/>
                <a:gd name="connsiteX3" fmla="*/ 850094 w 974649"/>
                <a:gd name="connsiteY3" fmla="*/ 140831 h 712331"/>
                <a:gd name="connsiteX4" fmla="*/ 488144 w 974649"/>
                <a:gd name="connsiteY4" fmla="*/ 83681 h 712331"/>
                <a:gd name="connsiteX5" fmla="*/ 2369 w 974649"/>
                <a:gd name="connsiteY5" fmla="*/ 474206 h 712331"/>
                <a:gd name="connsiteX0" fmla="*/ 2369 w 974649"/>
                <a:gd name="connsiteY0" fmla="*/ 418934 h 657059"/>
                <a:gd name="connsiteX1" fmla="*/ 297644 w 974649"/>
                <a:gd name="connsiteY1" fmla="*/ 657059 h 657059"/>
                <a:gd name="connsiteX2" fmla="*/ 926294 w 974649"/>
                <a:gd name="connsiteY2" fmla="*/ 380834 h 657059"/>
                <a:gd name="connsiteX3" fmla="*/ 850094 w 974649"/>
                <a:gd name="connsiteY3" fmla="*/ 85559 h 657059"/>
                <a:gd name="connsiteX4" fmla="*/ 421469 w 974649"/>
                <a:gd name="connsiteY4" fmla="*/ 133184 h 657059"/>
                <a:gd name="connsiteX5" fmla="*/ 2369 w 974649"/>
                <a:gd name="connsiteY5" fmla="*/ 418934 h 657059"/>
                <a:gd name="connsiteX0" fmla="*/ 2901 w 937081"/>
                <a:gd name="connsiteY0" fmla="*/ 466559 h 657059"/>
                <a:gd name="connsiteX1" fmla="*/ 260076 w 937081"/>
                <a:gd name="connsiteY1" fmla="*/ 657059 h 657059"/>
                <a:gd name="connsiteX2" fmla="*/ 888726 w 937081"/>
                <a:gd name="connsiteY2" fmla="*/ 380834 h 657059"/>
                <a:gd name="connsiteX3" fmla="*/ 812526 w 937081"/>
                <a:gd name="connsiteY3" fmla="*/ 85559 h 657059"/>
                <a:gd name="connsiteX4" fmla="*/ 383901 w 937081"/>
                <a:gd name="connsiteY4" fmla="*/ 133184 h 657059"/>
                <a:gd name="connsiteX5" fmla="*/ 2901 w 937081"/>
                <a:gd name="connsiteY5" fmla="*/ 466559 h 657059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29328"/>
                <a:gd name="connsiteY0" fmla="*/ 466559 h 666584"/>
                <a:gd name="connsiteX1" fmla="*/ 288234 w 929328"/>
                <a:gd name="connsiteY1" fmla="*/ 666584 h 666584"/>
                <a:gd name="connsiteX2" fmla="*/ 878784 w 929328"/>
                <a:gd name="connsiteY2" fmla="*/ 352259 h 666584"/>
                <a:gd name="connsiteX3" fmla="*/ 812109 w 929328"/>
                <a:gd name="connsiteY3" fmla="*/ 85559 h 666584"/>
                <a:gd name="connsiteX4" fmla="*/ 383484 w 929328"/>
                <a:gd name="connsiteY4" fmla="*/ 133184 h 666584"/>
                <a:gd name="connsiteX5" fmla="*/ 2484 w 929328"/>
                <a:gd name="connsiteY5" fmla="*/ 466559 h 666584"/>
                <a:gd name="connsiteX0" fmla="*/ 2484 w 903999"/>
                <a:gd name="connsiteY0" fmla="*/ 466559 h 666584"/>
                <a:gd name="connsiteX1" fmla="*/ 288234 w 903999"/>
                <a:gd name="connsiteY1" fmla="*/ 666584 h 666584"/>
                <a:gd name="connsiteX2" fmla="*/ 878784 w 903999"/>
                <a:gd name="connsiteY2" fmla="*/ 352259 h 666584"/>
                <a:gd name="connsiteX3" fmla="*/ 812109 w 903999"/>
                <a:gd name="connsiteY3" fmla="*/ 85559 h 666584"/>
                <a:gd name="connsiteX4" fmla="*/ 383484 w 903999"/>
                <a:gd name="connsiteY4" fmla="*/ 133184 h 666584"/>
                <a:gd name="connsiteX5" fmla="*/ 2484 w 903999"/>
                <a:gd name="connsiteY5" fmla="*/ 466559 h 666584"/>
                <a:gd name="connsiteX0" fmla="*/ 2484 w 894229"/>
                <a:gd name="connsiteY0" fmla="*/ 455466 h 655491"/>
                <a:gd name="connsiteX1" fmla="*/ 288234 w 894229"/>
                <a:gd name="connsiteY1" fmla="*/ 655491 h 655491"/>
                <a:gd name="connsiteX2" fmla="*/ 878784 w 894229"/>
                <a:gd name="connsiteY2" fmla="*/ 341166 h 655491"/>
                <a:gd name="connsiteX3" fmla="*/ 745434 w 894229"/>
                <a:gd name="connsiteY3" fmla="*/ 93516 h 655491"/>
                <a:gd name="connsiteX4" fmla="*/ 383484 w 894229"/>
                <a:gd name="connsiteY4" fmla="*/ 122091 h 655491"/>
                <a:gd name="connsiteX5" fmla="*/ 2484 w 894229"/>
                <a:gd name="connsiteY5" fmla="*/ 455466 h 655491"/>
                <a:gd name="connsiteX0" fmla="*/ 2484 w 909836"/>
                <a:gd name="connsiteY0" fmla="*/ 455466 h 655491"/>
                <a:gd name="connsiteX1" fmla="*/ 288234 w 909836"/>
                <a:gd name="connsiteY1" fmla="*/ 655491 h 655491"/>
                <a:gd name="connsiteX2" fmla="*/ 878784 w 909836"/>
                <a:gd name="connsiteY2" fmla="*/ 341166 h 655491"/>
                <a:gd name="connsiteX3" fmla="*/ 745434 w 909836"/>
                <a:gd name="connsiteY3" fmla="*/ 93516 h 655491"/>
                <a:gd name="connsiteX4" fmla="*/ 383484 w 909836"/>
                <a:gd name="connsiteY4" fmla="*/ 122091 h 655491"/>
                <a:gd name="connsiteX5" fmla="*/ 2484 w 909836"/>
                <a:gd name="connsiteY5" fmla="*/ 455466 h 655491"/>
                <a:gd name="connsiteX0" fmla="*/ 2484 w 909836"/>
                <a:gd name="connsiteY0" fmla="*/ 406321 h 606346"/>
                <a:gd name="connsiteX1" fmla="*/ 288234 w 909836"/>
                <a:gd name="connsiteY1" fmla="*/ 606346 h 606346"/>
                <a:gd name="connsiteX2" fmla="*/ 878784 w 909836"/>
                <a:gd name="connsiteY2" fmla="*/ 292021 h 606346"/>
                <a:gd name="connsiteX3" fmla="*/ 745434 w 909836"/>
                <a:gd name="connsiteY3" fmla="*/ 44371 h 606346"/>
                <a:gd name="connsiteX4" fmla="*/ 383484 w 909836"/>
                <a:gd name="connsiteY4" fmla="*/ 72946 h 606346"/>
                <a:gd name="connsiteX5" fmla="*/ 2484 w 909836"/>
                <a:gd name="connsiteY5" fmla="*/ 406321 h 606346"/>
                <a:gd name="connsiteX0" fmla="*/ 2484 w 909836"/>
                <a:gd name="connsiteY0" fmla="*/ 361950 h 561975"/>
                <a:gd name="connsiteX1" fmla="*/ 288234 w 909836"/>
                <a:gd name="connsiteY1" fmla="*/ 561975 h 561975"/>
                <a:gd name="connsiteX2" fmla="*/ 878784 w 909836"/>
                <a:gd name="connsiteY2" fmla="*/ 247650 h 561975"/>
                <a:gd name="connsiteX3" fmla="*/ 745434 w 909836"/>
                <a:gd name="connsiteY3" fmla="*/ 0 h 561975"/>
                <a:gd name="connsiteX4" fmla="*/ 364434 w 909836"/>
                <a:gd name="connsiteY4" fmla="*/ 161925 h 561975"/>
                <a:gd name="connsiteX5" fmla="*/ 2484 w 909836"/>
                <a:gd name="connsiteY5" fmla="*/ 36195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2369 w 919246"/>
                <a:gd name="connsiteY0" fmla="*/ 381000 h 561975"/>
                <a:gd name="connsiteX1" fmla="*/ 297644 w 919246"/>
                <a:gd name="connsiteY1" fmla="*/ 561975 h 561975"/>
                <a:gd name="connsiteX2" fmla="*/ 888194 w 919246"/>
                <a:gd name="connsiteY2" fmla="*/ 247650 h 561975"/>
                <a:gd name="connsiteX3" fmla="*/ 754844 w 919246"/>
                <a:gd name="connsiteY3" fmla="*/ 0 h 561975"/>
                <a:gd name="connsiteX4" fmla="*/ 373844 w 919246"/>
                <a:gd name="connsiteY4" fmla="*/ 161925 h 561975"/>
                <a:gd name="connsiteX5" fmla="*/ 2369 w 919246"/>
                <a:gd name="connsiteY5" fmla="*/ 381000 h 561975"/>
                <a:gd name="connsiteX0" fmla="*/ 0 w 916877"/>
                <a:gd name="connsiteY0" fmla="*/ 381000 h 561975"/>
                <a:gd name="connsiteX1" fmla="*/ 295275 w 916877"/>
                <a:gd name="connsiteY1" fmla="*/ 561975 h 561975"/>
                <a:gd name="connsiteX2" fmla="*/ 885825 w 916877"/>
                <a:gd name="connsiteY2" fmla="*/ 247650 h 561975"/>
                <a:gd name="connsiteX3" fmla="*/ 752475 w 916877"/>
                <a:gd name="connsiteY3" fmla="*/ 0 h 561975"/>
                <a:gd name="connsiteX4" fmla="*/ 371475 w 916877"/>
                <a:gd name="connsiteY4" fmla="*/ 161925 h 561975"/>
                <a:gd name="connsiteX5" fmla="*/ 0 w 916877"/>
                <a:gd name="connsiteY5" fmla="*/ 381000 h 561975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298141"/>
                <a:gd name="connsiteX1" fmla="*/ 857250 w 880080"/>
                <a:gd name="connsiteY1" fmla="*/ 219075 h 298141"/>
                <a:gd name="connsiteX2" fmla="*/ 685800 w 880080"/>
                <a:gd name="connsiteY2" fmla="*/ 0 h 298141"/>
                <a:gd name="connsiteX3" fmla="*/ 342900 w 880080"/>
                <a:gd name="connsiteY3" fmla="*/ 133350 h 298141"/>
                <a:gd name="connsiteX4" fmla="*/ 0 w 880080"/>
                <a:gd name="connsiteY4" fmla="*/ 295275 h 298141"/>
                <a:gd name="connsiteX0" fmla="*/ 0 w 880080"/>
                <a:gd name="connsiteY0" fmla="*/ 295275 h 378434"/>
                <a:gd name="connsiteX1" fmla="*/ 857250 w 880080"/>
                <a:gd name="connsiteY1" fmla="*/ 219075 h 378434"/>
                <a:gd name="connsiteX2" fmla="*/ 685800 w 880080"/>
                <a:gd name="connsiteY2" fmla="*/ 0 h 378434"/>
                <a:gd name="connsiteX3" fmla="*/ 342900 w 880080"/>
                <a:gd name="connsiteY3" fmla="*/ 133350 h 378434"/>
                <a:gd name="connsiteX4" fmla="*/ 0 w 880080"/>
                <a:gd name="connsiteY4" fmla="*/ 295275 h 378434"/>
                <a:gd name="connsiteX0" fmla="*/ 0 w 880080"/>
                <a:gd name="connsiteY0" fmla="*/ 295275 h 432967"/>
                <a:gd name="connsiteX1" fmla="*/ 857250 w 880080"/>
                <a:gd name="connsiteY1" fmla="*/ 219075 h 432967"/>
                <a:gd name="connsiteX2" fmla="*/ 685800 w 880080"/>
                <a:gd name="connsiteY2" fmla="*/ 0 h 432967"/>
                <a:gd name="connsiteX3" fmla="*/ 342900 w 880080"/>
                <a:gd name="connsiteY3" fmla="*/ 133350 h 432967"/>
                <a:gd name="connsiteX4" fmla="*/ 0 w 880080"/>
                <a:gd name="connsiteY4" fmla="*/ 295275 h 432967"/>
                <a:gd name="connsiteX0" fmla="*/ 0 w 857250"/>
                <a:gd name="connsiteY0" fmla="*/ 295275 h 432967"/>
                <a:gd name="connsiteX1" fmla="*/ 857250 w 857250"/>
                <a:gd name="connsiteY1" fmla="*/ 219075 h 432967"/>
                <a:gd name="connsiteX2" fmla="*/ 685800 w 857250"/>
                <a:gd name="connsiteY2" fmla="*/ 0 h 432967"/>
                <a:gd name="connsiteX3" fmla="*/ 342900 w 857250"/>
                <a:gd name="connsiteY3" fmla="*/ 133350 h 432967"/>
                <a:gd name="connsiteX4" fmla="*/ 0 w 857250"/>
                <a:gd name="connsiteY4" fmla="*/ 295275 h 432967"/>
                <a:gd name="connsiteX0" fmla="*/ 0 w 794198"/>
                <a:gd name="connsiteY0" fmla="*/ 295275 h 441269"/>
                <a:gd name="connsiteX1" fmla="*/ 781050 w 794198"/>
                <a:gd name="connsiteY1" fmla="*/ 238125 h 441269"/>
                <a:gd name="connsiteX2" fmla="*/ 685800 w 794198"/>
                <a:gd name="connsiteY2" fmla="*/ 0 h 441269"/>
                <a:gd name="connsiteX3" fmla="*/ 342900 w 794198"/>
                <a:gd name="connsiteY3" fmla="*/ 133350 h 441269"/>
                <a:gd name="connsiteX4" fmla="*/ 0 w 794198"/>
                <a:gd name="connsiteY4" fmla="*/ 295275 h 441269"/>
                <a:gd name="connsiteX0" fmla="*/ 0 w 844906"/>
                <a:gd name="connsiteY0" fmla="*/ 295275 h 441269"/>
                <a:gd name="connsiteX1" fmla="*/ 781050 w 844906"/>
                <a:gd name="connsiteY1" fmla="*/ 238125 h 441269"/>
                <a:gd name="connsiteX2" fmla="*/ 685800 w 844906"/>
                <a:gd name="connsiteY2" fmla="*/ 0 h 441269"/>
                <a:gd name="connsiteX3" fmla="*/ 342900 w 844906"/>
                <a:gd name="connsiteY3" fmla="*/ 133350 h 441269"/>
                <a:gd name="connsiteX4" fmla="*/ 0 w 844906"/>
                <a:gd name="connsiteY4" fmla="*/ 295275 h 441269"/>
                <a:gd name="connsiteX0" fmla="*/ 0 w 828566"/>
                <a:gd name="connsiteY0" fmla="*/ 295275 h 441269"/>
                <a:gd name="connsiteX1" fmla="*/ 781050 w 828566"/>
                <a:gd name="connsiteY1" fmla="*/ 238125 h 441269"/>
                <a:gd name="connsiteX2" fmla="*/ 685800 w 828566"/>
                <a:gd name="connsiteY2" fmla="*/ 0 h 441269"/>
                <a:gd name="connsiteX3" fmla="*/ 342900 w 828566"/>
                <a:gd name="connsiteY3" fmla="*/ 133350 h 441269"/>
                <a:gd name="connsiteX4" fmla="*/ 0 w 828566"/>
                <a:gd name="connsiteY4" fmla="*/ 295275 h 441269"/>
                <a:gd name="connsiteX0" fmla="*/ 0 w 828566"/>
                <a:gd name="connsiteY0" fmla="*/ 295275 h 419263"/>
                <a:gd name="connsiteX1" fmla="*/ 781050 w 828566"/>
                <a:gd name="connsiteY1" fmla="*/ 238125 h 419263"/>
                <a:gd name="connsiteX2" fmla="*/ 685800 w 828566"/>
                <a:gd name="connsiteY2" fmla="*/ 0 h 419263"/>
                <a:gd name="connsiteX3" fmla="*/ 342900 w 828566"/>
                <a:gd name="connsiteY3" fmla="*/ 133350 h 419263"/>
                <a:gd name="connsiteX4" fmla="*/ 0 w 828566"/>
                <a:gd name="connsiteY4" fmla="*/ 295275 h 419263"/>
                <a:gd name="connsiteX0" fmla="*/ 0 w 828566"/>
                <a:gd name="connsiteY0" fmla="*/ 247650 h 391953"/>
                <a:gd name="connsiteX1" fmla="*/ 781050 w 828566"/>
                <a:gd name="connsiteY1" fmla="*/ 238125 h 391953"/>
                <a:gd name="connsiteX2" fmla="*/ 685800 w 828566"/>
                <a:gd name="connsiteY2" fmla="*/ 0 h 391953"/>
                <a:gd name="connsiteX3" fmla="*/ 342900 w 828566"/>
                <a:gd name="connsiteY3" fmla="*/ 133350 h 391953"/>
                <a:gd name="connsiteX4" fmla="*/ 0 w 828566"/>
                <a:gd name="connsiteY4" fmla="*/ 247650 h 391953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6252"/>
                <a:gd name="connsiteX1" fmla="*/ 762000 w 809516"/>
                <a:gd name="connsiteY1" fmla="*/ 238125 h 406252"/>
                <a:gd name="connsiteX2" fmla="*/ 666750 w 809516"/>
                <a:gd name="connsiteY2" fmla="*/ 0 h 406252"/>
                <a:gd name="connsiteX3" fmla="*/ 323850 w 809516"/>
                <a:gd name="connsiteY3" fmla="*/ 133350 h 406252"/>
                <a:gd name="connsiteX4" fmla="*/ 0 w 809516"/>
                <a:gd name="connsiteY4" fmla="*/ 266700 h 406252"/>
                <a:gd name="connsiteX0" fmla="*/ 0 w 809516"/>
                <a:gd name="connsiteY0" fmla="*/ 266700 h 468978"/>
                <a:gd name="connsiteX1" fmla="*/ 446146 w 809516"/>
                <a:gd name="connsiteY1" fmla="*/ 468877 h 468978"/>
                <a:gd name="connsiteX2" fmla="*/ 762000 w 809516"/>
                <a:gd name="connsiteY2" fmla="*/ 238125 h 468978"/>
                <a:gd name="connsiteX3" fmla="*/ 666750 w 809516"/>
                <a:gd name="connsiteY3" fmla="*/ 0 h 468978"/>
                <a:gd name="connsiteX4" fmla="*/ 323850 w 809516"/>
                <a:gd name="connsiteY4" fmla="*/ 133350 h 468978"/>
                <a:gd name="connsiteX5" fmla="*/ 0 w 809516"/>
                <a:gd name="connsiteY5" fmla="*/ 266700 h 468978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15569"/>
                <a:gd name="connsiteY0" fmla="*/ 266700 h 468877"/>
                <a:gd name="connsiteX1" fmla="*/ 446146 w 815569"/>
                <a:gd name="connsiteY1" fmla="*/ 468877 h 468877"/>
                <a:gd name="connsiteX2" fmla="*/ 771525 w 815569"/>
                <a:gd name="connsiteY2" fmla="*/ 304800 h 468877"/>
                <a:gd name="connsiteX3" fmla="*/ 666750 w 815569"/>
                <a:gd name="connsiteY3" fmla="*/ 0 h 468877"/>
                <a:gd name="connsiteX4" fmla="*/ 323850 w 815569"/>
                <a:gd name="connsiteY4" fmla="*/ 133350 h 468877"/>
                <a:gd name="connsiteX5" fmla="*/ 0 w 815569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59352"/>
                <a:gd name="connsiteX1" fmla="*/ 303271 w 795276"/>
                <a:gd name="connsiteY1" fmla="*/ 459352 h 459352"/>
                <a:gd name="connsiteX2" fmla="*/ 771525 w 795276"/>
                <a:gd name="connsiteY2" fmla="*/ 304800 h 459352"/>
                <a:gd name="connsiteX3" fmla="*/ 666750 w 795276"/>
                <a:gd name="connsiteY3" fmla="*/ 0 h 459352"/>
                <a:gd name="connsiteX4" fmla="*/ 323850 w 795276"/>
                <a:gd name="connsiteY4" fmla="*/ 133350 h 459352"/>
                <a:gd name="connsiteX5" fmla="*/ 0 w 795276"/>
                <a:gd name="connsiteY5" fmla="*/ 266700 h 459352"/>
                <a:gd name="connsiteX0" fmla="*/ 0 w 789781"/>
                <a:gd name="connsiteY0" fmla="*/ 266700 h 459352"/>
                <a:gd name="connsiteX1" fmla="*/ 303271 w 789781"/>
                <a:gd name="connsiteY1" fmla="*/ 459352 h 459352"/>
                <a:gd name="connsiteX2" fmla="*/ 762000 w 789781"/>
                <a:gd name="connsiteY2" fmla="*/ 247650 h 459352"/>
                <a:gd name="connsiteX3" fmla="*/ 666750 w 789781"/>
                <a:gd name="connsiteY3" fmla="*/ 0 h 459352"/>
                <a:gd name="connsiteX4" fmla="*/ 323850 w 789781"/>
                <a:gd name="connsiteY4" fmla="*/ 133350 h 459352"/>
                <a:gd name="connsiteX5" fmla="*/ 0 w 789781"/>
                <a:gd name="connsiteY5" fmla="*/ 266700 h 459352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50000"/>
                <a:gd name="connsiteX1" fmla="*/ 255646 w 789781"/>
                <a:gd name="connsiteY1" fmla="*/ 449827 h 450000"/>
                <a:gd name="connsiteX2" fmla="*/ 762000 w 789781"/>
                <a:gd name="connsiteY2" fmla="*/ 247650 h 450000"/>
                <a:gd name="connsiteX3" fmla="*/ 666750 w 789781"/>
                <a:gd name="connsiteY3" fmla="*/ 0 h 450000"/>
                <a:gd name="connsiteX4" fmla="*/ 323850 w 789781"/>
                <a:gd name="connsiteY4" fmla="*/ 133350 h 450000"/>
                <a:gd name="connsiteX5" fmla="*/ 0 w 789781"/>
                <a:gd name="connsiteY5" fmla="*/ 266700 h 450000"/>
                <a:gd name="connsiteX0" fmla="*/ 0 w 825856"/>
                <a:gd name="connsiteY0" fmla="*/ 266700 h 450000"/>
                <a:gd name="connsiteX1" fmla="*/ 255646 w 825856"/>
                <a:gd name="connsiteY1" fmla="*/ 449827 h 450000"/>
                <a:gd name="connsiteX2" fmla="*/ 762000 w 825856"/>
                <a:gd name="connsiteY2" fmla="*/ 247650 h 450000"/>
                <a:gd name="connsiteX3" fmla="*/ 666750 w 825856"/>
                <a:gd name="connsiteY3" fmla="*/ 0 h 450000"/>
                <a:gd name="connsiteX4" fmla="*/ 323850 w 825856"/>
                <a:gd name="connsiteY4" fmla="*/ 133350 h 450000"/>
                <a:gd name="connsiteX5" fmla="*/ 0 w 825856"/>
                <a:gd name="connsiteY5" fmla="*/ 266700 h 450000"/>
                <a:gd name="connsiteX0" fmla="*/ 0 w 820601"/>
                <a:gd name="connsiteY0" fmla="*/ 269162 h 452462"/>
                <a:gd name="connsiteX1" fmla="*/ 255646 w 820601"/>
                <a:gd name="connsiteY1" fmla="*/ 452289 h 452462"/>
                <a:gd name="connsiteX2" fmla="*/ 762000 w 820601"/>
                <a:gd name="connsiteY2" fmla="*/ 250112 h 452462"/>
                <a:gd name="connsiteX3" fmla="*/ 666750 w 820601"/>
                <a:gd name="connsiteY3" fmla="*/ 2462 h 452462"/>
                <a:gd name="connsiteX4" fmla="*/ 323850 w 820601"/>
                <a:gd name="connsiteY4" fmla="*/ 135812 h 452462"/>
                <a:gd name="connsiteX5" fmla="*/ 0 w 820601"/>
                <a:gd name="connsiteY5" fmla="*/ 269162 h 452462"/>
                <a:gd name="connsiteX0" fmla="*/ 0 w 820601"/>
                <a:gd name="connsiteY0" fmla="*/ 269162 h 452779"/>
                <a:gd name="connsiteX1" fmla="*/ 255646 w 820601"/>
                <a:gd name="connsiteY1" fmla="*/ 452289 h 452779"/>
                <a:gd name="connsiteX2" fmla="*/ 762000 w 820601"/>
                <a:gd name="connsiteY2" fmla="*/ 250112 h 452779"/>
                <a:gd name="connsiteX3" fmla="*/ 666750 w 820601"/>
                <a:gd name="connsiteY3" fmla="*/ 2462 h 452779"/>
                <a:gd name="connsiteX4" fmla="*/ 323850 w 820601"/>
                <a:gd name="connsiteY4" fmla="*/ 135812 h 452779"/>
                <a:gd name="connsiteX5" fmla="*/ 0 w 820601"/>
                <a:gd name="connsiteY5" fmla="*/ 269162 h 452779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23850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33375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66700 h 450317"/>
                <a:gd name="connsiteX1" fmla="*/ 255646 w 787521"/>
                <a:gd name="connsiteY1" fmla="*/ 449827 h 450317"/>
                <a:gd name="connsiteX2" fmla="*/ 762000 w 787521"/>
                <a:gd name="connsiteY2" fmla="*/ 247650 h 450317"/>
                <a:gd name="connsiteX3" fmla="*/ 666750 w 787521"/>
                <a:gd name="connsiteY3" fmla="*/ 0 h 450317"/>
                <a:gd name="connsiteX4" fmla="*/ 333375 w 787521"/>
                <a:gd name="connsiteY4" fmla="*/ 133350 h 450317"/>
                <a:gd name="connsiteX5" fmla="*/ 0 w 787521"/>
                <a:gd name="connsiteY5" fmla="*/ 266700 h 4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521" h="450317">
                  <a:moveTo>
                    <a:pt x="0" y="266700"/>
                  </a:moveTo>
                  <a:cubicBezTo>
                    <a:pt x="10858" y="357546"/>
                    <a:pt x="100071" y="416489"/>
                    <a:pt x="255646" y="449827"/>
                  </a:cubicBezTo>
                  <a:cubicBezTo>
                    <a:pt x="525521" y="454590"/>
                    <a:pt x="677608" y="427396"/>
                    <a:pt x="762000" y="247650"/>
                  </a:cubicBezTo>
                  <a:cubicBezTo>
                    <a:pt x="790575" y="123825"/>
                    <a:pt x="828675" y="9525"/>
                    <a:pt x="666750" y="0"/>
                  </a:cubicBezTo>
                  <a:cubicBezTo>
                    <a:pt x="482600" y="44450"/>
                    <a:pt x="479425" y="-15875"/>
                    <a:pt x="333375" y="133350"/>
                  </a:cubicBezTo>
                  <a:cubicBezTo>
                    <a:pt x="152400" y="234950"/>
                    <a:pt x="219075" y="212725"/>
                    <a:pt x="0" y="266700"/>
                  </a:cubicBezTo>
                  <a:close/>
                </a:path>
              </a:pathLst>
            </a:custGeom>
            <a:solidFill>
              <a:srgbClr val="FE3F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0" name="Freeform 2057">
              <a:extLst>
                <a:ext uri="{FF2B5EF4-FFF2-40B4-BE49-F238E27FC236}">
                  <a16:creationId xmlns:a16="http://schemas.microsoft.com/office/drawing/2014/main" id="{C699181F-E2D3-4A39-900E-9E45DA3B9CE3}"/>
                </a:ext>
              </a:extLst>
            </p:cNvPr>
            <p:cNvSpPr/>
            <p:nvPr/>
          </p:nvSpPr>
          <p:spPr>
            <a:xfrm rot="433614">
              <a:off x="3580392" y="3448487"/>
              <a:ext cx="1464436" cy="1393719"/>
            </a:xfrm>
            <a:custGeom>
              <a:avLst/>
              <a:gdLst>
                <a:gd name="connsiteX0" fmla="*/ 514350 w 533400"/>
                <a:gd name="connsiteY0" fmla="*/ 0 h 733425"/>
                <a:gd name="connsiteX1" fmla="*/ 533400 w 533400"/>
                <a:gd name="connsiteY1" fmla="*/ 647700 h 733425"/>
                <a:gd name="connsiteX2" fmla="*/ 180975 w 533400"/>
                <a:gd name="connsiteY2" fmla="*/ 733425 h 733425"/>
                <a:gd name="connsiteX3" fmla="*/ 0 w 533400"/>
                <a:gd name="connsiteY3" fmla="*/ 561975 h 733425"/>
                <a:gd name="connsiteX4" fmla="*/ 333375 w 533400"/>
                <a:gd name="connsiteY4" fmla="*/ 114300 h 733425"/>
                <a:gd name="connsiteX5" fmla="*/ 514350 w 533400"/>
                <a:gd name="connsiteY5" fmla="*/ 0 h 733425"/>
                <a:gd name="connsiteX0" fmla="*/ 514350 w 575984"/>
                <a:gd name="connsiteY0" fmla="*/ 0 h 733425"/>
                <a:gd name="connsiteX1" fmla="*/ 533400 w 575984"/>
                <a:gd name="connsiteY1" fmla="*/ 647700 h 733425"/>
                <a:gd name="connsiteX2" fmla="*/ 180975 w 575984"/>
                <a:gd name="connsiteY2" fmla="*/ 733425 h 733425"/>
                <a:gd name="connsiteX3" fmla="*/ 0 w 575984"/>
                <a:gd name="connsiteY3" fmla="*/ 561975 h 733425"/>
                <a:gd name="connsiteX4" fmla="*/ 333375 w 575984"/>
                <a:gd name="connsiteY4" fmla="*/ 114300 h 733425"/>
                <a:gd name="connsiteX5" fmla="*/ 514350 w 575984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33400 w 632321"/>
                <a:gd name="connsiteY0" fmla="*/ 0 h 751546"/>
                <a:gd name="connsiteX1" fmla="*/ 552450 w 632321"/>
                <a:gd name="connsiteY1" fmla="*/ 647700 h 751546"/>
                <a:gd name="connsiteX2" fmla="*/ 200025 w 632321"/>
                <a:gd name="connsiteY2" fmla="*/ 733425 h 751546"/>
                <a:gd name="connsiteX3" fmla="*/ 0 w 632321"/>
                <a:gd name="connsiteY3" fmla="*/ 542925 h 751546"/>
                <a:gd name="connsiteX4" fmla="*/ 352425 w 632321"/>
                <a:gd name="connsiteY4" fmla="*/ 114300 h 751546"/>
                <a:gd name="connsiteX5" fmla="*/ 533400 w 632321"/>
                <a:gd name="connsiteY5" fmla="*/ 0 h 751546"/>
                <a:gd name="connsiteX0" fmla="*/ 552170 w 651091"/>
                <a:gd name="connsiteY0" fmla="*/ 0 h 751546"/>
                <a:gd name="connsiteX1" fmla="*/ 571220 w 651091"/>
                <a:gd name="connsiteY1" fmla="*/ 647700 h 751546"/>
                <a:gd name="connsiteX2" fmla="*/ 218795 w 651091"/>
                <a:gd name="connsiteY2" fmla="*/ 733425 h 751546"/>
                <a:gd name="connsiteX3" fmla="*/ 18770 w 651091"/>
                <a:gd name="connsiteY3" fmla="*/ 542925 h 751546"/>
                <a:gd name="connsiteX4" fmla="*/ 371195 w 651091"/>
                <a:gd name="connsiteY4" fmla="*/ 114300 h 751546"/>
                <a:gd name="connsiteX5" fmla="*/ 552170 w 651091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54113 w 634009"/>
                <a:gd name="connsiteY4" fmla="*/ 1143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963 h 752509"/>
                <a:gd name="connsiteX1" fmla="*/ 554138 w 634009"/>
                <a:gd name="connsiteY1" fmla="*/ 648663 h 752509"/>
                <a:gd name="connsiteX2" fmla="*/ 201713 w 634009"/>
                <a:gd name="connsiteY2" fmla="*/ 734388 h 752509"/>
                <a:gd name="connsiteX3" fmla="*/ 1688 w 634009"/>
                <a:gd name="connsiteY3" fmla="*/ 543888 h 752509"/>
                <a:gd name="connsiteX4" fmla="*/ 325538 w 634009"/>
                <a:gd name="connsiteY4" fmla="*/ 153363 h 752509"/>
                <a:gd name="connsiteX5" fmla="*/ 535088 w 634009"/>
                <a:gd name="connsiteY5" fmla="*/ 963 h 752509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258863 w 634009"/>
                <a:gd name="connsiteY4" fmla="*/ 152400 h 751546"/>
                <a:gd name="connsiteX5" fmla="*/ 535088 w 634009"/>
                <a:gd name="connsiteY5" fmla="*/ 0 h 751546"/>
                <a:gd name="connsiteX0" fmla="*/ 563325 w 662246"/>
                <a:gd name="connsiteY0" fmla="*/ 0 h 751546"/>
                <a:gd name="connsiteX1" fmla="*/ 582375 w 662246"/>
                <a:gd name="connsiteY1" fmla="*/ 647700 h 751546"/>
                <a:gd name="connsiteX2" fmla="*/ 229950 w 662246"/>
                <a:gd name="connsiteY2" fmla="*/ 733425 h 751546"/>
                <a:gd name="connsiteX3" fmla="*/ 1350 w 662246"/>
                <a:gd name="connsiteY3" fmla="*/ 542925 h 751546"/>
                <a:gd name="connsiteX4" fmla="*/ 287100 w 662246"/>
                <a:gd name="connsiteY4" fmla="*/ 152400 h 751546"/>
                <a:gd name="connsiteX5" fmla="*/ 563325 w 662246"/>
                <a:gd name="connsiteY5" fmla="*/ 0 h 751546"/>
                <a:gd name="connsiteX0" fmla="*/ 591674 w 690595"/>
                <a:gd name="connsiteY0" fmla="*/ 0 h 751546"/>
                <a:gd name="connsiteX1" fmla="*/ 610724 w 690595"/>
                <a:gd name="connsiteY1" fmla="*/ 647700 h 751546"/>
                <a:gd name="connsiteX2" fmla="*/ 258299 w 690595"/>
                <a:gd name="connsiteY2" fmla="*/ 733425 h 751546"/>
                <a:gd name="connsiteX3" fmla="*/ 1124 w 690595"/>
                <a:gd name="connsiteY3" fmla="*/ 514350 h 751546"/>
                <a:gd name="connsiteX4" fmla="*/ 315449 w 690595"/>
                <a:gd name="connsiteY4" fmla="*/ 152400 h 751546"/>
                <a:gd name="connsiteX5" fmla="*/ 591674 w 690595"/>
                <a:gd name="connsiteY5" fmla="*/ 0 h 751546"/>
                <a:gd name="connsiteX0" fmla="*/ 591674 w 705762"/>
                <a:gd name="connsiteY0" fmla="*/ 0 h 751546"/>
                <a:gd name="connsiteX1" fmla="*/ 610724 w 705762"/>
                <a:gd name="connsiteY1" fmla="*/ 647700 h 751546"/>
                <a:gd name="connsiteX2" fmla="*/ 258299 w 705762"/>
                <a:gd name="connsiteY2" fmla="*/ 733425 h 751546"/>
                <a:gd name="connsiteX3" fmla="*/ 1124 w 705762"/>
                <a:gd name="connsiteY3" fmla="*/ 514350 h 751546"/>
                <a:gd name="connsiteX4" fmla="*/ 315449 w 705762"/>
                <a:gd name="connsiteY4" fmla="*/ 152400 h 751546"/>
                <a:gd name="connsiteX5" fmla="*/ 591674 w 705762"/>
                <a:gd name="connsiteY5" fmla="*/ 0 h 751546"/>
                <a:gd name="connsiteX0" fmla="*/ 591674 w 719146"/>
                <a:gd name="connsiteY0" fmla="*/ 0 h 751546"/>
                <a:gd name="connsiteX1" fmla="*/ 610724 w 719146"/>
                <a:gd name="connsiteY1" fmla="*/ 647700 h 751546"/>
                <a:gd name="connsiteX2" fmla="*/ 258299 w 719146"/>
                <a:gd name="connsiteY2" fmla="*/ 733425 h 751546"/>
                <a:gd name="connsiteX3" fmla="*/ 1124 w 719146"/>
                <a:gd name="connsiteY3" fmla="*/ 514350 h 751546"/>
                <a:gd name="connsiteX4" fmla="*/ 315449 w 719146"/>
                <a:gd name="connsiteY4" fmla="*/ 152400 h 751546"/>
                <a:gd name="connsiteX5" fmla="*/ 591674 w 719146"/>
                <a:gd name="connsiteY5" fmla="*/ 0 h 751546"/>
                <a:gd name="connsiteX0" fmla="*/ 601199 w 723836"/>
                <a:gd name="connsiteY0" fmla="*/ 0 h 761071"/>
                <a:gd name="connsiteX1" fmla="*/ 610724 w 723836"/>
                <a:gd name="connsiteY1" fmla="*/ 657225 h 761071"/>
                <a:gd name="connsiteX2" fmla="*/ 258299 w 723836"/>
                <a:gd name="connsiteY2" fmla="*/ 742950 h 761071"/>
                <a:gd name="connsiteX3" fmla="*/ 1124 w 723836"/>
                <a:gd name="connsiteY3" fmla="*/ 523875 h 761071"/>
                <a:gd name="connsiteX4" fmla="*/ 315449 w 723836"/>
                <a:gd name="connsiteY4" fmla="*/ 161925 h 761071"/>
                <a:gd name="connsiteX5" fmla="*/ 601199 w 723836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77050 w 799687"/>
                <a:gd name="connsiteY0" fmla="*/ 0 h 761071"/>
                <a:gd name="connsiteX1" fmla="*/ 686575 w 799687"/>
                <a:gd name="connsiteY1" fmla="*/ 657225 h 761071"/>
                <a:gd name="connsiteX2" fmla="*/ 334150 w 799687"/>
                <a:gd name="connsiteY2" fmla="*/ 742950 h 761071"/>
                <a:gd name="connsiteX3" fmla="*/ 775 w 799687"/>
                <a:gd name="connsiteY3" fmla="*/ 571500 h 761071"/>
                <a:gd name="connsiteX4" fmla="*/ 391300 w 799687"/>
                <a:gd name="connsiteY4" fmla="*/ 161925 h 761071"/>
                <a:gd name="connsiteX5" fmla="*/ 677050 w 799687"/>
                <a:gd name="connsiteY5" fmla="*/ 0 h 76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87" h="761071">
                  <a:moveTo>
                    <a:pt x="677050" y="0"/>
                  </a:moveTo>
                  <a:cubicBezTo>
                    <a:pt x="845325" y="244475"/>
                    <a:pt x="832625" y="469900"/>
                    <a:pt x="686575" y="657225"/>
                  </a:cubicBezTo>
                  <a:cubicBezTo>
                    <a:pt x="550050" y="781050"/>
                    <a:pt x="404000" y="771525"/>
                    <a:pt x="334150" y="742950"/>
                  </a:cubicBezTo>
                  <a:cubicBezTo>
                    <a:pt x="216675" y="657225"/>
                    <a:pt x="-15100" y="676275"/>
                    <a:pt x="775" y="571500"/>
                  </a:cubicBezTo>
                  <a:cubicBezTo>
                    <a:pt x="410350" y="508000"/>
                    <a:pt x="438925" y="473075"/>
                    <a:pt x="391300" y="161925"/>
                  </a:cubicBezTo>
                  <a:cubicBezTo>
                    <a:pt x="423050" y="25400"/>
                    <a:pt x="531000" y="69850"/>
                    <a:pt x="677050" y="0"/>
                  </a:cubicBezTo>
                  <a:close/>
                </a:path>
              </a:pathLst>
            </a:custGeom>
            <a:solidFill>
              <a:srgbClr val="33E9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1" name="Freeform 2053">
              <a:extLst>
                <a:ext uri="{FF2B5EF4-FFF2-40B4-BE49-F238E27FC236}">
                  <a16:creationId xmlns:a16="http://schemas.microsoft.com/office/drawing/2014/main" id="{53DD61B0-387D-4E60-A4D4-6E98E71ACFCA}"/>
                </a:ext>
              </a:extLst>
            </p:cNvPr>
            <p:cNvSpPr/>
            <p:nvPr/>
          </p:nvSpPr>
          <p:spPr>
            <a:xfrm rot="1162786">
              <a:off x="2428607" y="2600095"/>
              <a:ext cx="2029427" cy="1500329"/>
            </a:xfrm>
            <a:custGeom>
              <a:avLst/>
              <a:gdLst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908732 w 1051607"/>
                <a:gd name="connsiteY0" fmla="*/ 0 h 857250"/>
                <a:gd name="connsiteX1" fmla="*/ 41957 w 1051607"/>
                <a:gd name="connsiteY1" fmla="*/ 400050 h 857250"/>
                <a:gd name="connsiteX2" fmla="*/ 308657 w 1051607"/>
                <a:gd name="connsiteY2" fmla="*/ 857250 h 857250"/>
                <a:gd name="connsiteX3" fmla="*/ 861107 w 1051607"/>
                <a:gd name="connsiteY3" fmla="*/ 542925 h 857250"/>
                <a:gd name="connsiteX4" fmla="*/ 813482 w 1051607"/>
                <a:gd name="connsiteY4" fmla="*/ 247650 h 857250"/>
                <a:gd name="connsiteX5" fmla="*/ 1051607 w 1051607"/>
                <a:gd name="connsiteY5" fmla="*/ 114300 h 857250"/>
                <a:gd name="connsiteX6" fmla="*/ 908732 w 1051607"/>
                <a:gd name="connsiteY6" fmla="*/ 0 h 857250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608"/>
                <a:gd name="connsiteY0" fmla="*/ 0 h 857562"/>
                <a:gd name="connsiteX1" fmla="*/ 48350 w 1058608"/>
                <a:gd name="connsiteY1" fmla="*/ 400050 h 857562"/>
                <a:gd name="connsiteX2" fmla="*/ 315050 w 1058608"/>
                <a:gd name="connsiteY2" fmla="*/ 857250 h 857562"/>
                <a:gd name="connsiteX3" fmla="*/ 867500 w 1058608"/>
                <a:gd name="connsiteY3" fmla="*/ 542925 h 857562"/>
                <a:gd name="connsiteX4" fmla="*/ 857975 w 1058608"/>
                <a:gd name="connsiteY4" fmla="*/ 285750 h 857562"/>
                <a:gd name="connsiteX5" fmla="*/ 1058000 w 1058608"/>
                <a:gd name="connsiteY5" fmla="*/ 114300 h 857562"/>
                <a:gd name="connsiteX6" fmla="*/ 915125 w 1058608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947893"/>
                <a:gd name="connsiteY0" fmla="*/ 122 h 876734"/>
                <a:gd name="connsiteX1" fmla="*/ 48350 w 947893"/>
                <a:gd name="connsiteY1" fmla="*/ 419222 h 876734"/>
                <a:gd name="connsiteX2" fmla="*/ 315050 w 947893"/>
                <a:gd name="connsiteY2" fmla="*/ 876422 h 876734"/>
                <a:gd name="connsiteX3" fmla="*/ 877025 w 947893"/>
                <a:gd name="connsiteY3" fmla="*/ 381122 h 876734"/>
                <a:gd name="connsiteX4" fmla="*/ 848450 w 947893"/>
                <a:gd name="connsiteY4" fmla="*/ 122 h 876734"/>
                <a:gd name="connsiteX0" fmla="*/ 848450 w 958274"/>
                <a:gd name="connsiteY0" fmla="*/ 122 h 876734"/>
                <a:gd name="connsiteX1" fmla="*/ 48350 w 958274"/>
                <a:gd name="connsiteY1" fmla="*/ 419222 h 876734"/>
                <a:gd name="connsiteX2" fmla="*/ 315050 w 958274"/>
                <a:gd name="connsiteY2" fmla="*/ 876422 h 876734"/>
                <a:gd name="connsiteX3" fmla="*/ 896075 w 958274"/>
                <a:gd name="connsiteY3" fmla="*/ 381122 h 876734"/>
                <a:gd name="connsiteX4" fmla="*/ 848450 w 958274"/>
                <a:gd name="connsiteY4" fmla="*/ 122 h 876734"/>
                <a:gd name="connsiteX0" fmla="*/ 848450 w 1027683"/>
                <a:gd name="connsiteY0" fmla="*/ 152 h 876764"/>
                <a:gd name="connsiteX1" fmla="*/ 48350 w 1027683"/>
                <a:gd name="connsiteY1" fmla="*/ 419252 h 876764"/>
                <a:gd name="connsiteX2" fmla="*/ 315050 w 1027683"/>
                <a:gd name="connsiteY2" fmla="*/ 876452 h 876764"/>
                <a:gd name="connsiteX3" fmla="*/ 896075 w 1027683"/>
                <a:gd name="connsiteY3" fmla="*/ 381152 h 876764"/>
                <a:gd name="connsiteX4" fmla="*/ 848450 w 1027683"/>
                <a:gd name="connsiteY4" fmla="*/ 152 h 876764"/>
                <a:gd name="connsiteX0" fmla="*/ 848450 w 1075799"/>
                <a:gd name="connsiteY0" fmla="*/ 0 h 876612"/>
                <a:gd name="connsiteX1" fmla="*/ 48350 w 1075799"/>
                <a:gd name="connsiteY1" fmla="*/ 419100 h 876612"/>
                <a:gd name="connsiteX2" fmla="*/ 315050 w 1075799"/>
                <a:gd name="connsiteY2" fmla="*/ 876300 h 876612"/>
                <a:gd name="connsiteX3" fmla="*/ 896075 w 1075799"/>
                <a:gd name="connsiteY3" fmla="*/ 381000 h 876612"/>
                <a:gd name="connsiteX4" fmla="*/ 848450 w 1075799"/>
                <a:gd name="connsiteY4" fmla="*/ 0 h 876612"/>
                <a:gd name="connsiteX0" fmla="*/ 810350 w 1059209"/>
                <a:gd name="connsiteY0" fmla="*/ 0 h 876612"/>
                <a:gd name="connsiteX1" fmla="*/ 48350 w 1059209"/>
                <a:gd name="connsiteY1" fmla="*/ 419100 h 876612"/>
                <a:gd name="connsiteX2" fmla="*/ 315050 w 1059209"/>
                <a:gd name="connsiteY2" fmla="*/ 876300 h 876612"/>
                <a:gd name="connsiteX3" fmla="*/ 896075 w 1059209"/>
                <a:gd name="connsiteY3" fmla="*/ 381000 h 876612"/>
                <a:gd name="connsiteX4" fmla="*/ 810350 w 1059209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02712 w 1084492"/>
                <a:gd name="connsiteY0" fmla="*/ 0 h 819571"/>
                <a:gd name="connsiteX1" fmla="*/ 40712 w 1084492"/>
                <a:gd name="connsiteY1" fmla="*/ 419100 h 819571"/>
                <a:gd name="connsiteX2" fmla="*/ 383612 w 1084492"/>
                <a:gd name="connsiteY2" fmla="*/ 819150 h 819571"/>
                <a:gd name="connsiteX3" fmla="*/ 888437 w 1084492"/>
                <a:gd name="connsiteY3" fmla="*/ 381000 h 819571"/>
                <a:gd name="connsiteX4" fmla="*/ 802712 w 1084492"/>
                <a:gd name="connsiteY4" fmla="*/ 0 h 819571"/>
                <a:gd name="connsiteX0" fmla="*/ 751047 w 1032827"/>
                <a:gd name="connsiteY0" fmla="*/ 0 h 819492"/>
                <a:gd name="connsiteX1" fmla="*/ 46197 w 1032827"/>
                <a:gd name="connsiteY1" fmla="*/ 381000 h 819492"/>
                <a:gd name="connsiteX2" fmla="*/ 331947 w 1032827"/>
                <a:gd name="connsiteY2" fmla="*/ 819150 h 819492"/>
                <a:gd name="connsiteX3" fmla="*/ 836772 w 1032827"/>
                <a:gd name="connsiteY3" fmla="*/ 381000 h 819492"/>
                <a:gd name="connsiteX4" fmla="*/ 751047 w 1032827"/>
                <a:gd name="connsiteY4" fmla="*/ 0 h 819492"/>
                <a:gd name="connsiteX0" fmla="*/ 723268 w 1005048"/>
                <a:gd name="connsiteY0" fmla="*/ 0 h 819527"/>
                <a:gd name="connsiteX1" fmla="*/ 18418 w 1005048"/>
                <a:gd name="connsiteY1" fmla="*/ 381000 h 819527"/>
                <a:gd name="connsiteX2" fmla="*/ 304168 w 1005048"/>
                <a:gd name="connsiteY2" fmla="*/ 819150 h 819527"/>
                <a:gd name="connsiteX3" fmla="*/ 808993 w 1005048"/>
                <a:gd name="connsiteY3" fmla="*/ 381000 h 819527"/>
                <a:gd name="connsiteX4" fmla="*/ 723268 w 1005048"/>
                <a:gd name="connsiteY4" fmla="*/ 0 h 819527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56241 w 1038021"/>
                <a:gd name="connsiteY0" fmla="*/ 0 h 819150"/>
                <a:gd name="connsiteX1" fmla="*/ 51391 w 1038021"/>
                <a:gd name="connsiteY1" fmla="*/ 381000 h 819150"/>
                <a:gd name="connsiteX2" fmla="*/ 337141 w 1038021"/>
                <a:gd name="connsiteY2" fmla="*/ 819150 h 819150"/>
                <a:gd name="connsiteX3" fmla="*/ 841966 w 1038021"/>
                <a:gd name="connsiteY3" fmla="*/ 381000 h 819150"/>
                <a:gd name="connsiteX4" fmla="*/ 756241 w 1038021"/>
                <a:gd name="connsiteY4" fmla="*/ 0 h 819150"/>
                <a:gd name="connsiteX0" fmla="*/ 756241 w 1038021"/>
                <a:gd name="connsiteY0" fmla="*/ 127 h 819277"/>
                <a:gd name="connsiteX1" fmla="*/ 51391 w 1038021"/>
                <a:gd name="connsiteY1" fmla="*/ 381127 h 819277"/>
                <a:gd name="connsiteX2" fmla="*/ 337141 w 1038021"/>
                <a:gd name="connsiteY2" fmla="*/ 819277 h 819277"/>
                <a:gd name="connsiteX3" fmla="*/ 841966 w 1038021"/>
                <a:gd name="connsiteY3" fmla="*/ 381127 h 819277"/>
                <a:gd name="connsiteX4" fmla="*/ 756241 w 1038021"/>
                <a:gd name="connsiteY4" fmla="*/ 127 h 819277"/>
                <a:gd name="connsiteX0" fmla="*/ 789773 w 1071553"/>
                <a:gd name="connsiteY0" fmla="*/ 138 h 819288"/>
                <a:gd name="connsiteX1" fmla="*/ 46823 w 1071553"/>
                <a:gd name="connsiteY1" fmla="*/ 362088 h 819288"/>
                <a:gd name="connsiteX2" fmla="*/ 370673 w 1071553"/>
                <a:gd name="connsiteY2" fmla="*/ 819288 h 819288"/>
                <a:gd name="connsiteX3" fmla="*/ 875498 w 1071553"/>
                <a:gd name="connsiteY3" fmla="*/ 381138 h 819288"/>
                <a:gd name="connsiteX4" fmla="*/ 789773 w 1071553"/>
                <a:gd name="connsiteY4" fmla="*/ 138 h 819288"/>
                <a:gd name="connsiteX0" fmla="*/ 801061 w 1082841"/>
                <a:gd name="connsiteY0" fmla="*/ 138 h 819288"/>
                <a:gd name="connsiteX1" fmla="*/ 58111 w 1082841"/>
                <a:gd name="connsiteY1" fmla="*/ 362088 h 819288"/>
                <a:gd name="connsiteX2" fmla="*/ 381961 w 1082841"/>
                <a:gd name="connsiteY2" fmla="*/ 819288 h 819288"/>
                <a:gd name="connsiteX3" fmla="*/ 886786 w 1082841"/>
                <a:gd name="connsiteY3" fmla="*/ 381138 h 819288"/>
                <a:gd name="connsiteX4" fmla="*/ 801061 w 1082841"/>
                <a:gd name="connsiteY4" fmla="*/ 138 h 819288"/>
                <a:gd name="connsiteX0" fmla="*/ 801061 w 1089831"/>
                <a:gd name="connsiteY0" fmla="*/ 138 h 819288"/>
                <a:gd name="connsiteX1" fmla="*/ 58111 w 1089831"/>
                <a:gd name="connsiteY1" fmla="*/ 362088 h 819288"/>
                <a:gd name="connsiteX2" fmla="*/ 381961 w 1089831"/>
                <a:gd name="connsiteY2" fmla="*/ 819288 h 819288"/>
                <a:gd name="connsiteX3" fmla="*/ 886786 w 1089831"/>
                <a:gd name="connsiteY3" fmla="*/ 381138 h 819288"/>
                <a:gd name="connsiteX4" fmla="*/ 801061 w 1089831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213" h="819288">
                  <a:moveTo>
                    <a:pt x="801061" y="138"/>
                  </a:moveTo>
                  <a:cubicBezTo>
                    <a:pt x="239086" y="-6212"/>
                    <a:pt x="210511" y="206513"/>
                    <a:pt x="58111" y="362088"/>
                  </a:cubicBezTo>
                  <a:cubicBezTo>
                    <a:pt x="-129214" y="600213"/>
                    <a:pt x="178761" y="781188"/>
                    <a:pt x="381961" y="819288"/>
                  </a:cubicBezTo>
                  <a:cubicBezTo>
                    <a:pt x="607386" y="793888"/>
                    <a:pt x="705811" y="790713"/>
                    <a:pt x="886786" y="381138"/>
                  </a:cubicBezTo>
                  <a:cubicBezTo>
                    <a:pt x="1185236" y="187463"/>
                    <a:pt x="1205874" y="12838"/>
                    <a:pt x="801061" y="138"/>
                  </a:cubicBezTo>
                  <a:close/>
                </a:path>
              </a:pathLst>
            </a:custGeom>
            <a:solidFill>
              <a:srgbClr val="2FC5F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2" name="Freeform 2054">
              <a:extLst>
                <a:ext uri="{FF2B5EF4-FFF2-40B4-BE49-F238E27FC236}">
                  <a16:creationId xmlns:a16="http://schemas.microsoft.com/office/drawing/2014/main" id="{481379AA-8B1A-4C46-A006-524D5F860EC2}"/>
                </a:ext>
              </a:extLst>
            </p:cNvPr>
            <p:cNvSpPr/>
            <p:nvPr/>
          </p:nvSpPr>
          <p:spPr>
            <a:xfrm rot="21372279">
              <a:off x="3719843" y="2757748"/>
              <a:ext cx="1217703" cy="1011680"/>
            </a:xfrm>
            <a:custGeom>
              <a:avLst/>
              <a:gdLst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114690 w 590940"/>
                <a:gd name="connsiteY0" fmla="*/ 12268 h 498043"/>
                <a:gd name="connsiteX1" fmla="*/ 590940 w 590940"/>
                <a:gd name="connsiteY1" fmla="*/ 231343 h 498043"/>
                <a:gd name="connsiteX2" fmla="*/ 390915 w 590940"/>
                <a:gd name="connsiteY2" fmla="*/ 498043 h 498043"/>
                <a:gd name="connsiteX3" fmla="*/ 28965 w 590940"/>
                <a:gd name="connsiteY3" fmla="*/ 488518 h 498043"/>
                <a:gd name="connsiteX4" fmla="*/ 114690 w 590940"/>
                <a:gd name="connsiteY4" fmla="*/ 12268 h 498043"/>
                <a:gd name="connsiteX0" fmla="*/ 114690 w 590940"/>
                <a:gd name="connsiteY0" fmla="*/ 12268 h 508833"/>
                <a:gd name="connsiteX1" fmla="*/ 590940 w 590940"/>
                <a:gd name="connsiteY1" fmla="*/ 231343 h 508833"/>
                <a:gd name="connsiteX2" fmla="*/ 390915 w 590940"/>
                <a:gd name="connsiteY2" fmla="*/ 498043 h 508833"/>
                <a:gd name="connsiteX3" fmla="*/ 28965 w 590940"/>
                <a:gd name="connsiteY3" fmla="*/ 488518 h 508833"/>
                <a:gd name="connsiteX4" fmla="*/ 114690 w 590940"/>
                <a:gd name="connsiteY4" fmla="*/ 12268 h 508833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9258 h 515287"/>
                <a:gd name="connsiteX1" fmla="*/ 590940 w 590940"/>
                <a:gd name="connsiteY1" fmla="*/ 228333 h 515287"/>
                <a:gd name="connsiteX2" fmla="*/ 390915 w 590940"/>
                <a:gd name="connsiteY2" fmla="*/ 495033 h 515287"/>
                <a:gd name="connsiteX3" fmla="*/ 28965 w 590940"/>
                <a:gd name="connsiteY3" fmla="*/ 485508 h 515287"/>
                <a:gd name="connsiteX4" fmla="*/ 114690 w 590940"/>
                <a:gd name="connsiteY4" fmla="*/ 9258 h 515287"/>
                <a:gd name="connsiteX0" fmla="*/ 114690 w 590940"/>
                <a:gd name="connsiteY0" fmla="*/ 9258 h 495033"/>
                <a:gd name="connsiteX1" fmla="*/ 590940 w 590940"/>
                <a:gd name="connsiteY1" fmla="*/ 228333 h 495033"/>
                <a:gd name="connsiteX2" fmla="*/ 390915 w 590940"/>
                <a:gd name="connsiteY2" fmla="*/ 495033 h 495033"/>
                <a:gd name="connsiteX3" fmla="*/ 28965 w 590940"/>
                <a:gd name="connsiteY3" fmla="*/ 485508 h 495033"/>
                <a:gd name="connsiteX4" fmla="*/ 114690 w 590940"/>
                <a:gd name="connsiteY4" fmla="*/ 9258 h 495033"/>
                <a:gd name="connsiteX0" fmla="*/ 95473 w 571723"/>
                <a:gd name="connsiteY0" fmla="*/ 9258 h 495033"/>
                <a:gd name="connsiteX1" fmla="*/ 571723 w 571723"/>
                <a:gd name="connsiteY1" fmla="*/ 228333 h 495033"/>
                <a:gd name="connsiteX2" fmla="*/ 371698 w 571723"/>
                <a:gd name="connsiteY2" fmla="*/ 495033 h 495033"/>
                <a:gd name="connsiteX3" fmla="*/ 9748 w 571723"/>
                <a:gd name="connsiteY3" fmla="*/ 485508 h 495033"/>
                <a:gd name="connsiteX4" fmla="*/ 95473 w 571723"/>
                <a:gd name="connsiteY4" fmla="*/ 9258 h 495033"/>
                <a:gd name="connsiteX0" fmla="*/ 127602 w 603852"/>
                <a:gd name="connsiteY0" fmla="*/ 9258 h 495033"/>
                <a:gd name="connsiteX1" fmla="*/ 603852 w 603852"/>
                <a:gd name="connsiteY1" fmla="*/ 228333 h 495033"/>
                <a:gd name="connsiteX2" fmla="*/ 403827 w 603852"/>
                <a:gd name="connsiteY2" fmla="*/ 495033 h 495033"/>
                <a:gd name="connsiteX3" fmla="*/ 41877 w 603852"/>
                <a:gd name="connsiteY3" fmla="*/ 485508 h 495033"/>
                <a:gd name="connsiteX4" fmla="*/ 127602 w 603852"/>
                <a:gd name="connsiteY4" fmla="*/ 9258 h 495033"/>
                <a:gd name="connsiteX0" fmla="*/ 128767 w 605017"/>
                <a:gd name="connsiteY0" fmla="*/ 9258 h 495033"/>
                <a:gd name="connsiteX1" fmla="*/ 605017 w 605017"/>
                <a:gd name="connsiteY1" fmla="*/ 228333 h 495033"/>
                <a:gd name="connsiteX2" fmla="*/ 404992 w 605017"/>
                <a:gd name="connsiteY2" fmla="*/ 495033 h 495033"/>
                <a:gd name="connsiteX3" fmla="*/ 43042 w 605017"/>
                <a:gd name="connsiteY3" fmla="*/ 485508 h 495033"/>
                <a:gd name="connsiteX4" fmla="*/ 128767 w 605017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45167 w 621417"/>
                <a:gd name="connsiteY0" fmla="*/ 9258 h 495033"/>
                <a:gd name="connsiteX1" fmla="*/ 621417 w 621417"/>
                <a:gd name="connsiteY1" fmla="*/ 228333 h 495033"/>
                <a:gd name="connsiteX2" fmla="*/ 421392 w 621417"/>
                <a:gd name="connsiteY2" fmla="*/ 495033 h 495033"/>
                <a:gd name="connsiteX3" fmla="*/ 59442 w 621417"/>
                <a:gd name="connsiteY3" fmla="*/ 485508 h 495033"/>
                <a:gd name="connsiteX4" fmla="*/ 145167 w 621417"/>
                <a:gd name="connsiteY4" fmla="*/ 9258 h 495033"/>
                <a:gd name="connsiteX0" fmla="*/ 145167 w 621417"/>
                <a:gd name="connsiteY0" fmla="*/ 9258 h 509367"/>
                <a:gd name="connsiteX1" fmla="*/ 621417 w 621417"/>
                <a:gd name="connsiteY1" fmla="*/ 228333 h 509367"/>
                <a:gd name="connsiteX2" fmla="*/ 421392 w 621417"/>
                <a:gd name="connsiteY2" fmla="*/ 495033 h 509367"/>
                <a:gd name="connsiteX3" fmla="*/ 59442 w 621417"/>
                <a:gd name="connsiteY3" fmla="*/ 485508 h 509367"/>
                <a:gd name="connsiteX4" fmla="*/ 145167 w 621417"/>
                <a:gd name="connsiteY4" fmla="*/ 9258 h 509367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5276"/>
                <a:gd name="connsiteY0" fmla="*/ 9258 h 505046"/>
                <a:gd name="connsiteX1" fmla="*/ 621417 w 625276"/>
                <a:gd name="connsiteY1" fmla="*/ 228333 h 505046"/>
                <a:gd name="connsiteX2" fmla="*/ 488067 w 625276"/>
                <a:gd name="connsiteY2" fmla="*/ 504558 h 505046"/>
                <a:gd name="connsiteX3" fmla="*/ 59442 w 625276"/>
                <a:gd name="connsiteY3" fmla="*/ 485508 h 505046"/>
                <a:gd name="connsiteX4" fmla="*/ 145167 w 625276"/>
                <a:gd name="connsiteY4" fmla="*/ 9258 h 505046"/>
                <a:gd name="connsiteX0" fmla="*/ 145167 w 625276"/>
                <a:gd name="connsiteY0" fmla="*/ 9258 h 509439"/>
                <a:gd name="connsiteX1" fmla="*/ 621417 w 625276"/>
                <a:gd name="connsiteY1" fmla="*/ 228333 h 509439"/>
                <a:gd name="connsiteX2" fmla="*/ 488067 w 625276"/>
                <a:gd name="connsiteY2" fmla="*/ 504558 h 509439"/>
                <a:gd name="connsiteX3" fmla="*/ 59442 w 625276"/>
                <a:gd name="connsiteY3" fmla="*/ 485508 h 509439"/>
                <a:gd name="connsiteX4" fmla="*/ 145167 w 625276"/>
                <a:gd name="connsiteY4" fmla="*/ 9258 h 509439"/>
                <a:gd name="connsiteX0" fmla="*/ 145167 w 637261"/>
                <a:gd name="connsiteY0" fmla="*/ 9258 h 509439"/>
                <a:gd name="connsiteX1" fmla="*/ 621417 w 637261"/>
                <a:gd name="connsiteY1" fmla="*/ 228333 h 509439"/>
                <a:gd name="connsiteX2" fmla="*/ 488067 w 637261"/>
                <a:gd name="connsiteY2" fmla="*/ 504558 h 509439"/>
                <a:gd name="connsiteX3" fmla="*/ 59442 w 637261"/>
                <a:gd name="connsiteY3" fmla="*/ 485508 h 509439"/>
                <a:gd name="connsiteX4" fmla="*/ 145167 w 637261"/>
                <a:gd name="connsiteY4" fmla="*/ 9258 h 509439"/>
                <a:gd name="connsiteX0" fmla="*/ 145167 w 637261"/>
                <a:gd name="connsiteY0" fmla="*/ 9258 h 548325"/>
                <a:gd name="connsiteX1" fmla="*/ 621417 w 637261"/>
                <a:gd name="connsiteY1" fmla="*/ 228333 h 548325"/>
                <a:gd name="connsiteX2" fmla="*/ 488067 w 637261"/>
                <a:gd name="connsiteY2" fmla="*/ 504558 h 548325"/>
                <a:gd name="connsiteX3" fmla="*/ 59442 w 637261"/>
                <a:gd name="connsiteY3" fmla="*/ 485508 h 548325"/>
                <a:gd name="connsiteX4" fmla="*/ 145167 w 637261"/>
                <a:gd name="connsiteY4" fmla="*/ 9258 h 548325"/>
                <a:gd name="connsiteX0" fmla="*/ 160844 w 652938"/>
                <a:gd name="connsiteY0" fmla="*/ 9258 h 548325"/>
                <a:gd name="connsiteX1" fmla="*/ 637094 w 652938"/>
                <a:gd name="connsiteY1" fmla="*/ 228333 h 548325"/>
                <a:gd name="connsiteX2" fmla="*/ 503744 w 652938"/>
                <a:gd name="connsiteY2" fmla="*/ 504558 h 548325"/>
                <a:gd name="connsiteX3" fmla="*/ 75119 w 652938"/>
                <a:gd name="connsiteY3" fmla="*/ 485508 h 548325"/>
                <a:gd name="connsiteX4" fmla="*/ 160844 w 652938"/>
                <a:gd name="connsiteY4" fmla="*/ 9258 h 548325"/>
                <a:gd name="connsiteX0" fmla="*/ 261595 w 639389"/>
                <a:gd name="connsiteY0" fmla="*/ 5718 h 601935"/>
                <a:gd name="connsiteX1" fmla="*/ 623545 w 639389"/>
                <a:gd name="connsiteY1" fmla="*/ 281943 h 601935"/>
                <a:gd name="connsiteX2" fmla="*/ 490195 w 639389"/>
                <a:gd name="connsiteY2" fmla="*/ 558168 h 601935"/>
                <a:gd name="connsiteX3" fmla="*/ 61570 w 639389"/>
                <a:gd name="connsiteY3" fmla="*/ 539118 h 601935"/>
                <a:gd name="connsiteX4" fmla="*/ 261595 w 639389"/>
                <a:gd name="connsiteY4" fmla="*/ 5718 h 601935"/>
                <a:gd name="connsiteX0" fmla="*/ 218968 w 644387"/>
                <a:gd name="connsiteY0" fmla="*/ 5718 h 601935"/>
                <a:gd name="connsiteX1" fmla="*/ 628543 w 644387"/>
                <a:gd name="connsiteY1" fmla="*/ 281943 h 601935"/>
                <a:gd name="connsiteX2" fmla="*/ 495193 w 644387"/>
                <a:gd name="connsiteY2" fmla="*/ 558168 h 601935"/>
                <a:gd name="connsiteX3" fmla="*/ 66568 w 644387"/>
                <a:gd name="connsiteY3" fmla="*/ 539118 h 601935"/>
                <a:gd name="connsiteX4" fmla="*/ 218968 w 644387"/>
                <a:gd name="connsiteY4" fmla="*/ 5718 h 601935"/>
                <a:gd name="connsiteX0" fmla="*/ 218968 w 644387"/>
                <a:gd name="connsiteY0" fmla="*/ 0 h 596217"/>
                <a:gd name="connsiteX1" fmla="*/ 628543 w 644387"/>
                <a:gd name="connsiteY1" fmla="*/ 276225 h 596217"/>
                <a:gd name="connsiteX2" fmla="*/ 495193 w 644387"/>
                <a:gd name="connsiteY2" fmla="*/ 552450 h 596217"/>
                <a:gd name="connsiteX3" fmla="*/ 66568 w 644387"/>
                <a:gd name="connsiteY3" fmla="*/ 533400 h 596217"/>
                <a:gd name="connsiteX4" fmla="*/ 218968 w 644387"/>
                <a:gd name="connsiteY4" fmla="*/ 0 h 596217"/>
                <a:gd name="connsiteX0" fmla="*/ 212616 w 638035"/>
                <a:gd name="connsiteY0" fmla="*/ 0 h 596217"/>
                <a:gd name="connsiteX1" fmla="*/ 622191 w 638035"/>
                <a:gd name="connsiteY1" fmla="*/ 276225 h 596217"/>
                <a:gd name="connsiteX2" fmla="*/ 488841 w 638035"/>
                <a:gd name="connsiteY2" fmla="*/ 552450 h 596217"/>
                <a:gd name="connsiteX3" fmla="*/ 60216 w 638035"/>
                <a:gd name="connsiteY3" fmla="*/ 533400 h 596217"/>
                <a:gd name="connsiteX4" fmla="*/ 212616 w 638035"/>
                <a:gd name="connsiteY4" fmla="*/ 0 h 596217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23715"/>
                <a:gd name="connsiteY0" fmla="*/ 20444 h 616661"/>
                <a:gd name="connsiteX1" fmla="*/ 427381 w 623715"/>
                <a:gd name="connsiteY1" fmla="*/ 147574 h 616661"/>
                <a:gd name="connsiteX2" fmla="*/ 593616 w 623715"/>
                <a:gd name="connsiteY2" fmla="*/ 306194 h 616661"/>
                <a:gd name="connsiteX3" fmla="*/ 488841 w 623715"/>
                <a:gd name="connsiteY3" fmla="*/ 572894 h 616661"/>
                <a:gd name="connsiteX4" fmla="*/ 60216 w 623715"/>
                <a:gd name="connsiteY4" fmla="*/ 553844 h 616661"/>
                <a:gd name="connsiteX5" fmla="*/ 212616 w 623715"/>
                <a:gd name="connsiteY5" fmla="*/ 20444 h 616661"/>
                <a:gd name="connsiteX0" fmla="*/ 212616 w 623715"/>
                <a:gd name="connsiteY0" fmla="*/ 4818 h 601035"/>
                <a:gd name="connsiteX1" fmla="*/ 593616 w 623715"/>
                <a:gd name="connsiteY1" fmla="*/ 290568 h 601035"/>
                <a:gd name="connsiteX2" fmla="*/ 488841 w 623715"/>
                <a:gd name="connsiteY2" fmla="*/ 557268 h 601035"/>
                <a:gd name="connsiteX3" fmla="*/ 60216 w 623715"/>
                <a:gd name="connsiteY3" fmla="*/ 538218 h 601035"/>
                <a:gd name="connsiteX4" fmla="*/ 212616 w 623715"/>
                <a:gd name="connsiteY4" fmla="*/ 4818 h 601035"/>
                <a:gd name="connsiteX0" fmla="*/ 212616 w 623715"/>
                <a:gd name="connsiteY0" fmla="*/ 6614 h 602831"/>
                <a:gd name="connsiteX1" fmla="*/ 593616 w 623715"/>
                <a:gd name="connsiteY1" fmla="*/ 292364 h 602831"/>
                <a:gd name="connsiteX2" fmla="*/ 488841 w 623715"/>
                <a:gd name="connsiteY2" fmla="*/ 559064 h 602831"/>
                <a:gd name="connsiteX3" fmla="*/ 60216 w 623715"/>
                <a:gd name="connsiteY3" fmla="*/ 540014 h 602831"/>
                <a:gd name="connsiteX4" fmla="*/ 212616 w 623715"/>
                <a:gd name="connsiteY4" fmla="*/ 6614 h 602831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60460"/>
                <a:gd name="connsiteY0" fmla="*/ 0 h 596217"/>
                <a:gd name="connsiteX1" fmla="*/ 593616 w 660460"/>
                <a:gd name="connsiteY1" fmla="*/ 285750 h 596217"/>
                <a:gd name="connsiteX2" fmla="*/ 488841 w 660460"/>
                <a:gd name="connsiteY2" fmla="*/ 552450 h 596217"/>
                <a:gd name="connsiteX3" fmla="*/ 60216 w 660460"/>
                <a:gd name="connsiteY3" fmla="*/ 533400 h 596217"/>
                <a:gd name="connsiteX4" fmla="*/ 212616 w 660460"/>
                <a:gd name="connsiteY4" fmla="*/ 0 h 596217"/>
                <a:gd name="connsiteX0" fmla="*/ 212616 w 656560"/>
                <a:gd name="connsiteY0" fmla="*/ 0 h 596217"/>
                <a:gd name="connsiteX1" fmla="*/ 593616 w 656560"/>
                <a:gd name="connsiteY1" fmla="*/ 285750 h 596217"/>
                <a:gd name="connsiteX2" fmla="*/ 488841 w 656560"/>
                <a:gd name="connsiteY2" fmla="*/ 552450 h 596217"/>
                <a:gd name="connsiteX3" fmla="*/ 60216 w 656560"/>
                <a:gd name="connsiteY3" fmla="*/ 533400 h 596217"/>
                <a:gd name="connsiteX4" fmla="*/ 212616 w 656560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60306 w 721697"/>
                <a:gd name="connsiteY0" fmla="*/ 0 h 612261"/>
                <a:gd name="connsiteX1" fmla="*/ 669881 w 721697"/>
                <a:gd name="connsiteY1" fmla="*/ 285750 h 612261"/>
                <a:gd name="connsiteX2" fmla="*/ 536531 w 721697"/>
                <a:gd name="connsiteY2" fmla="*/ 552450 h 612261"/>
                <a:gd name="connsiteX3" fmla="*/ 55697 w 721697"/>
                <a:gd name="connsiteY3" fmla="*/ 552342 h 612261"/>
                <a:gd name="connsiteX4" fmla="*/ 260306 w 721697"/>
                <a:gd name="connsiteY4" fmla="*/ 0 h 612261"/>
                <a:gd name="connsiteX0" fmla="*/ 260306 w 721697"/>
                <a:gd name="connsiteY0" fmla="*/ 0 h 559759"/>
                <a:gd name="connsiteX1" fmla="*/ 669881 w 721697"/>
                <a:gd name="connsiteY1" fmla="*/ 285750 h 559759"/>
                <a:gd name="connsiteX2" fmla="*/ 536531 w 721697"/>
                <a:gd name="connsiteY2" fmla="*/ 552450 h 559759"/>
                <a:gd name="connsiteX3" fmla="*/ 55697 w 721697"/>
                <a:gd name="connsiteY3" fmla="*/ 552342 h 559759"/>
                <a:gd name="connsiteX4" fmla="*/ 260306 w 721697"/>
                <a:gd name="connsiteY4" fmla="*/ 0 h 559759"/>
                <a:gd name="connsiteX0" fmla="*/ 231274 w 692665"/>
                <a:gd name="connsiteY0" fmla="*/ 0 h 552450"/>
                <a:gd name="connsiteX1" fmla="*/ 640849 w 692665"/>
                <a:gd name="connsiteY1" fmla="*/ 285750 h 552450"/>
                <a:gd name="connsiteX2" fmla="*/ 507499 w 692665"/>
                <a:gd name="connsiteY2" fmla="*/ 552450 h 552450"/>
                <a:gd name="connsiteX3" fmla="*/ 58355 w 692665"/>
                <a:gd name="connsiteY3" fmla="*/ 539106 h 552450"/>
                <a:gd name="connsiteX4" fmla="*/ 231274 w 692665"/>
                <a:gd name="connsiteY4" fmla="*/ 0 h 552450"/>
                <a:gd name="connsiteX0" fmla="*/ 203562 w 664953"/>
                <a:gd name="connsiteY0" fmla="*/ 0 h 552450"/>
                <a:gd name="connsiteX1" fmla="*/ 613137 w 664953"/>
                <a:gd name="connsiteY1" fmla="*/ 285750 h 552450"/>
                <a:gd name="connsiteX2" fmla="*/ 479787 w 664953"/>
                <a:gd name="connsiteY2" fmla="*/ 552450 h 552450"/>
                <a:gd name="connsiteX3" fmla="*/ 30643 w 664953"/>
                <a:gd name="connsiteY3" fmla="*/ 539106 h 552450"/>
                <a:gd name="connsiteX4" fmla="*/ 203562 w 664953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53" h="552450">
                  <a:moveTo>
                    <a:pt x="203562" y="0"/>
                  </a:moveTo>
                  <a:cubicBezTo>
                    <a:pt x="473437" y="53975"/>
                    <a:pt x="509950" y="136525"/>
                    <a:pt x="613137" y="285750"/>
                  </a:cubicBezTo>
                  <a:cubicBezTo>
                    <a:pt x="689337" y="460375"/>
                    <a:pt x="708387" y="530225"/>
                    <a:pt x="479787" y="552450"/>
                  </a:cubicBezTo>
                  <a:cubicBezTo>
                    <a:pt x="168637" y="425450"/>
                    <a:pt x="273859" y="583016"/>
                    <a:pt x="30643" y="539106"/>
                  </a:cubicBezTo>
                  <a:cubicBezTo>
                    <a:pt x="-117699" y="224002"/>
                    <a:pt x="327387" y="311150"/>
                    <a:pt x="203562" y="0"/>
                  </a:cubicBezTo>
                  <a:close/>
                </a:path>
              </a:pathLst>
            </a:custGeom>
            <a:solidFill>
              <a:srgbClr val="F2AC3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3" name="Group 79">
            <a:extLst>
              <a:ext uri="{FF2B5EF4-FFF2-40B4-BE49-F238E27FC236}">
                <a16:creationId xmlns:a16="http://schemas.microsoft.com/office/drawing/2014/main" id="{4E36B211-A95D-42FE-9736-8B44468130D7}"/>
              </a:ext>
            </a:extLst>
          </p:cNvPr>
          <p:cNvGrpSpPr/>
          <p:nvPr/>
        </p:nvGrpSpPr>
        <p:grpSpPr>
          <a:xfrm>
            <a:off x="2915898" y="3069199"/>
            <a:ext cx="545209" cy="545209"/>
            <a:chOff x="2376865" y="3778393"/>
            <a:chExt cx="297724" cy="297724"/>
          </a:xfrm>
          <a:solidFill>
            <a:sysClr val="window" lastClr="FFFFFF"/>
          </a:solidFill>
        </p:grpSpPr>
        <p:sp>
          <p:nvSpPr>
            <p:cNvPr id="174" name="Oval 80">
              <a:extLst>
                <a:ext uri="{FF2B5EF4-FFF2-40B4-BE49-F238E27FC236}">
                  <a16:creationId xmlns:a16="http://schemas.microsoft.com/office/drawing/2014/main" id="{5B041E72-F5E9-4803-84BA-DB46BEC8909E}"/>
                </a:ext>
              </a:extLst>
            </p:cNvPr>
            <p:cNvSpPr/>
            <p:nvPr/>
          </p:nvSpPr>
          <p:spPr>
            <a:xfrm>
              <a:off x="2376865" y="3778393"/>
              <a:ext cx="297724" cy="297724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5" name="TextBox 81">
              <a:extLst>
                <a:ext uri="{FF2B5EF4-FFF2-40B4-BE49-F238E27FC236}">
                  <a16:creationId xmlns:a16="http://schemas.microsoft.com/office/drawing/2014/main" id="{8D1278C4-0B58-430E-A207-644F46B1EB91}"/>
                </a:ext>
              </a:extLst>
            </p:cNvPr>
            <p:cNvSpPr txBox="1"/>
            <p:nvPr/>
          </p:nvSpPr>
          <p:spPr>
            <a:xfrm>
              <a:off x="2456719" y="3843221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76" name="Group 82">
            <a:extLst>
              <a:ext uri="{FF2B5EF4-FFF2-40B4-BE49-F238E27FC236}">
                <a16:creationId xmlns:a16="http://schemas.microsoft.com/office/drawing/2014/main" id="{266703C7-8401-4A3A-842C-4B368426CEF4}"/>
              </a:ext>
            </a:extLst>
          </p:cNvPr>
          <p:cNvGrpSpPr/>
          <p:nvPr/>
        </p:nvGrpSpPr>
        <p:grpSpPr>
          <a:xfrm>
            <a:off x="4369747" y="3988026"/>
            <a:ext cx="545209" cy="545209"/>
            <a:chOff x="3143872" y="4241436"/>
            <a:chExt cx="297724" cy="297724"/>
          </a:xfrm>
          <a:solidFill>
            <a:sysClr val="window" lastClr="FFFFFF"/>
          </a:solidFill>
        </p:grpSpPr>
        <p:sp>
          <p:nvSpPr>
            <p:cNvPr id="177" name="Oval 83">
              <a:extLst>
                <a:ext uri="{FF2B5EF4-FFF2-40B4-BE49-F238E27FC236}">
                  <a16:creationId xmlns:a16="http://schemas.microsoft.com/office/drawing/2014/main" id="{1C9D2001-21A4-4F5B-9EBC-CFA37079F007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8" name="TextBox 84">
              <a:extLst>
                <a:ext uri="{FF2B5EF4-FFF2-40B4-BE49-F238E27FC236}">
                  <a16:creationId xmlns:a16="http://schemas.microsoft.com/office/drawing/2014/main" id="{ECB1099F-3C0D-4077-A8E9-2FAFF8C81074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79" name="Group 85">
            <a:extLst>
              <a:ext uri="{FF2B5EF4-FFF2-40B4-BE49-F238E27FC236}">
                <a16:creationId xmlns:a16="http://schemas.microsoft.com/office/drawing/2014/main" id="{55B09D37-9841-4925-AC1E-E3DBF9EDB79A}"/>
              </a:ext>
            </a:extLst>
          </p:cNvPr>
          <p:cNvGrpSpPr/>
          <p:nvPr/>
        </p:nvGrpSpPr>
        <p:grpSpPr>
          <a:xfrm>
            <a:off x="4160489" y="2950717"/>
            <a:ext cx="545209" cy="545209"/>
            <a:chOff x="3143872" y="4241436"/>
            <a:chExt cx="297724" cy="297724"/>
          </a:xfrm>
          <a:solidFill>
            <a:sysClr val="window" lastClr="FFFFFF"/>
          </a:solidFill>
        </p:grpSpPr>
        <p:sp>
          <p:nvSpPr>
            <p:cNvPr id="180" name="Oval 86">
              <a:extLst>
                <a:ext uri="{FF2B5EF4-FFF2-40B4-BE49-F238E27FC236}">
                  <a16:creationId xmlns:a16="http://schemas.microsoft.com/office/drawing/2014/main" id="{A2672A21-2452-4665-BF91-CAD2F908FA1F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1" name="TextBox 87">
              <a:extLst>
                <a:ext uri="{FF2B5EF4-FFF2-40B4-BE49-F238E27FC236}">
                  <a16:creationId xmlns:a16="http://schemas.microsoft.com/office/drawing/2014/main" id="{78DC9BFE-DD71-4AB0-8EC8-EB55DE919260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82" name="Group 88">
            <a:extLst>
              <a:ext uri="{FF2B5EF4-FFF2-40B4-BE49-F238E27FC236}">
                <a16:creationId xmlns:a16="http://schemas.microsoft.com/office/drawing/2014/main" id="{BFAC1D2C-F8CB-43C2-A974-C945D00BCB55}"/>
              </a:ext>
            </a:extLst>
          </p:cNvPr>
          <p:cNvGrpSpPr/>
          <p:nvPr/>
        </p:nvGrpSpPr>
        <p:grpSpPr>
          <a:xfrm>
            <a:off x="3655513" y="3778028"/>
            <a:ext cx="545209" cy="545209"/>
            <a:chOff x="3143872" y="4241436"/>
            <a:chExt cx="297724" cy="297724"/>
          </a:xfrm>
          <a:solidFill>
            <a:sysClr val="window" lastClr="FFFFFF"/>
          </a:solidFill>
        </p:grpSpPr>
        <p:sp>
          <p:nvSpPr>
            <p:cNvPr id="183" name="Oval 89">
              <a:extLst>
                <a:ext uri="{FF2B5EF4-FFF2-40B4-BE49-F238E27FC236}">
                  <a16:creationId xmlns:a16="http://schemas.microsoft.com/office/drawing/2014/main" id="{73550D7C-FB9E-4F5D-B170-502D0EC22DC0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4" name="TextBox 90">
              <a:extLst>
                <a:ext uri="{FF2B5EF4-FFF2-40B4-BE49-F238E27FC236}">
                  <a16:creationId xmlns:a16="http://schemas.microsoft.com/office/drawing/2014/main" id="{EB784505-2902-4254-A5D1-9D4F7BC8BED9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185" name="Oval 94">
            <a:extLst>
              <a:ext uri="{FF2B5EF4-FFF2-40B4-BE49-F238E27FC236}">
                <a16:creationId xmlns:a16="http://schemas.microsoft.com/office/drawing/2014/main" id="{8A80F270-94AB-4352-B2D9-13ED31300111}"/>
              </a:ext>
            </a:extLst>
          </p:cNvPr>
          <p:cNvSpPr/>
          <p:nvPr/>
        </p:nvSpPr>
        <p:spPr>
          <a:xfrm>
            <a:off x="7082327" y="2814798"/>
            <a:ext cx="684000" cy="684000"/>
          </a:xfrm>
          <a:prstGeom prst="ellipse">
            <a:avLst/>
          </a:prstGeom>
          <a:noFill/>
          <a:ln w="38100" cap="flat" cmpd="sng" algn="ctr">
            <a:solidFill>
              <a:srgbClr val="33E97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6" name="Oval 38">
            <a:extLst>
              <a:ext uri="{FF2B5EF4-FFF2-40B4-BE49-F238E27FC236}">
                <a16:creationId xmlns:a16="http://schemas.microsoft.com/office/drawing/2014/main" id="{2D107EF3-B6B8-491E-AF0C-69287879E1AD}"/>
              </a:ext>
            </a:extLst>
          </p:cNvPr>
          <p:cNvSpPr/>
          <p:nvPr/>
        </p:nvSpPr>
        <p:spPr>
          <a:xfrm>
            <a:off x="7082327" y="3726808"/>
            <a:ext cx="684000" cy="684000"/>
          </a:xfrm>
          <a:prstGeom prst="ellipse">
            <a:avLst/>
          </a:prstGeom>
          <a:noFill/>
          <a:ln w="38100" cap="flat" cmpd="sng" algn="ctr">
            <a:solidFill>
              <a:srgbClr val="2FC5F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7" name="Oval 42">
            <a:extLst>
              <a:ext uri="{FF2B5EF4-FFF2-40B4-BE49-F238E27FC236}">
                <a16:creationId xmlns:a16="http://schemas.microsoft.com/office/drawing/2014/main" id="{75291157-80BF-4B58-8D54-2D5841C129C5}"/>
              </a:ext>
            </a:extLst>
          </p:cNvPr>
          <p:cNvSpPr/>
          <p:nvPr/>
        </p:nvSpPr>
        <p:spPr>
          <a:xfrm>
            <a:off x="7082327" y="4638818"/>
            <a:ext cx="684000" cy="684000"/>
          </a:xfrm>
          <a:prstGeom prst="ellipse">
            <a:avLst/>
          </a:prstGeom>
          <a:noFill/>
          <a:ln w="38100" cap="flat" cmpd="sng" algn="ctr">
            <a:solidFill>
              <a:srgbClr val="F2AC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8" name="Oval 46">
            <a:extLst>
              <a:ext uri="{FF2B5EF4-FFF2-40B4-BE49-F238E27FC236}">
                <a16:creationId xmlns:a16="http://schemas.microsoft.com/office/drawing/2014/main" id="{852860C2-F81F-4B4B-9327-CE843C942F4D}"/>
              </a:ext>
            </a:extLst>
          </p:cNvPr>
          <p:cNvSpPr/>
          <p:nvPr/>
        </p:nvSpPr>
        <p:spPr>
          <a:xfrm>
            <a:off x="7082327" y="5550828"/>
            <a:ext cx="684000" cy="684000"/>
          </a:xfrm>
          <a:prstGeom prst="ellipse">
            <a:avLst/>
          </a:prstGeom>
          <a:noFill/>
          <a:ln w="38100" cap="flat" cmpd="sng" algn="ctr">
            <a:solidFill>
              <a:srgbClr val="FE3FE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9" name="Rounded Rectangle 9">
            <a:extLst>
              <a:ext uri="{FF2B5EF4-FFF2-40B4-BE49-F238E27FC236}">
                <a16:creationId xmlns:a16="http://schemas.microsoft.com/office/drawing/2014/main" id="{261186DE-81C1-47FE-90D6-A9561FD67997}"/>
              </a:ext>
            </a:extLst>
          </p:cNvPr>
          <p:cNvSpPr>
            <a:spLocks/>
          </p:cNvSpPr>
          <p:nvPr/>
        </p:nvSpPr>
        <p:spPr>
          <a:xfrm>
            <a:off x="7283442" y="391852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0" name="Donut 6">
            <a:extLst>
              <a:ext uri="{FF2B5EF4-FFF2-40B4-BE49-F238E27FC236}">
                <a16:creationId xmlns:a16="http://schemas.microsoft.com/office/drawing/2014/main" id="{D8BF5068-6324-4A44-BCCA-6AAAE2791FC6}"/>
              </a:ext>
            </a:extLst>
          </p:cNvPr>
          <p:cNvSpPr>
            <a:spLocks noChangeAspect="1"/>
          </p:cNvSpPr>
          <p:nvPr/>
        </p:nvSpPr>
        <p:spPr>
          <a:xfrm>
            <a:off x="7251288" y="4800300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1" name="Freeform 31">
            <a:extLst>
              <a:ext uri="{FF2B5EF4-FFF2-40B4-BE49-F238E27FC236}">
                <a16:creationId xmlns:a16="http://schemas.microsoft.com/office/drawing/2014/main" id="{6CA6DDFA-E2C9-4194-B0FE-0E5CF0075834}"/>
              </a:ext>
            </a:extLst>
          </p:cNvPr>
          <p:cNvSpPr>
            <a:spLocks noChangeAspect="1"/>
          </p:cNvSpPr>
          <p:nvPr/>
        </p:nvSpPr>
        <p:spPr>
          <a:xfrm rot="8580000">
            <a:off x="7262172" y="2995075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2" name="Rectangle 1">
            <a:extLst>
              <a:ext uri="{FF2B5EF4-FFF2-40B4-BE49-F238E27FC236}">
                <a16:creationId xmlns:a16="http://schemas.microsoft.com/office/drawing/2014/main" id="{DA4DC5BA-5CE0-4C11-A01E-C22AFBE5B247}"/>
              </a:ext>
            </a:extLst>
          </p:cNvPr>
          <p:cNvSpPr>
            <a:spLocks noChangeAspect="1"/>
          </p:cNvSpPr>
          <p:nvPr/>
        </p:nvSpPr>
        <p:spPr>
          <a:xfrm>
            <a:off x="7277599" y="5746382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93" name="Group 35">
            <a:extLst>
              <a:ext uri="{FF2B5EF4-FFF2-40B4-BE49-F238E27FC236}">
                <a16:creationId xmlns:a16="http://schemas.microsoft.com/office/drawing/2014/main" id="{2204F344-6D4A-466A-AD39-052E1C7E420D}"/>
              </a:ext>
            </a:extLst>
          </p:cNvPr>
          <p:cNvGrpSpPr/>
          <p:nvPr/>
        </p:nvGrpSpPr>
        <p:grpSpPr>
          <a:xfrm>
            <a:off x="8034516" y="2802855"/>
            <a:ext cx="3842956" cy="707886"/>
            <a:chOff x="592509" y="1556792"/>
            <a:chExt cx="2361076" cy="707886"/>
          </a:xfrm>
        </p:grpSpPr>
        <p:sp>
          <p:nvSpPr>
            <p:cNvPr id="194" name="TextBox 105">
              <a:extLst>
                <a:ext uri="{FF2B5EF4-FFF2-40B4-BE49-F238E27FC236}">
                  <a16:creationId xmlns:a16="http://schemas.microsoft.com/office/drawing/2014/main" id="{29CBBC79-CCD7-4575-AC03-0031460E8AF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95" name="TextBox 106">
              <a:extLst>
                <a:ext uri="{FF2B5EF4-FFF2-40B4-BE49-F238E27FC236}">
                  <a16:creationId xmlns:a16="http://schemas.microsoft.com/office/drawing/2014/main" id="{383EAE37-61AA-4F2F-A076-8ECBD5A4340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96" name="Group 39">
            <a:extLst>
              <a:ext uri="{FF2B5EF4-FFF2-40B4-BE49-F238E27FC236}">
                <a16:creationId xmlns:a16="http://schemas.microsoft.com/office/drawing/2014/main" id="{D4C381D0-9219-4F8A-B00C-4E1420EFBC31}"/>
              </a:ext>
            </a:extLst>
          </p:cNvPr>
          <p:cNvGrpSpPr/>
          <p:nvPr/>
        </p:nvGrpSpPr>
        <p:grpSpPr>
          <a:xfrm>
            <a:off x="8034516" y="3714865"/>
            <a:ext cx="3842956" cy="707886"/>
            <a:chOff x="592509" y="1556792"/>
            <a:chExt cx="2361076" cy="707886"/>
          </a:xfrm>
        </p:grpSpPr>
        <p:sp>
          <p:nvSpPr>
            <p:cNvPr id="197" name="TextBox 108">
              <a:extLst>
                <a:ext uri="{FF2B5EF4-FFF2-40B4-BE49-F238E27FC236}">
                  <a16:creationId xmlns:a16="http://schemas.microsoft.com/office/drawing/2014/main" id="{506DCDC2-2D80-4A6E-AD5D-FFEB91EE41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98" name="TextBox 109">
              <a:extLst>
                <a:ext uri="{FF2B5EF4-FFF2-40B4-BE49-F238E27FC236}">
                  <a16:creationId xmlns:a16="http://schemas.microsoft.com/office/drawing/2014/main" id="{2C86E4D4-1D94-4360-96E8-3ECA2EE1EFA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99" name="Group 43">
            <a:extLst>
              <a:ext uri="{FF2B5EF4-FFF2-40B4-BE49-F238E27FC236}">
                <a16:creationId xmlns:a16="http://schemas.microsoft.com/office/drawing/2014/main" id="{2AC1A7A4-CF28-42CB-83A9-2FA64DDC9404}"/>
              </a:ext>
            </a:extLst>
          </p:cNvPr>
          <p:cNvGrpSpPr/>
          <p:nvPr/>
        </p:nvGrpSpPr>
        <p:grpSpPr>
          <a:xfrm>
            <a:off x="8034516" y="4626875"/>
            <a:ext cx="3842956" cy="707886"/>
            <a:chOff x="592509" y="1556792"/>
            <a:chExt cx="2361076" cy="707886"/>
          </a:xfrm>
        </p:grpSpPr>
        <p:sp>
          <p:nvSpPr>
            <p:cNvPr id="200" name="TextBox 111">
              <a:extLst>
                <a:ext uri="{FF2B5EF4-FFF2-40B4-BE49-F238E27FC236}">
                  <a16:creationId xmlns:a16="http://schemas.microsoft.com/office/drawing/2014/main" id="{BE614FE3-4777-40A8-937D-E1F62B9CF5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1" name="TextBox 112">
              <a:extLst>
                <a:ext uri="{FF2B5EF4-FFF2-40B4-BE49-F238E27FC236}">
                  <a16:creationId xmlns:a16="http://schemas.microsoft.com/office/drawing/2014/main" id="{881FCC17-3B8E-46F9-BE98-F4CFB52E50ED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02" name="Group 47">
            <a:extLst>
              <a:ext uri="{FF2B5EF4-FFF2-40B4-BE49-F238E27FC236}">
                <a16:creationId xmlns:a16="http://schemas.microsoft.com/office/drawing/2014/main" id="{7584449F-46D7-4BE0-976E-684788FBD154}"/>
              </a:ext>
            </a:extLst>
          </p:cNvPr>
          <p:cNvGrpSpPr/>
          <p:nvPr/>
        </p:nvGrpSpPr>
        <p:grpSpPr>
          <a:xfrm>
            <a:off x="8034516" y="5538885"/>
            <a:ext cx="3842956" cy="707886"/>
            <a:chOff x="592509" y="1556792"/>
            <a:chExt cx="2361076" cy="707886"/>
          </a:xfrm>
        </p:grpSpPr>
        <p:sp>
          <p:nvSpPr>
            <p:cNvPr id="203" name="TextBox 114">
              <a:extLst>
                <a:ext uri="{FF2B5EF4-FFF2-40B4-BE49-F238E27FC236}">
                  <a16:creationId xmlns:a16="http://schemas.microsoft.com/office/drawing/2014/main" id="{C02DAF3D-A19D-48D8-8D91-A58F28036C85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04" name="TextBox 115">
              <a:extLst>
                <a:ext uri="{FF2B5EF4-FFF2-40B4-BE49-F238E27FC236}">
                  <a16:creationId xmlns:a16="http://schemas.microsoft.com/office/drawing/2014/main" id="{F1C1BB88-961B-45B2-A4D2-DD353E5FD706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205" name="TextBox 138">
            <a:extLst>
              <a:ext uri="{FF2B5EF4-FFF2-40B4-BE49-F238E27FC236}">
                <a16:creationId xmlns:a16="http://schemas.microsoft.com/office/drawing/2014/main" id="{6AC50A5E-2007-4A1B-8858-E6C6D82381FA}"/>
              </a:ext>
            </a:extLst>
          </p:cNvPr>
          <p:cNvSpPr txBox="1"/>
          <p:nvPr/>
        </p:nvSpPr>
        <p:spPr>
          <a:xfrm>
            <a:off x="6982706" y="668312"/>
            <a:ext cx="468075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rgbClr val="FE4D3B"/>
                </a:solidFill>
                <a:latin typeface="Arial"/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rgbClr val="2FC5FA"/>
                </a:solidFill>
                <a:latin typeface="Arial"/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52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3317713" y="232583"/>
            <a:ext cx="5723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EXTRACTING INFORMATION</a:t>
            </a:r>
          </a:p>
        </p:txBody>
      </p:sp>
      <p:sp>
        <p:nvSpPr>
          <p:cNvPr id="5" name="išļîďe">
            <a:extLst>
              <a:ext uri="{FF2B5EF4-FFF2-40B4-BE49-F238E27FC236}">
                <a16:creationId xmlns:a16="http://schemas.microsoft.com/office/drawing/2014/main" id="{4E72D718-9087-483D-B1E2-C916BDF3BF53}"/>
              </a:ext>
            </a:extLst>
          </p:cNvPr>
          <p:cNvSpPr/>
          <p:nvPr/>
        </p:nvSpPr>
        <p:spPr bwMode="auto">
          <a:xfrm rot="21172538">
            <a:off x="7157939" y="1828521"/>
            <a:ext cx="672652" cy="247671"/>
          </a:xfrm>
          <a:custGeom>
            <a:avLst/>
            <a:gdLst>
              <a:gd name="T0" fmla="*/ 10800 w 21600"/>
              <a:gd name="T1" fmla="+- 0 11425 1250"/>
              <a:gd name="T2" fmla="*/ 11425 h 20350"/>
              <a:gd name="T3" fmla="*/ 10800 w 21600"/>
              <a:gd name="T4" fmla="+- 0 11425 1250"/>
              <a:gd name="T5" fmla="*/ 11425 h 20350"/>
              <a:gd name="T6" fmla="*/ 10800 w 21600"/>
              <a:gd name="T7" fmla="+- 0 11425 1250"/>
              <a:gd name="T8" fmla="*/ 11425 h 20350"/>
              <a:gd name="T9" fmla="*/ 10800 w 21600"/>
              <a:gd name="T10" fmla="+- 0 11425 1250"/>
              <a:gd name="T11" fmla="*/ 11425 h 203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35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w="50800" cap="rnd" cmpd="sng">
            <a:solidFill>
              <a:schemeClr val="bg1">
                <a:lumMod val="75000"/>
              </a:schemeClr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/>
          </a:p>
        </p:txBody>
      </p:sp>
      <p:sp>
        <p:nvSpPr>
          <p:cNvPr id="7" name="ïṩḻïḍe">
            <a:extLst>
              <a:ext uri="{FF2B5EF4-FFF2-40B4-BE49-F238E27FC236}">
                <a16:creationId xmlns:a16="http://schemas.microsoft.com/office/drawing/2014/main" id="{87766919-7A3A-49D1-922D-5A3CF211B88D}"/>
              </a:ext>
            </a:extLst>
          </p:cNvPr>
          <p:cNvSpPr/>
          <p:nvPr/>
        </p:nvSpPr>
        <p:spPr bwMode="auto">
          <a:xfrm rot="11377167" flipH="1">
            <a:off x="6466993" y="4665483"/>
            <a:ext cx="672652" cy="247671"/>
          </a:xfrm>
          <a:custGeom>
            <a:avLst/>
            <a:gdLst>
              <a:gd name="T0" fmla="*/ 10800 w 21600"/>
              <a:gd name="T1" fmla="+- 0 11425 1250"/>
              <a:gd name="T2" fmla="*/ 11425 h 20350"/>
              <a:gd name="T3" fmla="*/ 10800 w 21600"/>
              <a:gd name="T4" fmla="+- 0 11425 1250"/>
              <a:gd name="T5" fmla="*/ 11425 h 20350"/>
              <a:gd name="T6" fmla="*/ 10800 w 21600"/>
              <a:gd name="T7" fmla="+- 0 11425 1250"/>
              <a:gd name="T8" fmla="*/ 11425 h 20350"/>
              <a:gd name="T9" fmla="*/ 10800 w 21600"/>
              <a:gd name="T10" fmla="+- 0 11425 1250"/>
              <a:gd name="T11" fmla="*/ 11425 h 203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35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w="50800" cap="rnd" cmpd="sng">
            <a:solidFill>
              <a:schemeClr val="bg1">
                <a:lumMod val="75000"/>
              </a:schemeClr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/>
          </a:p>
        </p:txBody>
      </p:sp>
      <p:sp>
        <p:nvSpPr>
          <p:cNvPr id="9" name="íṧľídé">
            <a:extLst>
              <a:ext uri="{FF2B5EF4-FFF2-40B4-BE49-F238E27FC236}">
                <a16:creationId xmlns:a16="http://schemas.microsoft.com/office/drawing/2014/main" id="{EB655AC1-EE94-4E26-BBC9-D85EB0EC5076}"/>
              </a:ext>
            </a:extLst>
          </p:cNvPr>
          <p:cNvSpPr/>
          <p:nvPr/>
        </p:nvSpPr>
        <p:spPr bwMode="auto">
          <a:xfrm rot="21439899" flipH="1">
            <a:off x="4626347" y="1911547"/>
            <a:ext cx="672652" cy="247671"/>
          </a:xfrm>
          <a:custGeom>
            <a:avLst/>
            <a:gdLst>
              <a:gd name="T0" fmla="*/ 10800 w 21600"/>
              <a:gd name="T1" fmla="+- 0 11425 1250"/>
              <a:gd name="T2" fmla="*/ 11425 h 20350"/>
              <a:gd name="T3" fmla="*/ 10800 w 21600"/>
              <a:gd name="T4" fmla="+- 0 11425 1250"/>
              <a:gd name="T5" fmla="*/ 11425 h 20350"/>
              <a:gd name="T6" fmla="*/ 10800 w 21600"/>
              <a:gd name="T7" fmla="+- 0 11425 1250"/>
              <a:gd name="T8" fmla="*/ 11425 h 20350"/>
              <a:gd name="T9" fmla="*/ 10800 w 21600"/>
              <a:gd name="T10" fmla="+- 0 11425 1250"/>
              <a:gd name="T11" fmla="*/ 11425 h 203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35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w="50800" cap="rnd" cmpd="sng">
            <a:solidFill>
              <a:schemeClr val="bg1">
                <a:lumMod val="75000"/>
              </a:schemeClr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/>
          </a:p>
        </p:txBody>
      </p:sp>
      <p:sp>
        <p:nvSpPr>
          <p:cNvPr id="10" name="ïṧļiḍé">
            <a:extLst>
              <a:ext uri="{FF2B5EF4-FFF2-40B4-BE49-F238E27FC236}">
                <a16:creationId xmlns:a16="http://schemas.microsoft.com/office/drawing/2014/main" id="{37F5D774-1544-4264-8CD0-FBE7658B2EBB}"/>
              </a:ext>
            </a:extLst>
          </p:cNvPr>
          <p:cNvSpPr/>
          <p:nvPr/>
        </p:nvSpPr>
        <p:spPr bwMode="auto">
          <a:xfrm>
            <a:off x="3454887" y="1773028"/>
            <a:ext cx="1003391" cy="100339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9DBF5C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1" name="îṧlíḓe">
            <a:extLst>
              <a:ext uri="{FF2B5EF4-FFF2-40B4-BE49-F238E27FC236}">
                <a16:creationId xmlns:a16="http://schemas.microsoft.com/office/drawing/2014/main" id="{67FE0601-D0C0-4AF4-81F2-36926D2AA06C}"/>
              </a:ext>
            </a:extLst>
          </p:cNvPr>
          <p:cNvSpPr/>
          <p:nvPr/>
        </p:nvSpPr>
        <p:spPr bwMode="auto">
          <a:xfrm rot="10691088">
            <a:off x="5154758" y="4626081"/>
            <a:ext cx="720498" cy="317329"/>
          </a:xfrm>
          <a:custGeom>
            <a:avLst/>
            <a:gdLst>
              <a:gd name="T0" fmla="*/ 10800 w 21600"/>
              <a:gd name="T1" fmla="+- 0 11384 1169"/>
              <a:gd name="T2" fmla="*/ 11384 h 20431"/>
              <a:gd name="T3" fmla="*/ 10800 w 21600"/>
              <a:gd name="T4" fmla="+- 0 11384 1169"/>
              <a:gd name="T5" fmla="*/ 11384 h 20431"/>
              <a:gd name="T6" fmla="*/ 10800 w 21600"/>
              <a:gd name="T7" fmla="+- 0 11384 1169"/>
              <a:gd name="T8" fmla="*/ 11384 h 20431"/>
              <a:gd name="T9" fmla="*/ 10800 w 21600"/>
              <a:gd name="T10" fmla="+- 0 11384 1169"/>
              <a:gd name="T11" fmla="*/ 11384 h 20431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431">
                <a:moveTo>
                  <a:pt x="0" y="20430"/>
                </a:moveTo>
                <a:cubicBezTo>
                  <a:pt x="1891" y="12883"/>
                  <a:pt x="4664" y="6969"/>
                  <a:pt x="7983" y="3512"/>
                </a:cubicBezTo>
                <a:cubicBezTo>
                  <a:pt x="12262" y="-944"/>
                  <a:pt x="17171" y="-1169"/>
                  <a:pt x="21599" y="2889"/>
                </a:cubicBezTo>
              </a:path>
            </a:pathLst>
          </a:custGeom>
          <a:noFill/>
          <a:ln w="50800" cap="rnd" cmpd="sng">
            <a:solidFill>
              <a:schemeClr val="bg1">
                <a:lumMod val="75000"/>
              </a:schemeClr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/>
          </a:p>
        </p:txBody>
      </p:sp>
      <p:grpSp>
        <p:nvGrpSpPr>
          <p:cNvPr id="17" name="îṡ1ïḑ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68AA64E-72A7-4A22-92AE-F121CBD91738}"/>
              </a:ext>
            </a:extLst>
          </p:cNvPr>
          <p:cNvGrpSpPr>
            <a:grpSpLocks noChangeAspect="1"/>
          </p:cNvGrpSpPr>
          <p:nvPr/>
        </p:nvGrpSpPr>
        <p:grpSpPr>
          <a:xfrm>
            <a:off x="4940377" y="2246978"/>
            <a:ext cx="2522709" cy="2132413"/>
            <a:chOff x="3771900" y="1678485"/>
            <a:chExt cx="4648201" cy="3929063"/>
          </a:xfrm>
        </p:grpSpPr>
        <p:sp>
          <p:nvSpPr>
            <p:cNvPr id="26" name="ïṩlîďe">
              <a:extLst>
                <a:ext uri="{FF2B5EF4-FFF2-40B4-BE49-F238E27FC236}">
                  <a16:creationId xmlns:a16="http://schemas.microsoft.com/office/drawing/2014/main" id="{2F4C67D9-B5D7-4900-B0FC-B924A5BA9B8F}"/>
                </a:ext>
              </a:extLst>
            </p:cNvPr>
            <p:cNvSpPr/>
            <p:nvPr/>
          </p:nvSpPr>
          <p:spPr bwMode="auto">
            <a:xfrm>
              <a:off x="3771900" y="2169023"/>
              <a:ext cx="947738" cy="3438525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ṩľîḑê">
              <a:extLst>
                <a:ext uri="{FF2B5EF4-FFF2-40B4-BE49-F238E27FC236}">
                  <a16:creationId xmlns:a16="http://schemas.microsoft.com/office/drawing/2014/main" id="{A699F9DA-78F4-4F49-BDFC-1F172F03CCF3}"/>
                </a:ext>
              </a:extLst>
            </p:cNvPr>
            <p:cNvSpPr/>
            <p:nvPr/>
          </p:nvSpPr>
          <p:spPr bwMode="auto">
            <a:xfrm>
              <a:off x="3771900" y="2648448"/>
              <a:ext cx="947738" cy="755650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ṧ1iḍe">
              <a:extLst>
                <a:ext uri="{FF2B5EF4-FFF2-40B4-BE49-F238E27FC236}">
                  <a16:creationId xmlns:a16="http://schemas.microsoft.com/office/drawing/2014/main" id="{FB776A52-B541-4356-8109-9224267B2EBB}"/>
                </a:ext>
              </a:extLst>
            </p:cNvPr>
            <p:cNvSpPr/>
            <p:nvPr/>
          </p:nvSpPr>
          <p:spPr bwMode="auto">
            <a:xfrm>
              <a:off x="3956050" y="4893173"/>
              <a:ext cx="581025" cy="327025"/>
            </a:xfrm>
            <a:prstGeom prst="rect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sļiḑe">
              <a:extLst>
                <a:ext uri="{FF2B5EF4-FFF2-40B4-BE49-F238E27FC236}">
                  <a16:creationId xmlns:a16="http://schemas.microsoft.com/office/drawing/2014/main" id="{B5E2D676-24EB-4128-B25C-29F2E9D30C60}"/>
                </a:ext>
              </a:extLst>
            </p:cNvPr>
            <p:cNvSpPr/>
            <p:nvPr/>
          </p:nvSpPr>
          <p:spPr bwMode="auto">
            <a:xfrm>
              <a:off x="3771900" y="3443785"/>
              <a:ext cx="947738" cy="61913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$1îḑé">
              <a:extLst>
                <a:ext uri="{FF2B5EF4-FFF2-40B4-BE49-F238E27FC236}">
                  <a16:creationId xmlns:a16="http://schemas.microsoft.com/office/drawing/2014/main" id="{DA174F92-B85F-4FB3-ABEE-3B785561DF7C}"/>
                </a:ext>
              </a:extLst>
            </p:cNvPr>
            <p:cNvSpPr/>
            <p:nvPr/>
          </p:nvSpPr>
          <p:spPr bwMode="auto">
            <a:xfrm>
              <a:off x="3771900" y="2535735"/>
              <a:ext cx="947738" cy="61913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ŝ1ïḍe">
              <a:extLst>
                <a:ext uri="{FF2B5EF4-FFF2-40B4-BE49-F238E27FC236}">
                  <a16:creationId xmlns:a16="http://schemas.microsoft.com/office/drawing/2014/main" id="{55901190-FE90-4C51-9FCA-905948CEB770}"/>
                </a:ext>
              </a:extLst>
            </p:cNvPr>
            <p:cNvSpPr/>
            <p:nvPr/>
          </p:nvSpPr>
          <p:spPr bwMode="auto">
            <a:xfrm>
              <a:off x="3995738" y="2811960"/>
              <a:ext cx="500063" cy="377825"/>
            </a:xfrm>
            <a:custGeom>
              <a:avLst/>
              <a:gdLst>
                <a:gd name="T0" fmla="*/ 40 w 49"/>
                <a:gd name="T1" fmla="*/ 6 h 37"/>
                <a:gd name="T2" fmla="*/ 24 w 49"/>
                <a:gd name="T3" fmla="*/ 13 h 37"/>
                <a:gd name="T4" fmla="*/ 8 w 49"/>
                <a:gd name="T5" fmla="*/ 6 h 37"/>
                <a:gd name="T6" fmla="*/ 11 w 49"/>
                <a:gd name="T7" fmla="*/ 27 h 37"/>
                <a:gd name="T8" fmla="*/ 24 w 49"/>
                <a:gd name="T9" fmla="*/ 37 h 37"/>
                <a:gd name="T10" fmla="*/ 37 w 49"/>
                <a:gd name="T11" fmla="*/ 27 h 37"/>
                <a:gd name="T12" fmla="*/ 40 w 49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7">
                  <a:moveTo>
                    <a:pt x="40" y="6"/>
                  </a:moveTo>
                  <a:cubicBezTo>
                    <a:pt x="32" y="0"/>
                    <a:pt x="24" y="11"/>
                    <a:pt x="24" y="13"/>
                  </a:cubicBezTo>
                  <a:cubicBezTo>
                    <a:pt x="24" y="11"/>
                    <a:pt x="16" y="0"/>
                    <a:pt x="8" y="6"/>
                  </a:cubicBezTo>
                  <a:cubicBezTo>
                    <a:pt x="0" y="13"/>
                    <a:pt x="6" y="23"/>
                    <a:pt x="11" y="27"/>
                  </a:cubicBezTo>
                  <a:cubicBezTo>
                    <a:pt x="14" y="29"/>
                    <a:pt x="24" y="37"/>
                    <a:pt x="24" y="37"/>
                  </a:cubicBezTo>
                  <a:cubicBezTo>
                    <a:pt x="24" y="37"/>
                    <a:pt x="35" y="29"/>
                    <a:pt x="37" y="27"/>
                  </a:cubicBezTo>
                  <a:cubicBezTo>
                    <a:pt x="42" y="23"/>
                    <a:pt x="49" y="13"/>
                    <a:pt x="4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śľîdé">
              <a:extLst>
                <a:ext uri="{FF2B5EF4-FFF2-40B4-BE49-F238E27FC236}">
                  <a16:creationId xmlns:a16="http://schemas.microsoft.com/office/drawing/2014/main" id="{F7275487-2C90-48F8-B7A1-F07D220E4E85}"/>
                </a:ext>
              </a:extLst>
            </p:cNvPr>
            <p:cNvSpPr/>
            <p:nvPr/>
          </p:nvSpPr>
          <p:spPr bwMode="auto">
            <a:xfrm>
              <a:off x="4760913" y="1678485"/>
              <a:ext cx="509588" cy="3929063"/>
            </a:xfrm>
            <a:prstGeom prst="rect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s1íďe">
              <a:extLst>
                <a:ext uri="{FF2B5EF4-FFF2-40B4-BE49-F238E27FC236}">
                  <a16:creationId xmlns:a16="http://schemas.microsoft.com/office/drawing/2014/main" id="{3F8C9F06-D7AC-40BD-AF51-9550D881BE4C}"/>
                </a:ext>
              </a:extLst>
            </p:cNvPr>
            <p:cNvSpPr/>
            <p:nvPr/>
          </p:nvSpPr>
          <p:spPr bwMode="auto">
            <a:xfrm>
              <a:off x="4883150" y="1883273"/>
              <a:ext cx="265113" cy="2000250"/>
            </a:xfrm>
            <a:custGeom>
              <a:avLst/>
              <a:gdLst>
                <a:gd name="T0" fmla="*/ 26 w 26"/>
                <a:gd name="T1" fmla="*/ 193 h 196"/>
                <a:gd name="T2" fmla="*/ 24 w 26"/>
                <a:gd name="T3" fmla="*/ 196 h 196"/>
                <a:gd name="T4" fmla="*/ 3 w 26"/>
                <a:gd name="T5" fmla="*/ 196 h 196"/>
                <a:gd name="T6" fmla="*/ 0 w 26"/>
                <a:gd name="T7" fmla="*/ 193 h 196"/>
                <a:gd name="T8" fmla="*/ 0 w 26"/>
                <a:gd name="T9" fmla="*/ 3 h 196"/>
                <a:gd name="T10" fmla="*/ 3 w 26"/>
                <a:gd name="T11" fmla="*/ 0 h 196"/>
                <a:gd name="T12" fmla="*/ 24 w 26"/>
                <a:gd name="T13" fmla="*/ 0 h 196"/>
                <a:gd name="T14" fmla="*/ 26 w 26"/>
                <a:gd name="T15" fmla="*/ 3 h 196"/>
                <a:gd name="T16" fmla="*/ 26 w 26"/>
                <a:gd name="T17" fmla="*/ 19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6">
                  <a:moveTo>
                    <a:pt x="26" y="193"/>
                  </a:moveTo>
                  <a:cubicBezTo>
                    <a:pt x="26" y="195"/>
                    <a:pt x="25" y="196"/>
                    <a:pt x="24" y="196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2" y="196"/>
                    <a:pt x="0" y="195"/>
                    <a:pt x="0" y="19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lnTo>
                    <a:pt x="26" y="193"/>
                  </a:lnTo>
                  <a:close/>
                </a:path>
              </a:pathLst>
            </a:cu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ṩlïdê">
              <a:extLst>
                <a:ext uri="{FF2B5EF4-FFF2-40B4-BE49-F238E27FC236}">
                  <a16:creationId xmlns:a16="http://schemas.microsoft.com/office/drawing/2014/main" id="{ED5B3063-8F06-45E6-8730-8146574F09A6}"/>
                </a:ext>
              </a:extLst>
            </p:cNvPr>
            <p:cNvSpPr/>
            <p:nvPr/>
          </p:nvSpPr>
          <p:spPr bwMode="auto">
            <a:xfrm>
              <a:off x="4883150" y="5056685"/>
              <a:ext cx="265113" cy="357188"/>
            </a:xfrm>
            <a:prstGeom prst="ellipse">
              <a:avLst/>
            </a:pr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iṣḻiḓé">
              <a:extLst>
                <a:ext uri="{FF2B5EF4-FFF2-40B4-BE49-F238E27FC236}">
                  <a16:creationId xmlns:a16="http://schemas.microsoft.com/office/drawing/2014/main" id="{F7E9C769-43B6-4237-9D22-2081B9FAE43A}"/>
                </a:ext>
              </a:extLst>
            </p:cNvPr>
            <p:cNvSpPr/>
            <p:nvPr/>
          </p:nvSpPr>
          <p:spPr bwMode="auto">
            <a:xfrm>
              <a:off x="6697663" y="2300785"/>
              <a:ext cx="712788" cy="2755900"/>
            </a:xfrm>
            <a:custGeom>
              <a:avLst/>
              <a:gdLst>
                <a:gd name="T0" fmla="*/ 449 w 449"/>
                <a:gd name="T1" fmla="*/ 1704 h 1736"/>
                <a:gd name="T2" fmla="*/ 250 w 449"/>
                <a:gd name="T3" fmla="*/ 1736 h 1736"/>
                <a:gd name="T4" fmla="*/ 0 w 449"/>
                <a:gd name="T5" fmla="*/ 26 h 1736"/>
                <a:gd name="T6" fmla="*/ 199 w 449"/>
                <a:gd name="T7" fmla="*/ 0 h 1736"/>
                <a:gd name="T8" fmla="*/ 449 w 449"/>
                <a:gd name="T9" fmla="*/ 1704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736">
                  <a:moveTo>
                    <a:pt x="449" y="1704"/>
                  </a:moveTo>
                  <a:lnTo>
                    <a:pt x="250" y="1736"/>
                  </a:lnTo>
                  <a:lnTo>
                    <a:pt x="0" y="26"/>
                  </a:lnTo>
                  <a:lnTo>
                    <a:pt x="199" y="0"/>
                  </a:lnTo>
                  <a:lnTo>
                    <a:pt x="449" y="1704"/>
                  </a:lnTo>
                  <a:close/>
                </a:path>
              </a:pathLst>
            </a:cu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šḻîďê">
              <a:extLst>
                <a:ext uri="{FF2B5EF4-FFF2-40B4-BE49-F238E27FC236}">
                  <a16:creationId xmlns:a16="http://schemas.microsoft.com/office/drawing/2014/main" id="{F29C6289-24B7-4D7A-BC52-36CA37698A8C}"/>
                </a:ext>
              </a:extLst>
            </p:cNvPr>
            <p:cNvSpPr/>
            <p:nvPr/>
          </p:nvSpPr>
          <p:spPr bwMode="auto">
            <a:xfrm>
              <a:off x="6718300" y="2413498"/>
              <a:ext cx="447675" cy="969963"/>
            </a:xfrm>
            <a:custGeom>
              <a:avLst/>
              <a:gdLst>
                <a:gd name="T0" fmla="*/ 282 w 282"/>
                <a:gd name="T1" fmla="*/ 579 h 611"/>
                <a:gd name="T2" fmla="*/ 83 w 282"/>
                <a:gd name="T3" fmla="*/ 611 h 611"/>
                <a:gd name="T4" fmla="*/ 0 w 282"/>
                <a:gd name="T5" fmla="*/ 26 h 611"/>
                <a:gd name="T6" fmla="*/ 199 w 282"/>
                <a:gd name="T7" fmla="*/ 0 h 611"/>
                <a:gd name="T8" fmla="*/ 282 w 282"/>
                <a:gd name="T9" fmla="*/ 579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611">
                  <a:moveTo>
                    <a:pt x="282" y="579"/>
                  </a:moveTo>
                  <a:lnTo>
                    <a:pt x="83" y="611"/>
                  </a:lnTo>
                  <a:lnTo>
                    <a:pt x="0" y="26"/>
                  </a:lnTo>
                  <a:lnTo>
                    <a:pt x="199" y="0"/>
                  </a:lnTo>
                  <a:lnTo>
                    <a:pt x="282" y="579"/>
                  </a:lnTo>
                  <a:close/>
                </a:path>
              </a:pathLst>
            </a:cu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şľïḓe">
              <a:extLst>
                <a:ext uri="{FF2B5EF4-FFF2-40B4-BE49-F238E27FC236}">
                  <a16:creationId xmlns:a16="http://schemas.microsoft.com/office/drawing/2014/main" id="{2E0013E7-F916-4D58-AAB8-E448B5B508AD}"/>
                </a:ext>
              </a:extLst>
            </p:cNvPr>
            <p:cNvSpPr/>
            <p:nvPr/>
          </p:nvSpPr>
          <p:spPr bwMode="auto">
            <a:xfrm>
              <a:off x="6799263" y="3015160"/>
              <a:ext cx="336550" cy="163513"/>
            </a:xfrm>
            <a:custGeom>
              <a:avLst/>
              <a:gdLst>
                <a:gd name="T0" fmla="*/ 13 w 212"/>
                <a:gd name="T1" fmla="*/ 103 h 103"/>
                <a:gd name="T2" fmla="*/ 212 w 212"/>
                <a:gd name="T3" fmla="*/ 71 h 103"/>
                <a:gd name="T4" fmla="*/ 206 w 212"/>
                <a:gd name="T5" fmla="*/ 0 h 103"/>
                <a:gd name="T6" fmla="*/ 0 w 212"/>
                <a:gd name="T7" fmla="*/ 26 h 103"/>
                <a:gd name="T8" fmla="*/ 13 w 212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03">
                  <a:moveTo>
                    <a:pt x="13" y="103"/>
                  </a:moveTo>
                  <a:lnTo>
                    <a:pt x="212" y="71"/>
                  </a:lnTo>
                  <a:lnTo>
                    <a:pt x="206" y="0"/>
                  </a:lnTo>
                  <a:lnTo>
                    <a:pt x="0" y="26"/>
                  </a:lnTo>
                  <a:lnTo>
                    <a:pt x="13" y="103"/>
                  </a:ln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ṡ1ïḋè">
              <a:extLst>
                <a:ext uri="{FF2B5EF4-FFF2-40B4-BE49-F238E27FC236}">
                  <a16:creationId xmlns:a16="http://schemas.microsoft.com/office/drawing/2014/main" id="{712A9403-6FCB-4583-9DDD-D743C82206FD}"/>
                </a:ext>
              </a:extLst>
            </p:cNvPr>
            <p:cNvSpPr/>
            <p:nvPr/>
          </p:nvSpPr>
          <p:spPr bwMode="auto">
            <a:xfrm>
              <a:off x="6748463" y="2627810"/>
              <a:ext cx="357188" cy="347663"/>
            </a:xfrm>
            <a:custGeom>
              <a:avLst/>
              <a:gdLst>
                <a:gd name="T0" fmla="*/ 26 w 225"/>
                <a:gd name="T1" fmla="*/ 219 h 219"/>
                <a:gd name="T2" fmla="*/ 225 w 225"/>
                <a:gd name="T3" fmla="*/ 186 h 219"/>
                <a:gd name="T4" fmla="*/ 199 w 225"/>
                <a:gd name="T5" fmla="*/ 0 h 219"/>
                <a:gd name="T6" fmla="*/ 0 w 225"/>
                <a:gd name="T7" fmla="*/ 26 h 219"/>
                <a:gd name="T8" fmla="*/ 26 w 225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19">
                  <a:moveTo>
                    <a:pt x="26" y="219"/>
                  </a:moveTo>
                  <a:lnTo>
                    <a:pt x="225" y="186"/>
                  </a:lnTo>
                  <a:lnTo>
                    <a:pt x="199" y="0"/>
                  </a:lnTo>
                  <a:lnTo>
                    <a:pt x="0" y="26"/>
                  </a:lnTo>
                  <a:lnTo>
                    <a:pt x="26" y="219"/>
                  </a:ln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ṩlïḑe">
              <a:extLst>
                <a:ext uri="{FF2B5EF4-FFF2-40B4-BE49-F238E27FC236}">
                  <a16:creationId xmlns:a16="http://schemas.microsoft.com/office/drawing/2014/main" id="{37F6EFF1-D299-43C9-8D82-DFC8E7ABF24E}"/>
                </a:ext>
              </a:extLst>
            </p:cNvPr>
            <p:cNvSpPr/>
            <p:nvPr/>
          </p:nvSpPr>
          <p:spPr bwMode="auto">
            <a:xfrm>
              <a:off x="7075488" y="2443660"/>
              <a:ext cx="1120775" cy="2592388"/>
            </a:xfrm>
            <a:custGeom>
              <a:avLst/>
              <a:gdLst>
                <a:gd name="T0" fmla="*/ 706 w 706"/>
                <a:gd name="T1" fmla="*/ 1556 h 1633"/>
                <a:gd name="T2" fmla="*/ 449 w 706"/>
                <a:gd name="T3" fmla="*/ 1633 h 1633"/>
                <a:gd name="T4" fmla="*/ 0 w 706"/>
                <a:gd name="T5" fmla="*/ 78 h 1633"/>
                <a:gd name="T6" fmla="*/ 256 w 706"/>
                <a:gd name="T7" fmla="*/ 0 h 1633"/>
                <a:gd name="T8" fmla="*/ 706 w 706"/>
                <a:gd name="T9" fmla="*/ 1556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1633">
                  <a:moveTo>
                    <a:pt x="706" y="1556"/>
                  </a:moveTo>
                  <a:lnTo>
                    <a:pt x="449" y="1633"/>
                  </a:lnTo>
                  <a:lnTo>
                    <a:pt x="0" y="78"/>
                  </a:lnTo>
                  <a:lnTo>
                    <a:pt x="256" y="0"/>
                  </a:lnTo>
                  <a:lnTo>
                    <a:pt x="706" y="1556"/>
                  </a:lnTo>
                  <a:close/>
                </a:path>
              </a:pathLst>
            </a:cu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şļiďê">
              <a:extLst>
                <a:ext uri="{FF2B5EF4-FFF2-40B4-BE49-F238E27FC236}">
                  <a16:creationId xmlns:a16="http://schemas.microsoft.com/office/drawing/2014/main" id="{29E3BE05-253A-473A-B39C-BC110A73C4DC}"/>
                </a:ext>
              </a:extLst>
            </p:cNvPr>
            <p:cNvSpPr/>
            <p:nvPr/>
          </p:nvSpPr>
          <p:spPr bwMode="auto">
            <a:xfrm>
              <a:off x="7543800" y="4077198"/>
              <a:ext cx="652463" cy="958850"/>
            </a:xfrm>
            <a:custGeom>
              <a:avLst/>
              <a:gdLst>
                <a:gd name="T0" fmla="*/ 411 w 411"/>
                <a:gd name="T1" fmla="*/ 527 h 604"/>
                <a:gd name="T2" fmla="*/ 154 w 411"/>
                <a:gd name="T3" fmla="*/ 604 h 604"/>
                <a:gd name="T4" fmla="*/ 0 w 411"/>
                <a:gd name="T5" fmla="*/ 70 h 604"/>
                <a:gd name="T6" fmla="*/ 257 w 411"/>
                <a:gd name="T7" fmla="*/ 0 h 604"/>
                <a:gd name="T8" fmla="*/ 411 w 411"/>
                <a:gd name="T9" fmla="*/ 527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604">
                  <a:moveTo>
                    <a:pt x="411" y="527"/>
                  </a:moveTo>
                  <a:lnTo>
                    <a:pt x="154" y="604"/>
                  </a:lnTo>
                  <a:lnTo>
                    <a:pt x="0" y="70"/>
                  </a:lnTo>
                  <a:lnTo>
                    <a:pt x="257" y="0"/>
                  </a:lnTo>
                  <a:lnTo>
                    <a:pt x="411" y="527"/>
                  </a:ln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śļîḓe">
              <a:extLst>
                <a:ext uri="{FF2B5EF4-FFF2-40B4-BE49-F238E27FC236}">
                  <a16:creationId xmlns:a16="http://schemas.microsoft.com/office/drawing/2014/main" id="{237ADE3F-0C98-49D0-9475-030AEB88D910}"/>
                </a:ext>
              </a:extLst>
            </p:cNvPr>
            <p:cNvSpPr/>
            <p:nvPr/>
          </p:nvSpPr>
          <p:spPr bwMode="auto">
            <a:xfrm>
              <a:off x="7258050" y="3097710"/>
              <a:ext cx="438150" cy="223838"/>
            </a:xfrm>
            <a:custGeom>
              <a:avLst/>
              <a:gdLst>
                <a:gd name="T0" fmla="*/ 19 w 276"/>
                <a:gd name="T1" fmla="*/ 141 h 141"/>
                <a:gd name="T2" fmla="*/ 276 w 276"/>
                <a:gd name="T3" fmla="*/ 64 h 141"/>
                <a:gd name="T4" fmla="*/ 257 w 276"/>
                <a:gd name="T5" fmla="*/ 0 h 141"/>
                <a:gd name="T6" fmla="*/ 0 w 276"/>
                <a:gd name="T7" fmla="*/ 70 h 141"/>
                <a:gd name="T8" fmla="*/ 19 w 276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41">
                  <a:moveTo>
                    <a:pt x="19" y="141"/>
                  </a:moveTo>
                  <a:lnTo>
                    <a:pt x="276" y="64"/>
                  </a:lnTo>
                  <a:lnTo>
                    <a:pt x="257" y="0"/>
                  </a:lnTo>
                  <a:lnTo>
                    <a:pt x="0" y="70"/>
                  </a:lnTo>
                  <a:lnTo>
                    <a:pt x="19" y="141"/>
                  </a:lnTo>
                  <a:close/>
                </a:path>
              </a:pathLst>
            </a:cu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ślíḓe">
              <a:extLst>
                <a:ext uri="{FF2B5EF4-FFF2-40B4-BE49-F238E27FC236}">
                  <a16:creationId xmlns:a16="http://schemas.microsoft.com/office/drawing/2014/main" id="{875A296C-C7D3-4232-BB61-E2E32F5ED64F}"/>
                </a:ext>
              </a:extLst>
            </p:cNvPr>
            <p:cNvSpPr/>
            <p:nvPr/>
          </p:nvSpPr>
          <p:spPr bwMode="auto">
            <a:xfrm>
              <a:off x="7156450" y="2740523"/>
              <a:ext cx="488950" cy="396875"/>
            </a:xfrm>
            <a:custGeom>
              <a:avLst/>
              <a:gdLst>
                <a:gd name="T0" fmla="*/ 51 w 308"/>
                <a:gd name="T1" fmla="*/ 250 h 250"/>
                <a:gd name="T2" fmla="*/ 308 w 308"/>
                <a:gd name="T3" fmla="*/ 173 h 250"/>
                <a:gd name="T4" fmla="*/ 257 w 308"/>
                <a:gd name="T5" fmla="*/ 0 h 250"/>
                <a:gd name="T6" fmla="*/ 0 w 308"/>
                <a:gd name="T7" fmla="*/ 77 h 250"/>
                <a:gd name="T8" fmla="*/ 51 w 308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0">
                  <a:moveTo>
                    <a:pt x="51" y="250"/>
                  </a:moveTo>
                  <a:lnTo>
                    <a:pt x="308" y="173"/>
                  </a:lnTo>
                  <a:lnTo>
                    <a:pt x="257" y="0"/>
                  </a:lnTo>
                  <a:lnTo>
                    <a:pt x="0" y="77"/>
                  </a:lnTo>
                  <a:lnTo>
                    <a:pt x="51" y="250"/>
                  </a:lnTo>
                  <a:close/>
                </a:path>
              </a:pathLst>
            </a:cu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Sḷiďé">
              <a:extLst>
                <a:ext uri="{FF2B5EF4-FFF2-40B4-BE49-F238E27FC236}">
                  <a16:creationId xmlns:a16="http://schemas.microsoft.com/office/drawing/2014/main" id="{1733C7D6-17CF-4309-B049-AB1545667849}"/>
                </a:ext>
              </a:extLst>
            </p:cNvPr>
            <p:cNvSpPr/>
            <p:nvPr/>
          </p:nvSpPr>
          <p:spPr bwMode="auto">
            <a:xfrm>
              <a:off x="7758113" y="4515348"/>
              <a:ext cx="304800" cy="315913"/>
            </a:xfrm>
            <a:custGeom>
              <a:avLst/>
              <a:gdLst>
                <a:gd name="T0" fmla="*/ 26 w 30"/>
                <a:gd name="T1" fmla="*/ 6 h 31"/>
                <a:gd name="T2" fmla="*/ 17 w 30"/>
                <a:gd name="T3" fmla="*/ 10 h 31"/>
                <a:gd name="T4" fmla="*/ 11 w 30"/>
                <a:gd name="T5" fmla="*/ 2 h 31"/>
                <a:gd name="T6" fmla="*/ 11 w 30"/>
                <a:gd name="T7" fmla="*/ 12 h 31"/>
                <a:gd name="T8" fmla="*/ 0 w 30"/>
                <a:gd name="T9" fmla="*/ 14 h 31"/>
                <a:gd name="T10" fmla="*/ 10 w 30"/>
                <a:gd name="T11" fmla="*/ 18 h 31"/>
                <a:gd name="T12" fmla="*/ 8 w 30"/>
                <a:gd name="T13" fmla="*/ 28 h 31"/>
                <a:gd name="T14" fmla="*/ 16 w 30"/>
                <a:gd name="T15" fmla="*/ 19 h 31"/>
                <a:gd name="T16" fmla="*/ 27 w 30"/>
                <a:gd name="T17" fmla="*/ 22 h 31"/>
                <a:gd name="T18" fmla="*/ 20 w 30"/>
                <a:gd name="T19" fmla="*/ 15 h 31"/>
                <a:gd name="T20" fmla="*/ 26 w 30"/>
                <a:gd name="T2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1">
                  <a:moveTo>
                    <a:pt x="26" y="6"/>
                  </a:moveTo>
                  <a:cubicBezTo>
                    <a:pt x="23" y="2"/>
                    <a:pt x="19" y="6"/>
                    <a:pt x="17" y="10"/>
                  </a:cubicBezTo>
                  <a:cubicBezTo>
                    <a:pt x="17" y="5"/>
                    <a:pt x="16" y="0"/>
                    <a:pt x="11" y="2"/>
                  </a:cubicBezTo>
                  <a:cubicBezTo>
                    <a:pt x="6" y="3"/>
                    <a:pt x="8" y="8"/>
                    <a:pt x="11" y="12"/>
                  </a:cubicBezTo>
                  <a:cubicBezTo>
                    <a:pt x="6" y="10"/>
                    <a:pt x="1" y="8"/>
                    <a:pt x="0" y="14"/>
                  </a:cubicBezTo>
                  <a:cubicBezTo>
                    <a:pt x="0" y="19"/>
                    <a:pt x="5" y="19"/>
                    <a:pt x="10" y="18"/>
                  </a:cubicBezTo>
                  <a:cubicBezTo>
                    <a:pt x="7" y="21"/>
                    <a:pt x="3" y="25"/>
                    <a:pt x="8" y="28"/>
                  </a:cubicBezTo>
                  <a:cubicBezTo>
                    <a:pt x="14" y="31"/>
                    <a:pt x="15" y="24"/>
                    <a:pt x="16" y="19"/>
                  </a:cubicBezTo>
                  <a:cubicBezTo>
                    <a:pt x="19" y="23"/>
                    <a:pt x="24" y="28"/>
                    <a:pt x="27" y="22"/>
                  </a:cubicBezTo>
                  <a:cubicBezTo>
                    <a:pt x="30" y="17"/>
                    <a:pt x="25" y="16"/>
                    <a:pt x="20" y="15"/>
                  </a:cubicBezTo>
                  <a:cubicBezTo>
                    <a:pt x="25" y="13"/>
                    <a:pt x="29" y="10"/>
                    <a:pt x="2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sľíde">
              <a:extLst>
                <a:ext uri="{FF2B5EF4-FFF2-40B4-BE49-F238E27FC236}">
                  <a16:creationId xmlns:a16="http://schemas.microsoft.com/office/drawing/2014/main" id="{0718D48E-599F-4A32-AC31-7ADBC992EBD8}"/>
                </a:ext>
              </a:extLst>
            </p:cNvPr>
            <p:cNvSpPr/>
            <p:nvPr/>
          </p:nvSpPr>
          <p:spPr bwMode="auto">
            <a:xfrm>
              <a:off x="7859713" y="4616948"/>
              <a:ext cx="92075" cy="92075"/>
            </a:xfrm>
            <a:custGeom>
              <a:avLst/>
              <a:gdLst>
                <a:gd name="T0" fmla="*/ 8 w 9"/>
                <a:gd name="T1" fmla="*/ 4 h 9"/>
                <a:gd name="T2" fmla="*/ 6 w 9"/>
                <a:gd name="T3" fmla="*/ 9 h 9"/>
                <a:gd name="T4" fmla="*/ 1 w 9"/>
                <a:gd name="T5" fmla="*/ 6 h 9"/>
                <a:gd name="T6" fmla="*/ 4 w 9"/>
                <a:gd name="T7" fmla="*/ 1 h 9"/>
                <a:gd name="T8" fmla="*/ 8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4"/>
                  </a:moveTo>
                  <a:cubicBezTo>
                    <a:pt x="9" y="6"/>
                    <a:pt x="8" y="8"/>
                    <a:pt x="6" y="9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şľïḋê">
              <a:extLst>
                <a:ext uri="{FF2B5EF4-FFF2-40B4-BE49-F238E27FC236}">
                  <a16:creationId xmlns:a16="http://schemas.microsoft.com/office/drawing/2014/main" id="{8357E53E-3483-4508-8A79-43664945618B}"/>
                </a:ext>
              </a:extLst>
            </p:cNvPr>
            <p:cNvSpPr/>
            <p:nvPr/>
          </p:nvSpPr>
          <p:spPr bwMode="auto">
            <a:xfrm>
              <a:off x="5851525" y="2597648"/>
              <a:ext cx="846138" cy="3009900"/>
            </a:xfrm>
            <a:prstGeom prst="rect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ṣ1îḑè">
              <a:extLst>
                <a:ext uri="{FF2B5EF4-FFF2-40B4-BE49-F238E27FC236}">
                  <a16:creationId xmlns:a16="http://schemas.microsoft.com/office/drawing/2014/main" id="{B590067B-47E0-42FF-BECB-1E0B7DDA7C99}"/>
                </a:ext>
              </a:extLst>
            </p:cNvPr>
            <p:cNvSpPr/>
            <p:nvPr/>
          </p:nvSpPr>
          <p:spPr bwMode="auto">
            <a:xfrm>
              <a:off x="5851525" y="4729660"/>
              <a:ext cx="846138" cy="71438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Sļïde">
              <a:extLst>
                <a:ext uri="{FF2B5EF4-FFF2-40B4-BE49-F238E27FC236}">
                  <a16:creationId xmlns:a16="http://schemas.microsoft.com/office/drawing/2014/main" id="{154B6C39-1621-4F64-B3A9-AB464CF1E76E}"/>
                </a:ext>
              </a:extLst>
            </p:cNvPr>
            <p:cNvSpPr/>
            <p:nvPr/>
          </p:nvSpPr>
          <p:spPr bwMode="auto">
            <a:xfrm>
              <a:off x="5851525" y="4831260"/>
              <a:ext cx="846138" cy="71438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ŝḷidé">
              <a:extLst>
                <a:ext uri="{FF2B5EF4-FFF2-40B4-BE49-F238E27FC236}">
                  <a16:creationId xmlns:a16="http://schemas.microsoft.com/office/drawing/2014/main" id="{1A1031A3-8F50-445B-93D7-09D6C7ACEC1C}"/>
                </a:ext>
              </a:extLst>
            </p:cNvPr>
            <p:cNvSpPr/>
            <p:nvPr/>
          </p:nvSpPr>
          <p:spPr bwMode="auto">
            <a:xfrm>
              <a:off x="5851525" y="4934448"/>
              <a:ext cx="846138" cy="71438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$ḻïḋê">
              <a:extLst>
                <a:ext uri="{FF2B5EF4-FFF2-40B4-BE49-F238E27FC236}">
                  <a16:creationId xmlns:a16="http://schemas.microsoft.com/office/drawing/2014/main" id="{D80F4CA1-2C43-49F9-80E7-5DE02252E6FF}"/>
                </a:ext>
              </a:extLst>
            </p:cNvPr>
            <p:cNvSpPr/>
            <p:nvPr/>
          </p:nvSpPr>
          <p:spPr bwMode="auto">
            <a:xfrm>
              <a:off x="5851525" y="3208835"/>
              <a:ext cx="846138" cy="61913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şlíḋê">
              <a:extLst>
                <a:ext uri="{FF2B5EF4-FFF2-40B4-BE49-F238E27FC236}">
                  <a16:creationId xmlns:a16="http://schemas.microsoft.com/office/drawing/2014/main" id="{D0F683E1-1B01-4AE8-99C2-98F05B55B5AB}"/>
                </a:ext>
              </a:extLst>
            </p:cNvPr>
            <p:cNvSpPr/>
            <p:nvPr/>
          </p:nvSpPr>
          <p:spPr bwMode="auto">
            <a:xfrm>
              <a:off x="5851525" y="3312023"/>
              <a:ext cx="846138" cy="60325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S1íde">
              <a:extLst>
                <a:ext uri="{FF2B5EF4-FFF2-40B4-BE49-F238E27FC236}">
                  <a16:creationId xmlns:a16="http://schemas.microsoft.com/office/drawing/2014/main" id="{4A0385FC-58D6-4DD6-944C-D48131EE164A}"/>
                </a:ext>
              </a:extLst>
            </p:cNvPr>
            <p:cNvSpPr/>
            <p:nvPr/>
          </p:nvSpPr>
          <p:spPr bwMode="auto">
            <a:xfrm>
              <a:off x="5851525" y="3413623"/>
              <a:ext cx="846138" cy="61913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$ľiḓê">
              <a:extLst>
                <a:ext uri="{FF2B5EF4-FFF2-40B4-BE49-F238E27FC236}">
                  <a16:creationId xmlns:a16="http://schemas.microsoft.com/office/drawing/2014/main" id="{8E78C25A-F6D6-468D-9D6C-93B47DC3BECF}"/>
                </a:ext>
              </a:extLst>
            </p:cNvPr>
            <p:cNvSpPr/>
            <p:nvPr/>
          </p:nvSpPr>
          <p:spPr bwMode="auto">
            <a:xfrm>
              <a:off x="5851525" y="3994648"/>
              <a:ext cx="846138" cy="23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1íḋè">
              <a:extLst>
                <a:ext uri="{FF2B5EF4-FFF2-40B4-BE49-F238E27FC236}">
                  <a16:creationId xmlns:a16="http://schemas.microsoft.com/office/drawing/2014/main" id="{48E468B7-F1CC-415D-97D7-265198C53055}"/>
                </a:ext>
              </a:extLst>
            </p:cNvPr>
            <p:cNvSpPr/>
            <p:nvPr/>
          </p:nvSpPr>
          <p:spPr bwMode="auto">
            <a:xfrm>
              <a:off x="6003925" y="3831135"/>
              <a:ext cx="541338" cy="541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$ḻïḍe">
              <a:extLst>
                <a:ext uri="{FF2B5EF4-FFF2-40B4-BE49-F238E27FC236}">
                  <a16:creationId xmlns:a16="http://schemas.microsoft.com/office/drawing/2014/main" id="{7B38503F-5D9D-4389-B628-BA9517BCDF12}"/>
                </a:ext>
              </a:extLst>
            </p:cNvPr>
            <p:cNvSpPr/>
            <p:nvPr/>
          </p:nvSpPr>
          <p:spPr bwMode="auto">
            <a:xfrm>
              <a:off x="6054725" y="3883523"/>
              <a:ext cx="439738" cy="438150"/>
            </a:xfrm>
            <a:prstGeom prst="ellipse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ṡľiḋé">
              <a:extLst>
                <a:ext uri="{FF2B5EF4-FFF2-40B4-BE49-F238E27FC236}">
                  <a16:creationId xmlns:a16="http://schemas.microsoft.com/office/drawing/2014/main" id="{4CD393D1-BC0E-42C9-A78C-EE52016CA317}"/>
                </a:ext>
              </a:extLst>
            </p:cNvPr>
            <p:cNvSpPr/>
            <p:nvPr/>
          </p:nvSpPr>
          <p:spPr bwMode="auto">
            <a:xfrm>
              <a:off x="6126163" y="3974010"/>
              <a:ext cx="306388" cy="234950"/>
            </a:xfrm>
            <a:custGeom>
              <a:avLst/>
              <a:gdLst>
                <a:gd name="T0" fmla="*/ 25 w 30"/>
                <a:gd name="T1" fmla="*/ 4 h 23"/>
                <a:gd name="T2" fmla="*/ 15 w 30"/>
                <a:gd name="T3" fmla="*/ 8 h 23"/>
                <a:gd name="T4" fmla="*/ 5 w 30"/>
                <a:gd name="T5" fmla="*/ 4 h 23"/>
                <a:gd name="T6" fmla="*/ 7 w 30"/>
                <a:gd name="T7" fmla="*/ 17 h 23"/>
                <a:gd name="T8" fmla="*/ 15 w 30"/>
                <a:gd name="T9" fmla="*/ 23 h 23"/>
                <a:gd name="T10" fmla="*/ 23 w 30"/>
                <a:gd name="T11" fmla="*/ 17 h 23"/>
                <a:gd name="T12" fmla="*/ 25 w 30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25" y="4"/>
                  </a:moveTo>
                  <a:cubicBezTo>
                    <a:pt x="20" y="0"/>
                    <a:pt x="15" y="7"/>
                    <a:pt x="15" y="8"/>
                  </a:cubicBezTo>
                  <a:cubicBezTo>
                    <a:pt x="15" y="7"/>
                    <a:pt x="10" y="0"/>
                    <a:pt x="5" y="4"/>
                  </a:cubicBezTo>
                  <a:cubicBezTo>
                    <a:pt x="0" y="8"/>
                    <a:pt x="4" y="14"/>
                    <a:pt x="7" y="17"/>
                  </a:cubicBezTo>
                  <a:cubicBezTo>
                    <a:pt x="8" y="18"/>
                    <a:pt x="15" y="23"/>
                    <a:pt x="15" y="23"/>
                  </a:cubicBezTo>
                  <a:cubicBezTo>
                    <a:pt x="15" y="23"/>
                    <a:pt x="21" y="18"/>
                    <a:pt x="23" y="17"/>
                  </a:cubicBezTo>
                  <a:cubicBezTo>
                    <a:pt x="26" y="14"/>
                    <a:pt x="30" y="8"/>
                    <a:pt x="25" y="4"/>
                  </a:cubicBez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Sḷïdê">
              <a:extLst>
                <a:ext uri="{FF2B5EF4-FFF2-40B4-BE49-F238E27FC236}">
                  <a16:creationId xmlns:a16="http://schemas.microsoft.com/office/drawing/2014/main" id="{086AA8FF-CF7A-4130-880C-00603F5E2EBE}"/>
                </a:ext>
              </a:extLst>
            </p:cNvPr>
            <p:cNvSpPr/>
            <p:nvPr/>
          </p:nvSpPr>
          <p:spPr bwMode="auto">
            <a:xfrm>
              <a:off x="5321300" y="1934073"/>
              <a:ext cx="223838" cy="3673475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ṧḷîḋê">
              <a:extLst>
                <a:ext uri="{FF2B5EF4-FFF2-40B4-BE49-F238E27FC236}">
                  <a16:creationId xmlns:a16="http://schemas.microsoft.com/office/drawing/2014/main" id="{699C7D15-208C-44B1-BA9A-39309BA08CF0}"/>
                </a:ext>
              </a:extLst>
            </p:cNvPr>
            <p:cNvSpPr/>
            <p:nvPr/>
          </p:nvSpPr>
          <p:spPr bwMode="auto">
            <a:xfrm>
              <a:off x="5372100" y="2026148"/>
              <a:ext cx="122238" cy="173038"/>
            </a:xfrm>
            <a:prstGeom prst="ellipse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i$ľiḓe">
              <a:extLst>
                <a:ext uri="{FF2B5EF4-FFF2-40B4-BE49-F238E27FC236}">
                  <a16:creationId xmlns:a16="http://schemas.microsoft.com/office/drawing/2014/main" id="{48E4E54D-E48B-4CB6-81C4-1F9C91D588F3}"/>
                </a:ext>
              </a:extLst>
            </p:cNvPr>
            <p:cNvSpPr/>
            <p:nvPr/>
          </p:nvSpPr>
          <p:spPr bwMode="auto">
            <a:xfrm>
              <a:off x="5586413" y="1934073"/>
              <a:ext cx="223838" cy="3673475"/>
            </a:xfrm>
            <a:prstGeom prst="rect">
              <a:avLst/>
            </a:pr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şḷïďe">
              <a:extLst>
                <a:ext uri="{FF2B5EF4-FFF2-40B4-BE49-F238E27FC236}">
                  <a16:creationId xmlns:a16="http://schemas.microsoft.com/office/drawing/2014/main" id="{BBC1C437-FB7C-417C-8704-264E2034459C}"/>
                </a:ext>
              </a:extLst>
            </p:cNvPr>
            <p:cNvSpPr/>
            <p:nvPr/>
          </p:nvSpPr>
          <p:spPr bwMode="auto">
            <a:xfrm>
              <a:off x="5637213" y="2026148"/>
              <a:ext cx="122238" cy="173038"/>
            </a:xfrm>
            <a:prstGeom prst="ellipse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şḷiḑé">
              <a:extLst>
                <a:ext uri="{FF2B5EF4-FFF2-40B4-BE49-F238E27FC236}">
                  <a16:creationId xmlns:a16="http://schemas.microsoft.com/office/drawing/2014/main" id="{F078DB11-A4B4-47C9-B465-18F8F1AFE9AD}"/>
                </a:ext>
              </a:extLst>
            </p:cNvPr>
            <p:cNvSpPr/>
            <p:nvPr/>
          </p:nvSpPr>
          <p:spPr bwMode="auto">
            <a:xfrm>
              <a:off x="6738938" y="5066210"/>
              <a:ext cx="1681163" cy="541338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ṧḻïďé">
              <a:extLst>
                <a:ext uri="{FF2B5EF4-FFF2-40B4-BE49-F238E27FC236}">
                  <a16:creationId xmlns:a16="http://schemas.microsoft.com/office/drawing/2014/main" id="{4997E453-6C50-4D7A-8AA8-5451049FC7AB}"/>
                </a:ext>
              </a:extLst>
            </p:cNvPr>
            <p:cNvSpPr/>
            <p:nvPr/>
          </p:nvSpPr>
          <p:spPr bwMode="auto">
            <a:xfrm>
              <a:off x="7808913" y="5066210"/>
              <a:ext cx="438150" cy="541338"/>
            </a:xfrm>
            <a:prstGeom prst="rect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ś1iḍè">
              <a:extLst>
                <a:ext uri="{FF2B5EF4-FFF2-40B4-BE49-F238E27FC236}">
                  <a16:creationId xmlns:a16="http://schemas.microsoft.com/office/drawing/2014/main" id="{0AEE43E8-09DF-4C96-9BD5-CACB63977F54}"/>
                </a:ext>
              </a:extLst>
            </p:cNvPr>
            <p:cNvSpPr/>
            <p:nvPr/>
          </p:nvSpPr>
          <p:spPr bwMode="auto">
            <a:xfrm>
              <a:off x="7656513" y="5066210"/>
              <a:ext cx="71438" cy="541338"/>
            </a:xfrm>
            <a:prstGeom prst="rect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ŝḻiḓe">
              <a:extLst>
                <a:ext uri="{FF2B5EF4-FFF2-40B4-BE49-F238E27FC236}">
                  <a16:creationId xmlns:a16="http://schemas.microsoft.com/office/drawing/2014/main" id="{985F5CF5-A978-4630-9821-CBEF0A2F1051}"/>
                </a:ext>
              </a:extLst>
            </p:cNvPr>
            <p:cNvSpPr/>
            <p:nvPr/>
          </p:nvSpPr>
          <p:spPr bwMode="auto">
            <a:xfrm>
              <a:off x="7972425" y="5107485"/>
              <a:ext cx="111125" cy="469900"/>
            </a:xfrm>
            <a:prstGeom prst="rect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ṧļíḑè">
              <a:extLst>
                <a:ext uri="{FF2B5EF4-FFF2-40B4-BE49-F238E27FC236}">
                  <a16:creationId xmlns:a16="http://schemas.microsoft.com/office/drawing/2014/main" id="{1D16D55C-D7FE-44B3-92BE-F6A7EF3AB850}"/>
                </a:ext>
              </a:extLst>
            </p:cNvPr>
            <p:cNvSpPr/>
            <p:nvPr/>
          </p:nvSpPr>
          <p:spPr bwMode="auto">
            <a:xfrm>
              <a:off x="7889875" y="5209085"/>
              <a:ext cx="276225" cy="265113"/>
            </a:xfrm>
            <a:prstGeom prst="ellipse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ṡ1îďe">
              <a:extLst>
                <a:ext uri="{FF2B5EF4-FFF2-40B4-BE49-F238E27FC236}">
                  <a16:creationId xmlns:a16="http://schemas.microsoft.com/office/drawing/2014/main" id="{C05BC74F-B46A-47AD-A6BC-A09B4962AD4E}"/>
                </a:ext>
              </a:extLst>
            </p:cNvPr>
            <p:cNvSpPr/>
            <p:nvPr/>
          </p:nvSpPr>
          <p:spPr bwMode="auto">
            <a:xfrm>
              <a:off x="7931150" y="5250360"/>
              <a:ext cx="193675" cy="184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268440" y="1665604"/>
            <a:ext cx="2640029" cy="913675"/>
            <a:chOff x="268440" y="1665604"/>
            <a:chExt cx="2640029" cy="913675"/>
          </a:xfrm>
        </p:grpSpPr>
        <p:sp>
          <p:nvSpPr>
            <p:cNvPr id="18" name="íşlidè">
              <a:extLst>
                <a:ext uri="{FF2B5EF4-FFF2-40B4-BE49-F238E27FC236}">
                  <a16:creationId xmlns:a16="http://schemas.microsoft.com/office/drawing/2014/main" id="{1479D5F5-D8E0-4EBA-9C9B-5B2284ADB1C7}"/>
                </a:ext>
              </a:extLst>
            </p:cNvPr>
            <p:cNvSpPr txBox="1"/>
            <p:nvPr/>
          </p:nvSpPr>
          <p:spPr bwMode="auto">
            <a:xfrm>
              <a:off x="268440" y="1665604"/>
              <a:ext cx="2640029" cy="386864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r" latinLnBrk="0"/>
              <a:r>
                <a:rPr lang="en-US" altLang="zh-CN" sz="1400" b="1" dirty="0">
                  <a:effectLst/>
                </a:rPr>
                <a:t>Text here</a:t>
              </a:r>
              <a:endParaRPr lang="zh-CN" altLang="en-US" sz="1400" b="1" dirty="0">
                <a:effectLst/>
              </a:endParaRPr>
            </a:p>
          </p:txBody>
        </p:sp>
        <p:sp>
          <p:nvSpPr>
            <p:cNvPr id="19" name="ï$lïďè">
              <a:extLst>
                <a:ext uri="{FF2B5EF4-FFF2-40B4-BE49-F238E27FC236}">
                  <a16:creationId xmlns:a16="http://schemas.microsoft.com/office/drawing/2014/main" id="{DA997EA7-46E2-4C69-BD28-B996A97568A5}"/>
                </a:ext>
              </a:extLst>
            </p:cNvPr>
            <p:cNvSpPr/>
            <p:nvPr/>
          </p:nvSpPr>
          <p:spPr>
            <a:xfrm>
              <a:off x="268440" y="2052468"/>
              <a:ext cx="2640029" cy="526811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text……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910460" y="4342689"/>
            <a:ext cx="2640029" cy="913675"/>
            <a:chOff x="7986048" y="3752755"/>
            <a:chExt cx="2640029" cy="913675"/>
          </a:xfrm>
        </p:grpSpPr>
        <p:sp>
          <p:nvSpPr>
            <p:cNvPr id="22" name="ïślîdé">
              <a:extLst>
                <a:ext uri="{FF2B5EF4-FFF2-40B4-BE49-F238E27FC236}">
                  <a16:creationId xmlns:a16="http://schemas.microsoft.com/office/drawing/2014/main" id="{03794957-A01D-4CBB-B453-948F0FBFF3F2}"/>
                </a:ext>
              </a:extLst>
            </p:cNvPr>
            <p:cNvSpPr txBox="1"/>
            <p:nvPr/>
          </p:nvSpPr>
          <p:spPr bwMode="auto">
            <a:xfrm>
              <a:off x="7986048" y="3752755"/>
              <a:ext cx="2640029" cy="386864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latinLnBrk="0"/>
              <a:r>
                <a:rPr lang="en-US" altLang="zh-CN" sz="1400" b="1" dirty="0">
                  <a:effectLst/>
                </a:rPr>
                <a:t>Text here</a:t>
              </a:r>
              <a:endParaRPr lang="zh-CN" altLang="en-US" sz="1400" b="1" dirty="0">
                <a:effectLst/>
              </a:endParaRPr>
            </a:p>
          </p:txBody>
        </p:sp>
        <p:sp>
          <p:nvSpPr>
            <p:cNvPr id="23" name="îṥliďè">
              <a:extLst>
                <a:ext uri="{FF2B5EF4-FFF2-40B4-BE49-F238E27FC236}">
                  <a16:creationId xmlns:a16="http://schemas.microsoft.com/office/drawing/2014/main" id="{C65D7BCF-1BFB-4750-986B-FD721F029526}"/>
                </a:ext>
              </a:extLst>
            </p:cNvPr>
            <p:cNvSpPr/>
            <p:nvPr/>
          </p:nvSpPr>
          <p:spPr>
            <a:xfrm>
              <a:off x="7986048" y="4139619"/>
              <a:ext cx="2640029" cy="526811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/>
                <a:t>Copy paste fonts. Chose the only option to retain text……</a:t>
              </a: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410694" y="4327907"/>
            <a:ext cx="2640029" cy="913675"/>
            <a:chOff x="268440" y="1665604"/>
            <a:chExt cx="2640029" cy="913675"/>
          </a:xfrm>
        </p:grpSpPr>
        <p:sp>
          <p:nvSpPr>
            <p:cNvPr id="75" name="íşlidè">
              <a:extLst>
                <a:ext uri="{FF2B5EF4-FFF2-40B4-BE49-F238E27FC236}">
                  <a16:creationId xmlns:a16="http://schemas.microsoft.com/office/drawing/2014/main" id="{1479D5F5-D8E0-4EBA-9C9B-5B2284ADB1C7}"/>
                </a:ext>
              </a:extLst>
            </p:cNvPr>
            <p:cNvSpPr txBox="1"/>
            <p:nvPr/>
          </p:nvSpPr>
          <p:spPr bwMode="auto">
            <a:xfrm>
              <a:off x="268440" y="1665604"/>
              <a:ext cx="2640029" cy="386864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r" latinLnBrk="0"/>
              <a:r>
                <a:rPr lang="en-US" altLang="zh-CN" sz="1400" b="1" dirty="0">
                  <a:effectLst/>
                </a:rPr>
                <a:t>Text here</a:t>
              </a:r>
              <a:endParaRPr lang="zh-CN" altLang="en-US" sz="1400" b="1" dirty="0">
                <a:effectLst/>
              </a:endParaRPr>
            </a:p>
          </p:txBody>
        </p:sp>
        <p:sp>
          <p:nvSpPr>
            <p:cNvPr id="76" name="ï$lïďè">
              <a:extLst>
                <a:ext uri="{FF2B5EF4-FFF2-40B4-BE49-F238E27FC236}">
                  <a16:creationId xmlns:a16="http://schemas.microsoft.com/office/drawing/2014/main" id="{DA997EA7-46E2-4C69-BD28-B996A97568A5}"/>
                </a:ext>
              </a:extLst>
            </p:cNvPr>
            <p:cNvSpPr/>
            <p:nvPr/>
          </p:nvSpPr>
          <p:spPr>
            <a:xfrm>
              <a:off x="268440" y="2052468"/>
              <a:ext cx="2640029" cy="526811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text……</a:t>
              </a:r>
            </a:p>
          </p:txBody>
        </p:sp>
      </p:grpSp>
      <p:sp>
        <p:nvSpPr>
          <p:cNvPr id="77" name="ïṧļiḍé">
            <a:extLst>
              <a:ext uri="{FF2B5EF4-FFF2-40B4-BE49-F238E27FC236}">
                <a16:creationId xmlns:a16="http://schemas.microsoft.com/office/drawing/2014/main" id="{37F5D774-1544-4264-8CD0-FBE7658B2EBB}"/>
              </a:ext>
            </a:extLst>
          </p:cNvPr>
          <p:cNvSpPr/>
          <p:nvPr/>
        </p:nvSpPr>
        <p:spPr bwMode="auto">
          <a:xfrm>
            <a:off x="3547030" y="4161693"/>
            <a:ext cx="1003391" cy="100339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138784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78" name="ïṧļiḍé">
            <a:extLst>
              <a:ext uri="{FF2B5EF4-FFF2-40B4-BE49-F238E27FC236}">
                <a16:creationId xmlns:a16="http://schemas.microsoft.com/office/drawing/2014/main" id="{37F5D774-1544-4264-8CD0-FBE7658B2EBB}"/>
              </a:ext>
            </a:extLst>
          </p:cNvPr>
          <p:cNvSpPr/>
          <p:nvPr/>
        </p:nvSpPr>
        <p:spPr bwMode="auto">
          <a:xfrm>
            <a:off x="7500465" y="4274278"/>
            <a:ext cx="1003391" cy="100339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79" name="ïṧļiḍé">
            <a:extLst>
              <a:ext uri="{FF2B5EF4-FFF2-40B4-BE49-F238E27FC236}">
                <a16:creationId xmlns:a16="http://schemas.microsoft.com/office/drawing/2014/main" id="{37F5D774-1544-4264-8CD0-FBE7658B2EBB}"/>
              </a:ext>
            </a:extLst>
          </p:cNvPr>
          <p:cNvSpPr/>
          <p:nvPr/>
        </p:nvSpPr>
        <p:spPr bwMode="auto">
          <a:xfrm>
            <a:off x="7730155" y="1814177"/>
            <a:ext cx="1003391" cy="100339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AE7FAD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80" name="Grupo 79"/>
          <p:cNvGrpSpPr/>
          <p:nvPr/>
        </p:nvGrpSpPr>
        <p:grpSpPr>
          <a:xfrm>
            <a:off x="8866983" y="1901284"/>
            <a:ext cx="2640029" cy="913675"/>
            <a:chOff x="7986048" y="3752755"/>
            <a:chExt cx="2640029" cy="913675"/>
          </a:xfrm>
        </p:grpSpPr>
        <p:sp>
          <p:nvSpPr>
            <p:cNvPr id="81" name="ïślîdé">
              <a:extLst>
                <a:ext uri="{FF2B5EF4-FFF2-40B4-BE49-F238E27FC236}">
                  <a16:creationId xmlns:a16="http://schemas.microsoft.com/office/drawing/2014/main" id="{03794957-A01D-4CBB-B453-948F0FBFF3F2}"/>
                </a:ext>
              </a:extLst>
            </p:cNvPr>
            <p:cNvSpPr txBox="1"/>
            <p:nvPr/>
          </p:nvSpPr>
          <p:spPr bwMode="auto">
            <a:xfrm>
              <a:off x="7986048" y="3752755"/>
              <a:ext cx="2640029" cy="386864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latinLnBrk="0"/>
              <a:r>
                <a:rPr lang="en-US" altLang="zh-CN" sz="1400" b="1" dirty="0">
                  <a:effectLst/>
                </a:rPr>
                <a:t>Text here</a:t>
              </a:r>
              <a:endParaRPr lang="zh-CN" altLang="en-US" sz="1400" b="1" dirty="0">
                <a:effectLst/>
              </a:endParaRPr>
            </a:p>
          </p:txBody>
        </p:sp>
        <p:sp>
          <p:nvSpPr>
            <p:cNvPr id="82" name="îṥliďè">
              <a:extLst>
                <a:ext uri="{FF2B5EF4-FFF2-40B4-BE49-F238E27FC236}">
                  <a16:creationId xmlns:a16="http://schemas.microsoft.com/office/drawing/2014/main" id="{C65D7BCF-1BFB-4750-986B-FD721F029526}"/>
                </a:ext>
              </a:extLst>
            </p:cNvPr>
            <p:cNvSpPr/>
            <p:nvPr/>
          </p:nvSpPr>
          <p:spPr>
            <a:xfrm>
              <a:off x="7986048" y="4139619"/>
              <a:ext cx="2640029" cy="526811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/>
                <a:t>Copy paste fonts. Chose the only option to retain text……</a:t>
              </a:r>
            </a:p>
          </p:txBody>
        </p:sp>
      </p:grpSp>
      <p:pic>
        <p:nvPicPr>
          <p:cNvPr id="83" name="图片 12">
            <a:extLst>
              <a:ext uri="{FF2B5EF4-FFF2-40B4-BE49-F238E27FC236}">
                <a16:creationId xmlns:a16="http://schemas.microsoft.com/office/drawing/2014/main" id="{0E3BAA6A-CAE0-43AB-9633-1074B7D03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027" y="362919"/>
            <a:ext cx="1923589" cy="1017932"/>
          </a:xfrm>
          <a:prstGeom prst="rect">
            <a:avLst/>
          </a:prstGeom>
        </p:spPr>
      </p:pic>
      <p:pic>
        <p:nvPicPr>
          <p:cNvPr id="84" name="图片 13">
            <a:extLst>
              <a:ext uri="{FF2B5EF4-FFF2-40B4-BE49-F238E27FC236}">
                <a16:creationId xmlns:a16="http://schemas.microsoft.com/office/drawing/2014/main" id="{3F214543-4644-4ECC-8A50-F000E8B8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67" y="387404"/>
            <a:ext cx="1923589" cy="1017932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404" y="2094716"/>
            <a:ext cx="588355" cy="424923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511" y="4626143"/>
            <a:ext cx="701765" cy="388816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163" y="4413661"/>
            <a:ext cx="689507" cy="542412"/>
          </a:xfrm>
          <a:prstGeom prst="rect">
            <a:avLst/>
          </a:prstGeom>
        </p:spPr>
      </p:pic>
      <p:sp>
        <p:nvSpPr>
          <p:cNvPr id="91" name="AutoShape 3"/>
          <p:cNvSpPr>
            <a:spLocks noChangeAspect="1" noChangeArrowheads="1" noTextEdit="1"/>
          </p:cNvSpPr>
          <p:nvPr/>
        </p:nvSpPr>
        <p:spPr bwMode="auto">
          <a:xfrm>
            <a:off x="7904163" y="2095500"/>
            <a:ext cx="6842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5"/>
          <p:cNvSpPr>
            <a:spLocks/>
          </p:cNvSpPr>
          <p:nvPr/>
        </p:nvSpPr>
        <p:spPr bwMode="auto">
          <a:xfrm>
            <a:off x="7891463" y="2198688"/>
            <a:ext cx="214312" cy="142875"/>
          </a:xfrm>
          <a:custGeom>
            <a:avLst/>
            <a:gdLst>
              <a:gd name="T0" fmla="*/ 67 w 67"/>
              <a:gd name="T1" fmla="*/ 23 h 44"/>
              <a:gd name="T2" fmla="*/ 8 w 67"/>
              <a:gd name="T3" fmla="*/ 44 h 44"/>
              <a:gd name="T4" fmla="*/ 18 w 67"/>
              <a:gd name="T5" fmla="*/ 11 h 44"/>
              <a:gd name="T6" fmla="*/ 67 w 67"/>
              <a:gd name="T7" fmla="*/ 2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44">
                <a:moveTo>
                  <a:pt x="67" y="23"/>
                </a:moveTo>
                <a:cubicBezTo>
                  <a:pt x="36" y="12"/>
                  <a:pt x="16" y="14"/>
                  <a:pt x="8" y="44"/>
                </a:cubicBezTo>
                <a:cubicBezTo>
                  <a:pt x="0" y="29"/>
                  <a:pt x="3" y="18"/>
                  <a:pt x="18" y="11"/>
                </a:cubicBezTo>
                <a:cubicBezTo>
                  <a:pt x="33" y="3"/>
                  <a:pt x="49" y="0"/>
                  <a:pt x="67" y="23"/>
                </a:cubicBezTo>
                <a:close/>
              </a:path>
            </a:pathLst>
          </a:custGeom>
          <a:solidFill>
            <a:srgbClr val="7D3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6"/>
          <p:cNvSpPr>
            <a:spLocks/>
          </p:cNvSpPr>
          <p:nvPr/>
        </p:nvSpPr>
        <p:spPr bwMode="auto">
          <a:xfrm>
            <a:off x="8378825" y="2085975"/>
            <a:ext cx="209550" cy="147638"/>
          </a:xfrm>
          <a:custGeom>
            <a:avLst/>
            <a:gdLst>
              <a:gd name="T0" fmla="*/ 65 w 65"/>
              <a:gd name="T1" fmla="*/ 23 h 46"/>
              <a:gd name="T2" fmla="*/ 2 w 65"/>
              <a:gd name="T3" fmla="*/ 46 h 46"/>
              <a:gd name="T4" fmla="*/ 26 w 65"/>
              <a:gd name="T5" fmla="*/ 5 h 46"/>
              <a:gd name="T6" fmla="*/ 65 w 65"/>
              <a:gd name="T7" fmla="*/ 2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46">
                <a:moveTo>
                  <a:pt x="65" y="23"/>
                </a:moveTo>
                <a:cubicBezTo>
                  <a:pt x="40" y="9"/>
                  <a:pt x="18" y="8"/>
                  <a:pt x="2" y="46"/>
                </a:cubicBezTo>
                <a:cubicBezTo>
                  <a:pt x="0" y="17"/>
                  <a:pt x="12" y="9"/>
                  <a:pt x="26" y="5"/>
                </a:cubicBezTo>
                <a:cubicBezTo>
                  <a:pt x="43" y="0"/>
                  <a:pt x="56" y="5"/>
                  <a:pt x="65" y="23"/>
                </a:cubicBezTo>
                <a:close/>
              </a:path>
            </a:pathLst>
          </a:custGeom>
          <a:solidFill>
            <a:srgbClr val="7C3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7"/>
          <p:cNvSpPr>
            <a:spLocks/>
          </p:cNvSpPr>
          <p:nvPr/>
        </p:nvSpPr>
        <p:spPr bwMode="auto">
          <a:xfrm>
            <a:off x="8183563" y="2489200"/>
            <a:ext cx="250825" cy="122238"/>
          </a:xfrm>
          <a:custGeom>
            <a:avLst/>
            <a:gdLst>
              <a:gd name="T0" fmla="*/ 0 w 78"/>
              <a:gd name="T1" fmla="*/ 22 h 38"/>
              <a:gd name="T2" fmla="*/ 78 w 78"/>
              <a:gd name="T3" fmla="*/ 0 h 38"/>
              <a:gd name="T4" fmla="*/ 0 w 78"/>
              <a:gd name="T5" fmla="*/ 2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38">
                <a:moveTo>
                  <a:pt x="0" y="22"/>
                </a:moveTo>
                <a:cubicBezTo>
                  <a:pt x="29" y="28"/>
                  <a:pt x="53" y="18"/>
                  <a:pt x="78" y="0"/>
                </a:cubicBezTo>
                <a:cubicBezTo>
                  <a:pt x="60" y="31"/>
                  <a:pt x="32" y="38"/>
                  <a:pt x="0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4539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F822E76A-6CAE-4CD1-BC2E-E425A632B323}"/>
              </a:ext>
            </a:extLst>
          </p:cNvPr>
          <p:cNvSpPr/>
          <p:nvPr/>
        </p:nvSpPr>
        <p:spPr>
          <a:xfrm>
            <a:off x="4219718" y="2434188"/>
            <a:ext cx="3752564" cy="3234968"/>
          </a:xfrm>
          <a:prstGeom prst="hexagon">
            <a:avLst/>
          </a:prstGeom>
          <a:solidFill>
            <a:srgbClr val="2FC5FA">
              <a:lumMod val="20000"/>
              <a:lumOff val="8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DF17B10-4193-4F45-8C0F-3A988CF9132F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2" name="Freeform: Shape 2">
            <a:extLst>
              <a:ext uri="{FF2B5EF4-FFF2-40B4-BE49-F238E27FC236}">
                <a16:creationId xmlns:a16="http://schemas.microsoft.com/office/drawing/2014/main" id="{81129FBA-02D8-473C-AFC1-500FB6FD58C2}"/>
              </a:ext>
            </a:extLst>
          </p:cNvPr>
          <p:cNvSpPr/>
          <p:nvPr/>
        </p:nvSpPr>
        <p:spPr>
          <a:xfrm>
            <a:off x="6207404" y="2023299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rgbClr val="33E97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Freeform: Shape 3">
            <a:extLst>
              <a:ext uri="{FF2B5EF4-FFF2-40B4-BE49-F238E27FC236}">
                <a16:creationId xmlns:a16="http://schemas.microsoft.com/office/drawing/2014/main" id="{00C44DB2-C3D4-497F-B957-20AD1888C60D}"/>
              </a:ext>
            </a:extLst>
          </p:cNvPr>
          <p:cNvSpPr/>
          <p:nvPr/>
        </p:nvSpPr>
        <p:spPr>
          <a:xfrm>
            <a:off x="4556265" y="1644948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rgbClr val="F2AC3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0B1C367D-4F03-4B43-96F8-058A8B4506C8}"/>
              </a:ext>
            </a:extLst>
          </p:cNvPr>
          <p:cNvGrpSpPr/>
          <p:nvPr/>
        </p:nvGrpSpPr>
        <p:grpSpPr>
          <a:xfrm>
            <a:off x="1263764" y="3537576"/>
            <a:ext cx="3059771" cy="1454668"/>
            <a:chOff x="1395848" y="3256486"/>
            <a:chExt cx="2688688" cy="1454668"/>
          </a:xfrm>
        </p:grpSpPr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D56D362E-E166-478D-A3A7-439A23BB186E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You can simply impress your audience. </a:t>
              </a:r>
            </a:p>
          </p:txBody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4EDD8729-551A-4565-8021-B96E600E1EB2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Add Contents Title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endParaRPr>
            </a:p>
          </p:txBody>
        </p:sp>
      </p:grpSp>
      <p:grpSp>
        <p:nvGrpSpPr>
          <p:cNvPr id="29" name="Group 9">
            <a:extLst>
              <a:ext uri="{FF2B5EF4-FFF2-40B4-BE49-F238E27FC236}">
                <a16:creationId xmlns:a16="http://schemas.microsoft.com/office/drawing/2014/main" id="{50B6ECB5-6F30-4BF8-826C-EA5FF09A482A}"/>
              </a:ext>
            </a:extLst>
          </p:cNvPr>
          <p:cNvGrpSpPr/>
          <p:nvPr/>
        </p:nvGrpSpPr>
        <p:grpSpPr>
          <a:xfrm>
            <a:off x="7868466" y="3537576"/>
            <a:ext cx="3059771" cy="1270002"/>
            <a:chOff x="1395848" y="3256486"/>
            <a:chExt cx="2952327" cy="1270002"/>
          </a:xfrm>
        </p:grpSpPr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787D3469-BED6-4028-81AE-B2BCB811238E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You can simply impress your audience. </a:t>
              </a:r>
            </a:p>
          </p:txBody>
        </p:sp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420ED888-40CF-494B-A712-1E457944801E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Add Contents Title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endParaRPr>
            </a:p>
          </p:txBody>
        </p:sp>
      </p:grp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B225FA7C-82D3-4AE0-8071-6F4E0E6040F3}"/>
              </a:ext>
            </a:extLst>
          </p:cNvPr>
          <p:cNvSpPr/>
          <p:nvPr/>
        </p:nvSpPr>
        <p:spPr>
          <a:xfrm>
            <a:off x="587843" y="3598140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BEDF90F8-E0D9-489E-8DEA-E4BA333437F3}"/>
              </a:ext>
            </a:extLst>
          </p:cNvPr>
          <p:cNvSpPr/>
          <p:nvPr/>
        </p:nvSpPr>
        <p:spPr>
          <a:xfrm>
            <a:off x="11069028" y="3574213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TextBox 17">
            <a:extLst>
              <a:ext uri="{FF2B5EF4-FFF2-40B4-BE49-F238E27FC236}">
                <a16:creationId xmlns:a16="http://schemas.microsoft.com/office/drawing/2014/main" id="{42F603DA-E98E-4E96-9E6C-18A55F8E7129}"/>
              </a:ext>
            </a:extLst>
          </p:cNvPr>
          <p:cNvSpPr txBox="1"/>
          <p:nvPr/>
        </p:nvSpPr>
        <p:spPr>
          <a:xfrm>
            <a:off x="663555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rgbClr val="F2AC30"/>
                </a:solidFill>
                <a:latin typeface="Arial"/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prstClr val="black"/>
                </a:solidFill>
                <a:latin typeface="Arial"/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58A1D161-5B3F-4235-8876-9704A1F919B2}"/>
              </a:ext>
            </a:extLst>
          </p:cNvPr>
          <p:cNvSpPr txBox="1"/>
          <p:nvPr/>
        </p:nvSpPr>
        <p:spPr>
          <a:xfrm>
            <a:off x="7661312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rgbClr val="33E97C"/>
                </a:solidFill>
                <a:latin typeface="Arial"/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prstClr val="black"/>
                </a:solidFill>
                <a:latin typeface="Arial"/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73053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130" y="2002139"/>
            <a:ext cx="6401251" cy="302625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grpSp>
        <p:nvGrpSpPr>
          <p:cNvPr id="7" name="iṣ1ïḑè">
            <a:extLst>
              <a:ext uri="{FF2B5EF4-FFF2-40B4-BE49-F238E27FC236}">
                <a16:creationId xmlns:a16="http://schemas.microsoft.com/office/drawing/2014/main" id="{B1235E98-24F8-4B4A-97F9-3DBCF599F3F4}"/>
              </a:ext>
            </a:extLst>
          </p:cNvPr>
          <p:cNvGrpSpPr/>
          <p:nvPr/>
        </p:nvGrpSpPr>
        <p:grpSpPr>
          <a:xfrm>
            <a:off x="6475091" y="2381829"/>
            <a:ext cx="2603905" cy="784007"/>
            <a:chOff x="967139" y="1971587"/>
            <a:chExt cx="3321639" cy="784007"/>
          </a:xfrm>
        </p:grpSpPr>
        <p:sp>
          <p:nvSpPr>
            <p:cNvPr id="22" name="íṥľîďé">
              <a:extLst>
                <a:ext uri="{FF2B5EF4-FFF2-40B4-BE49-F238E27FC236}">
                  <a16:creationId xmlns:a16="http://schemas.microsoft.com/office/drawing/2014/main" id="{5B9FDC89-7BD3-43A0-B958-CC58DAB9E1D6}"/>
                </a:ext>
              </a:extLst>
            </p:cNvPr>
            <p:cNvSpPr txBox="1"/>
            <p:nvPr/>
          </p:nvSpPr>
          <p:spPr>
            <a:xfrm>
              <a:off x="967139" y="2277963"/>
              <a:ext cx="3288628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This part of the content is displayed as a text layout placeholder </a:t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(recommended to use the theme font)</a:t>
              </a:r>
            </a:p>
          </p:txBody>
        </p:sp>
        <p:sp>
          <p:nvSpPr>
            <p:cNvPr id="23" name="í$ḷíḓe">
              <a:extLst>
                <a:ext uri="{FF2B5EF4-FFF2-40B4-BE49-F238E27FC236}">
                  <a16:creationId xmlns:a16="http://schemas.microsoft.com/office/drawing/2014/main" id="{F8BDE8E5-C5BB-4515-BCB2-D79336D4EDA2}"/>
                </a:ext>
              </a:extLst>
            </p:cNvPr>
            <p:cNvSpPr/>
            <p:nvPr/>
          </p:nvSpPr>
          <p:spPr>
            <a:xfrm>
              <a:off x="1000150" y="1971587"/>
              <a:ext cx="3288628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600" b="1" dirty="0">
                  <a:cs typeface="+mn-ea"/>
                  <a:sym typeface="+mn-lt"/>
                </a:rPr>
                <a:t>Title text preset</a:t>
              </a:r>
            </a:p>
          </p:txBody>
        </p:sp>
      </p:grpSp>
      <p:grpSp>
        <p:nvGrpSpPr>
          <p:cNvPr id="9" name="íśļîḋé">
            <a:extLst>
              <a:ext uri="{FF2B5EF4-FFF2-40B4-BE49-F238E27FC236}">
                <a16:creationId xmlns:a16="http://schemas.microsoft.com/office/drawing/2014/main" id="{E7295FCA-67D3-47DE-B83E-31FD1CA65BF5}"/>
              </a:ext>
            </a:extLst>
          </p:cNvPr>
          <p:cNvGrpSpPr/>
          <p:nvPr/>
        </p:nvGrpSpPr>
        <p:grpSpPr>
          <a:xfrm>
            <a:off x="3264929" y="2399081"/>
            <a:ext cx="2578028" cy="784007"/>
            <a:chOff x="251866" y="1988839"/>
            <a:chExt cx="3288629" cy="784007"/>
          </a:xfrm>
        </p:grpSpPr>
        <p:sp>
          <p:nvSpPr>
            <p:cNvPr id="18" name="íṡḻíḓè">
              <a:extLst>
                <a:ext uri="{FF2B5EF4-FFF2-40B4-BE49-F238E27FC236}">
                  <a16:creationId xmlns:a16="http://schemas.microsoft.com/office/drawing/2014/main" id="{E5E569A6-582A-433D-B397-E49E14DEB80A}"/>
                </a:ext>
              </a:extLst>
            </p:cNvPr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This part of the content is displayed as a text layout placeholder </a:t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(recommended to use the theme font)</a:t>
              </a:r>
            </a:p>
          </p:txBody>
        </p:sp>
        <p:sp>
          <p:nvSpPr>
            <p:cNvPr id="19" name="ïs1íḋe">
              <a:extLst>
                <a:ext uri="{FF2B5EF4-FFF2-40B4-BE49-F238E27FC236}">
                  <a16:creationId xmlns:a16="http://schemas.microsoft.com/office/drawing/2014/main" id="{3DA0CD92-AB49-4BD7-80AF-C8AD4AF3F8F9}"/>
                </a:ext>
              </a:extLst>
            </p:cNvPr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600" b="1" dirty="0">
                  <a:cs typeface="+mn-ea"/>
                  <a:sym typeface="+mn-lt"/>
                </a:rPr>
                <a:t>Title text preset</a:t>
              </a:r>
            </a:p>
          </p:txBody>
        </p:sp>
      </p:grpSp>
      <p:sp>
        <p:nvSpPr>
          <p:cNvPr id="14" name="islídé">
            <a:extLst>
              <a:ext uri="{FF2B5EF4-FFF2-40B4-BE49-F238E27FC236}">
                <a16:creationId xmlns:a16="http://schemas.microsoft.com/office/drawing/2014/main" id="{97AD6A5B-AD97-484E-A5BD-162039894A7B}"/>
              </a:ext>
            </a:extLst>
          </p:cNvPr>
          <p:cNvSpPr/>
          <p:nvPr/>
        </p:nvSpPr>
        <p:spPr>
          <a:xfrm>
            <a:off x="8166846" y="3107485"/>
            <a:ext cx="4232681" cy="423015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none" lIns="0" tIns="0" rIns="0" bIns="0" anchor="ctr" anchorCtr="0">
            <a:normAutofit/>
          </a:bodyPr>
          <a:lstStyle/>
          <a:p>
            <a:pPr algn="ctr">
              <a:buSzPct val="25000"/>
            </a:pPr>
            <a:r>
              <a:rPr lang="en-US" altLang="zh-CN" sz="2400" b="1" dirty="0">
                <a:solidFill>
                  <a:srgbClr val="168B86"/>
                </a:solidFill>
              </a:rPr>
              <a:t>Title text preset</a:t>
            </a:r>
            <a:endParaRPr lang="zh-CN" altLang="en-US" sz="2400" b="1" dirty="0">
              <a:solidFill>
                <a:srgbClr val="168B86"/>
              </a:solidFill>
            </a:endParaRPr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>
            <a:off x="8247751" y="297557"/>
            <a:ext cx="650875" cy="314325"/>
          </a:xfrm>
          <a:custGeom>
            <a:avLst/>
            <a:gdLst>
              <a:gd name="T0" fmla="*/ 4 w 608"/>
              <a:gd name="T1" fmla="*/ 304 h 304"/>
              <a:gd name="T2" fmla="*/ 0 w 608"/>
              <a:gd name="T3" fmla="*/ 269 h 304"/>
              <a:gd name="T4" fmla="*/ 18 w 608"/>
              <a:gd name="T5" fmla="*/ 202 h 304"/>
              <a:gd name="T6" fmla="*/ 98 w 608"/>
              <a:gd name="T7" fmla="*/ 140 h 304"/>
              <a:gd name="T8" fmla="*/ 177 w 608"/>
              <a:gd name="T9" fmla="*/ 140 h 304"/>
              <a:gd name="T10" fmla="*/ 204 w 608"/>
              <a:gd name="T11" fmla="*/ 149 h 304"/>
              <a:gd name="T12" fmla="*/ 207 w 608"/>
              <a:gd name="T13" fmla="*/ 100 h 304"/>
              <a:gd name="T14" fmla="*/ 238 w 608"/>
              <a:gd name="T15" fmla="*/ 46 h 304"/>
              <a:gd name="T16" fmla="*/ 265 w 608"/>
              <a:gd name="T17" fmla="*/ 26 h 304"/>
              <a:gd name="T18" fmla="*/ 343 w 608"/>
              <a:gd name="T19" fmla="*/ 0 h 304"/>
              <a:gd name="T20" fmla="*/ 421 w 608"/>
              <a:gd name="T21" fmla="*/ 26 h 304"/>
              <a:gd name="T22" fmla="*/ 421 w 608"/>
              <a:gd name="T23" fmla="*/ 26 h 304"/>
              <a:gd name="T24" fmla="*/ 483 w 608"/>
              <a:gd name="T25" fmla="*/ 105 h 304"/>
              <a:gd name="T26" fmla="*/ 483 w 608"/>
              <a:gd name="T27" fmla="*/ 175 h 304"/>
              <a:gd name="T28" fmla="*/ 476 w 608"/>
              <a:gd name="T29" fmla="*/ 194 h 304"/>
              <a:gd name="T30" fmla="*/ 505 w 608"/>
              <a:gd name="T31" fmla="*/ 191 h 304"/>
              <a:gd name="T32" fmla="*/ 603 w 608"/>
              <a:gd name="T33" fmla="*/ 304 h 304"/>
              <a:gd name="T34" fmla="*/ 4 w 608"/>
              <a:gd name="T35" fmla="*/ 30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8" h="304">
                <a:moveTo>
                  <a:pt x="4" y="304"/>
                </a:moveTo>
                <a:cubicBezTo>
                  <a:pt x="1" y="293"/>
                  <a:pt x="0" y="281"/>
                  <a:pt x="0" y="269"/>
                </a:cubicBezTo>
                <a:cubicBezTo>
                  <a:pt x="0" y="245"/>
                  <a:pt x="6" y="222"/>
                  <a:pt x="18" y="202"/>
                </a:cubicBezTo>
                <a:cubicBezTo>
                  <a:pt x="35" y="173"/>
                  <a:pt x="65" y="147"/>
                  <a:pt x="98" y="140"/>
                </a:cubicBezTo>
                <a:cubicBezTo>
                  <a:pt x="135" y="132"/>
                  <a:pt x="140" y="134"/>
                  <a:pt x="177" y="140"/>
                </a:cubicBezTo>
                <a:cubicBezTo>
                  <a:pt x="186" y="141"/>
                  <a:pt x="195" y="144"/>
                  <a:pt x="204" y="149"/>
                </a:cubicBezTo>
                <a:cubicBezTo>
                  <a:pt x="202" y="133"/>
                  <a:pt x="203" y="116"/>
                  <a:pt x="207" y="100"/>
                </a:cubicBezTo>
                <a:cubicBezTo>
                  <a:pt x="213" y="80"/>
                  <a:pt x="223" y="62"/>
                  <a:pt x="238" y="46"/>
                </a:cubicBezTo>
                <a:cubicBezTo>
                  <a:pt x="247" y="38"/>
                  <a:pt x="255" y="32"/>
                  <a:pt x="265" y="26"/>
                </a:cubicBezTo>
                <a:cubicBezTo>
                  <a:pt x="287" y="10"/>
                  <a:pt x="315" y="0"/>
                  <a:pt x="343" y="0"/>
                </a:cubicBezTo>
                <a:cubicBezTo>
                  <a:pt x="371" y="0"/>
                  <a:pt x="399" y="10"/>
                  <a:pt x="421" y="26"/>
                </a:cubicBezTo>
                <a:cubicBezTo>
                  <a:pt x="421" y="26"/>
                  <a:pt x="421" y="26"/>
                  <a:pt x="421" y="26"/>
                </a:cubicBezTo>
                <a:cubicBezTo>
                  <a:pt x="453" y="41"/>
                  <a:pt x="472" y="75"/>
                  <a:pt x="483" y="105"/>
                </a:cubicBezTo>
                <a:cubicBezTo>
                  <a:pt x="490" y="127"/>
                  <a:pt x="488" y="154"/>
                  <a:pt x="483" y="175"/>
                </a:cubicBezTo>
                <a:cubicBezTo>
                  <a:pt x="481" y="182"/>
                  <a:pt x="479" y="188"/>
                  <a:pt x="476" y="194"/>
                </a:cubicBezTo>
                <a:cubicBezTo>
                  <a:pt x="485" y="192"/>
                  <a:pt x="494" y="191"/>
                  <a:pt x="505" y="191"/>
                </a:cubicBezTo>
                <a:cubicBezTo>
                  <a:pt x="575" y="191"/>
                  <a:pt x="608" y="250"/>
                  <a:pt x="603" y="304"/>
                </a:cubicBezTo>
                <a:lnTo>
                  <a:pt x="4" y="30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6"/>
          <p:cNvSpPr>
            <a:spLocks/>
          </p:cNvSpPr>
          <p:nvPr/>
        </p:nvSpPr>
        <p:spPr bwMode="auto">
          <a:xfrm>
            <a:off x="2686658" y="435731"/>
            <a:ext cx="646113" cy="306388"/>
          </a:xfrm>
          <a:custGeom>
            <a:avLst/>
            <a:gdLst>
              <a:gd name="T0" fmla="*/ 6 w 603"/>
              <a:gd name="T1" fmla="*/ 296 h 296"/>
              <a:gd name="T2" fmla="*/ 572 w 603"/>
              <a:gd name="T3" fmla="*/ 296 h 296"/>
              <a:gd name="T4" fmla="*/ 455 w 603"/>
              <a:gd name="T5" fmla="*/ 109 h 296"/>
              <a:gd name="T6" fmla="*/ 429 w 603"/>
              <a:gd name="T7" fmla="*/ 111 h 296"/>
              <a:gd name="T8" fmla="*/ 317 w 603"/>
              <a:gd name="T9" fmla="*/ 0 h 296"/>
              <a:gd name="T10" fmla="*/ 207 w 603"/>
              <a:gd name="T11" fmla="*/ 146 h 296"/>
              <a:gd name="T12" fmla="*/ 159 w 603"/>
              <a:gd name="T13" fmla="*/ 138 h 296"/>
              <a:gd name="T14" fmla="*/ 5 w 603"/>
              <a:gd name="T15" fmla="*/ 292 h 296"/>
              <a:gd name="T16" fmla="*/ 6 w 603"/>
              <a:gd name="T17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3" h="296">
                <a:moveTo>
                  <a:pt x="6" y="296"/>
                </a:moveTo>
                <a:cubicBezTo>
                  <a:pt x="572" y="296"/>
                  <a:pt x="572" y="296"/>
                  <a:pt x="572" y="296"/>
                </a:cubicBezTo>
                <a:cubicBezTo>
                  <a:pt x="603" y="218"/>
                  <a:pt x="564" y="109"/>
                  <a:pt x="455" y="109"/>
                </a:cubicBezTo>
                <a:cubicBezTo>
                  <a:pt x="446" y="109"/>
                  <a:pt x="437" y="110"/>
                  <a:pt x="429" y="111"/>
                </a:cubicBezTo>
                <a:cubicBezTo>
                  <a:pt x="427" y="55"/>
                  <a:pt x="390" y="0"/>
                  <a:pt x="317" y="0"/>
                </a:cubicBezTo>
                <a:cubicBezTo>
                  <a:pt x="228" y="0"/>
                  <a:pt x="192" y="80"/>
                  <a:pt x="207" y="146"/>
                </a:cubicBezTo>
                <a:cubicBezTo>
                  <a:pt x="192" y="141"/>
                  <a:pt x="175" y="138"/>
                  <a:pt x="159" y="138"/>
                </a:cubicBezTo>
                <a:cubicBezTo>
                  <a:pt x="79" y="138"/>
                  <a:pt x="0" y="208"/>
                  <a:pt x="5" y="292"/>
                </a:cubicBezTo>
                <a:cubicBezTo>
                  <a:pt x="5" y="293"/>
                  <a:pt x="6" y="295"/>
                  <a:pt x="6" y="296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7"/>
          <p:cNvSpPr>
            <a:spLocks/>
          </p:cNvSpPr>
          <p:nvPr/>
        </p:nvSpPr>
        <p:spPr bwMode="auto">
          <a:xfrm>
            <a:off x="10755138" y="1039336"/>
            <a:ext cx="971550" cy="384175"/>
          </a:xfrm>
          <a:custGeom>
            <a:avLst/>
            <a:gdLst>
              <a:gd name="T0" fmla="*/ 907 w 907"/>
              <a:gd name="T1" fmla="*/ 371 h 371"/>
              <a:gd name="T2" fmla="*/ 780 w 907"/>
              <a:gd name="T3" fmla="*/ 241 h 371"/>
              <a:gd name="T4" fmla="*/ 636 w 907"/>
              <a:gd name="T5" fmla="*/ 263 h 371"/>
              <a:gd name="T6" fmla="*/ 634 w 907"/>
              <a:gd name="T7" fmla="*/ 258 h 371"/>
              <a:gd name="T8" fmla="*/ 501 w 907"/>
              <a:gd name="T9" fmla="*/ 171 h 371"/>
              <a:gd name="T10" fmla="*/ 502 w 907"/>
              <a:gd name="T11" fmla="*/ 169 h 371"/>
              <a:gd name="T12" fmla="*/ 333 w 907"/>
              <a:gd name="T13" fmla="*/ 0 h 371"/>
              <a:gd name="T14" fmla="*/ 164 w 907"/>
              <a:gd name="T15" fmla="*/ 169 h 371"/>
              <a:gd name="T16" fmla="*/ 176 w 907"/>
              <a:gd name="T17" fmla="*/ 230 h 371"/>
              <a:gd name="T18" fmla="*/ 152 w 907"/>
              <a:gd name="T19" fmla="*/ 228 h 371"/>
              <a:gd name="T20" fmla="*/ 0 w 907"/>
              <a:gd name="T21" fmla="*/ 371 h 371"/>
              <a:gd name="T22" fmla="*/ 907 w 907"/>
              <a:gd name="T23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7" h="371">
                <a:moveTo>
                  <a:pt x="907" y="371"/>
                </a:moveTo>
                <a:cubicBezTo>
                  <a:pt x="891" y="310"/>
                  <a:pt x="844" y="258"/>
                  <a:pt x="780" y="241"/>
                </a:cubicBezTo>
                <a:cubicBezTo>
                  <a:pt x="730" y="227"/>
                  <a:pt x="678" y="237"/>
                  <a:pt x="636" y="263"/>
                </a:cubicBezTo>
                <a:cubicBezTo>
                  <a:pt x="635" y="261"/>
                  <a:pt x="635" y="259"/>
                  <a:pt x="634" y="258"/>
                </a:cubicBezTo>
                <a:cubicBezTo>
                  <a:pt x="605" y="210"/>
                  <a:pt x="555" y="178"/>
                  <a:pt x="501" y="171"/>
                </a:cubicBezTo>
                <a:cubicBezTo>
                  <a:pt x="501" y="170"/>
                  <a:pt x="502" y="169"/>
                  <a:pt x="502" y="169"/>
                </a:cubicBezTo>
                <a:cubicBezTo>
                  <a:pt x="502" y="77"/>
                  <a:pt x="425" y="0"/>
                  <a:pt x="333" y="0"/>
                </a:cubicBezTo>
                <a:cubicBezTo>
                  <a:pt x="241" y="0"/>
                  <a:pt x="164" y="77"/>
                  <a:pt x="164" y="169"/>
                </a:cubicBezTo>
                <a:cubicBezTo>
                  <a:pt x="164" y="190"/>
                  <a:pt x="169" y="211"/>
                  <a:pt x="176" y="230"/>
                </a:cubicBezTo>
                <a:cubicBezTo>
                  <a:pt x="168" y="229"/>
                  <a:pt x="160" y="228"/>
                  <a:pt x="152" y="228"/>
                </a:cubicBezTo>
                <a:cubicBezTo>
                  <a:pt x="56" y="228"/>
                  <a:pt x="6" y="297"/>
                  <a:pt x="0" y="371"/>
                </a:cubicBezTo>
                <a:lnTo>
                  <a:pt x="907" y="37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8"/>
          <p:cNvSpPr>
            <a:spLocks/>
          </p:cNvSpPr>
          <p:nvPr/>
        </p:nvSpPr>
        <p:spPr bwMode="auto">
          <a:xfrm>
            <a:off x="411405" y="1065133"/>
            <a:ext cx="896938" cy="431800"/>
          </a:xfrm>
          <a:custGeom>
            <a:avLst/>
            <a:gdLst>
              <a:gd name="T0" fmla="*/ 7 w 837"/>
              <a:gd name="T1" fmla="*/ 417 h 417"/>
              <a:gd name="T2" fmla="*/ 0 w 837"/>
              <a:gd name="T3" fmla="*/ 370 h 417"/>
              <a:gd name="T4" fmla="*/ 25 w 837"/>
              <a:gd name="T5" fmla="*/ 276 h 417"/>
              <a:gd name="T6" fmla="*/ 136 w 837"/>
              <a:gd name="T7" fmla="*/ 192 h 417"/>
              <a:gd name="T8" fmla="*/ 244 w 837"/>
              <a:gd name="T9" fmla="*/ 191 h 417"/>
              <a:gd name="T10" fmla="*/ 281 w 837"/>
              <a:gd name="T11" fmla="*/ 204 h 417"/>
              <a:gd name="T12" fmla="*/ 286 w 837"/>
              <a:gd name="T13" fmla="*/ 137 h 417"/>
              <a:gd name="T14" fmla="*/ 329 w 837"/>
              <a:gd name="T15" fmla="*/ 63 h 417"/>
              <a:gd name="T16" fmla="*/ 365 w 837"/>
              <a:gd name="T17" fmla="*/ 36 h 417"/>
              <a:gd name="T18" fmla="*/ 473 w 837"/>
              <a:gd name="T19" fmla="*/ 0 h 417"/>
              <a:gd name="T20" fmla="*/ 580 w 837"/>
              <a:gd name="T21" fmla="*/ 36 h 417"/>
              <a:gd name="T22" fmla="*/ 580 w 837"/>
              <a:gd name="T23" fmla="*/ 36 h 417"/>
              <a:gd name="T24" fmla="*/ 665 w 837"/>
              <a:gd name="T25" fmla="*/ 144 h 417"/>
              <a:gd name="T26" fmla="*/ 665 w 837"/>
              <a:gd name="T27" fmla="*/ 240 h 417"/>
              <a:gd name="T28" fmla="*/ 655 w 837"/>
              <a:gd name="T29" fmla="*/ 267 h 417"/>
              <a:gd name="T30" fmla="*/ 695 w 837"/>
              <a:gd name="T31" fmla="*/ 261 h 417"/>
              <a:gd name="T32" fmla="*/ 829 w 837"/>
              <a:gd name="T33" fmla="*/ 417 h 417"/>
              <a:gd name="T34" fmla="*/ 7 w 837"/>
              <a:gd name="T3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37" h="417">
                <a:moveTo>
                  <a:pt x="7" y="417"/>
                </a:moveTo>
                <a:cubicBezTo>
                  <a:pt x="3" y="402"/>
                  <a:pt x="0" y="386"/>
                  <a:pt x="0" y="370"/>
                </a:cubicBezTo>
                <a:cubicBezTo>
                  <a:pt x="0" y="336"/>
                  <a:pt x="9" y="305"/>
                  <a:pt x="25" y="276"/>
                </a:cubicBezTo>
                <a:cubicBezTo>
                  <a:pt x="48" y="237"/>
                  <a:pt x="90" y="201"/>
                  <a:pt x="136" y="192"/>
                </a:cubicBezTo>
                <a:cubicBezTo>
                  <a:pt x="186" y="181"/>
                  <a:pt x="194" y="184"/>
                  <a:pt x="244" y="191"/>
                </a:cubicBezTo>
                <a:cubicBezTo>
                  <a:pt x="257" y="193"/>
                  <a:pt x="269" y="198"/>
                  <a:pt x="281" y="204"/>
                </a:cubicBezTo>
                <a:cubicBezTo>
                  <a:pt x="278" y="182"/>
                  <a:pt x="280" y="159"/>
                  <a:pt x="286" y="137"/>
                </a:cubicBezTo>
                <a:cubicBezTo>
                  <a:pt x="294" y="109"/>
                  <a:pt x="308" y="84"/>
                  <a:pt x="329" y="63"/>
                </a:cubicBezTo>
                <a:cubicBezTo>
                  <a:pt x="340" y="52"/>
                  <a:pt x="352" y="43"/>
                  <a:pt x="365" y="36"/>
                </a:cubicBezTo>
                <a:cubicBezTo>
                  <a:pt x="396" y="13"/>
                  <a:pt x="434" y="0"/>
                  <a:pt x="473" y="0"/>
                </a:cubicBezTo>
                <a:cubicBezTo>
                  <a:pt x="511" y="0"/>
                  <a:pt x="549" y="13"/>
                  <a:pt x="580" y="36"/>
                </a:cubicBezTo>
                <a:cubicBezTo>
                  <a:pt x="580" y="36"/>
                  <a:pt x="580" y="36"/>
                  <a:pt x="580" y="36"/>
                </a:cubicBezTo>
                <a:cubicBezTo>
                  <a:pt x="623" y="56"/>
                  <a:pt x="650" y="102"/>
                  <a:pt x="665" y="144"/>
                </a:cubicBezTo>
                <a:cubicBezTo>
                  <a:pt x="675" y="173"/>
                  <a:pt x="672" y="211"/>
                  <a:pt x="665" y="240"/>
                </a:cubicBezTo>
                <a:cubicBezTo>
                  <a:pt x="662" y="249"/>
                  <a:pt x="659" y="258"/>
                  <a:pt x="655" y="267"/>
                </a:cubicBezTo>
                <a:cubicBezTo>
                  <a:pt x="667" y="263"/>
                  <a:pt x="680" y="261"/>
                  <a:pt x="695" y="261"/>
                </a:cubicBezTo>
                <a:cubicBezTo>
                  <a:pt x="792" y="261"/>
                  <a:pt x="837" y="343"/>
                  <a:pt x="829" y="417"/>
                </a:cubicBezTo>
                <a:lnTo>
                  <a:pt x="7" y="41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5" name="iṣ1ïḑè">
            <a:extLst>
              <a:ext uri="{FF2B5EF4-FFF2-40B4-BE49-F238E27FC236}">
                <a16:creationId xmlns:a16="http://schemas.microsoft.com/office/drawing/2014/main" id="{B1235E98-24F8-4B4A-97F9-3DBCF599F3F4}"/>
              </a:ext>
            </a:extLst>
          </p:cNvPr>
          <p:cNvGrpSpPr/>
          <p:nvPr/>
        </p:nvGrpSpPr>
        <p:grpSpPr>
          <a:xfrm>
            <a:off x="6453740" y="3913764"/>
            <a:ext cx="2603905" cy="784007"/>
            <a:chOff x="681030" y="1971587"/>
            <a:chExt cx="3321639" cy="784007"/>
          </a:xfrm>
        </p:grpSpPr>
        <p:sp>
          <p:nvSpPr>
            <p:cNvPr id="46" name="íṥľîďé">
              <a:extLst>
                <a:ext uri="{FF2B5EF4-FFF2-40B4-BE49-F238E27FC236}">
                  <a16:creationId xmlns:a16="http://schemas.microsoft.com/office/drawing/2014/main" id="{5B9FDC89-7BD3-43A0-B958-CC58DAB9E1D6}"/>
                </a:ext>
              </a:extLst>
            </p:cNvPr>
            <p:cNvSpPr txBox="1"/>
            <p:nvPr/>
          </p:nvSpPr>
          <p:spPr>
            <a:xfrm>
              <a:off x="681030" y="2277963"/>
              <a:ext cx="3288628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This part of the content is displayed as a text layout placeholder </a:t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(recommended to use the theme font)</a:t>
              </a:r>
            </a:p>
          </p:txBody>
        </p:sp>
        <p:sp>
          <p:nvSpPr>
            <p:cNvPr id="47" name="í$ḷíḓe">
              <a:extLst>
                <a:ext uri="{FF2B5EF4-FFF2-40B4-BE49-F238E27FC236}">
                  <a16:creationId xmlns:a16="http://schemas.microsoft.com/office/drawing/2014/main" id="{F8BDE8E5-C5BB-4515-BCB2-D79336D4EDA2}"/>
                </a:ext>
              </a:extLst>
            </p:cNvPr>
            <p:cNvSpPr/>
            <p:nvPr/>
          </p:nvSpPr>
          <p:spPr>
            <a:xfrm>
              <a:off x="714041" y="1971587"/>
              <a:ext cx="3288628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600" b="1" dirty="0">
                  <a:cs typeface="+mn-ea"/>
                  <a:sym typeface="+mn-lt"/>
                </a:rPr>
                <a:t>Title text preset</a:t>
              </a:r>
            </a:p>
          </p:txBody>
        </p:sp>
      </p:grpSp>
      <p:grpSp>
        <p:nvGrpSpPr>
          <p:cNvPr id="48" name="íśļîḋé">
            <a:extLst>
              <a:ext uri="{FF2B5EF4-FFF2-40B4-BE49-F238E27FC236}">
                <a16:creationId xmlns:a16="http://schemas.microsoft.com/office/drawing/2014/main" id="{E7295FCA-67D3-47DE-B83E-31FD1CA65BF5}"/>
              </a:ext>
            </a:extLst>
          </p:cNvPr>
          <p:cNvGrpSpPr/>
          <p:nvPr/>
        </p:nvGrpSpPr>
        <p:grpSpPr>
          <a:xfrm>
            <a:off x="3312594" y="3931016"/>
            <a:ext cx="2578028" cy="784007"/>
            <a:chOff x="196846" y="2169991"/>
            <a:chExt cx="3288629" cy="784007"/>
          </a:xfrm>
        </p:grpSpPr>
        <p:sp>
          <p:nvSpPr>
            <p:cNvPr id="49" name="íṡḻíḓè">
              <a:extLst>
                <a:ext uri="{FF2B5EF4-FFF2-40B4-BE49-F238E27FC236}">
                  <a16:creationId xmlns:a16="http://schemas.microsoft.com/office/drawing/2014/main" id="{E5E569A6-582A-433D-B397-E49E14DEB80A}"/>
                </a:ext>
              </a:extLst>
            </p:cNvPr>
            <p:cNvSpPr txBox="1"/>
            <p:nvPr/>
          </p:nvSpPr>
          <p:spPr>
            <a:xfrm>
              <a:off x="196846" y="2476367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This part of the content is displayed as a text layout placeholder </a:t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(recommended to use the theme font)</a:t>
              </a:r>
            </a:p>
          </p:txBody>
        </p:sp>
        <p:sp>
          <p:nvSpPr>
            <p:cNvPr id="50" name="ïs1íḋe">
              <a:extLst>
                <a:ext uri="{FF2B5EF4-FFF2-40B4-BE49-F238E27FC236}">
                  <a16:creationId xmlns:a16="http://schemas.microsoft.com/office/drawing/2014/main" id="{3DA0CD92-AB49-4BD7-80AF-C8AD4AF3F8F9}"/>
                </a:ext>
              </a:extLst>
            </p:cNvPr>
            <p:cNvSpPr/>
            <p:nvPr/>
          </p:nvSpPr>
          <p:spPr>
            <a:xfrm>
              <a:off x="196846" y="2169991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600" b="1" dirty="0">
                  <a:cs typeface="+mn-ea"/>
                  <a:sym typeface="+mn-lt"/>
                </a:rPr>
                <a:t>Title text preset</a:t>
              </a: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30" y="3143384"/>
            <a:ext cx="1901250" cy="29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1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10" name="íşľiḓè">
            <a:extLst>
              <a:ext uri="{FF2B5EF4-FFF2-40B4-BE49-F238E27FC236}">
                <a16:creationId xmlns:a16="http://schemas.microsoft.com/office/drawing/2014/main" id="{C2BF0C7D-0627-425F-8EC5-E1892763D153}"/>
              </a:ext>
            </a:extLst>
          </p:cNvPr>
          <p:cNvSpPr/>
          <p:nvPr/>
        </p:nvSpPr>
        <p:spPr>
          <a:xfrm>
            <a:off x="788404" y="1885109"/>
            <a:ext cx="2801958" cy="2801958"/>
          </a:xfrm>
          <a:prstGeom prst="ellipse">
            <a:avLst/>
          </a:prstGeom>
          <a:solidFill>
            <a:srgbClr val="AE7FA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íṡlîdê">
            <a:extLst>
              <a:ext uri="{FF2B5EF4-FFF2-40B4-BE49-F238E27FC236}">
                <a16:creationId xmlns:a16="http://schemas.microsoft.com/office/drawing/2014/main" id="{4F2AD401-EE58-4AAC-9A25-FBEA5D871307}"/>
              </a:ext>
            </a:extLst>
          </p:cNvPr>
          <p:cNvSpPr/>
          <p:nvPr/>
        </p:nvSpPr>
        <p:spPr>
          <a:xfrm>
            <a:off x="4269611" y="2151437"/>
            <a:ext cx="2801958" cy="2801958"/>
          </a:xfrm>
          <a:prstGeom prst="ellipse">
            <a:avLst/>
          </a:prstGeom>
          <a:solidFill>
            <a:srgbClr val="F197B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is1íde">
            <a:extLst>
              <a:ext uri="{FF2B5EF4-FFF2-40B4-BE49-F238E27FC236}">
                <a16:creationId xmlns:a16="http://schemas.microsoft.com/office/drawing/2014/main" id="{7E75C83C-EBE3-4678-A8F0-E55A1F301CC9}"/>
              </a:ext>
            </a:extLst>
          </p:cNvPr>
          <p:cNvSpPr/>
          <p:nvPr/>
        </p:nvSpPr>
        <p:spPr>
          <a:xfrm>
            <a:off x="3137327" y="3180587"/>
            <a:ext cx="2128679" cy="2128679"/>
          </a:xfrm>
          <a:prstGeom prst="ellipse">
            <a:avLst/>
          </a:prstGeom>
          <a:solidFill>
            <a:srgbClr val="76C2D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iṡ1íḍê">
            <a:extLst>
              <a:ext uri="{FF2B5EF4-FFF2-40B4-BE49-F238E27FC236}">
                <a16:creationId xmlns:a16="http://schemas.microsoft.com/office/drawing/2014/main" id="{4B0663B8-1CE4-4E4B-A095-B5EF2ABF3C68}"/>
              </a:ext>
            </a:extLst>
          </p:cNvPr>
          <p:cNvSpPr/>
          <p:nvPr/>
        </p:nvSpPr>
        <p:spPr>
          <a:xfrm>
            <a:off x="2797496" y="1552914"/>
            <a:ext cx="2338961" cy="2338961"/>
          </a:xfrm>
          <a:prstGeom prst="ellipse">
            <a:avLst/>
          </a:prstGeom>
          <a:solidFill>
            <a:srgbClr val="EA515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ï$ḻiḑê">
            <a:extLst>
              <a:ext uri="{FF2B5EF4-FFF2-40B4-BE49-F238E27FC236}">
                <a16:creationId xmlns:a16="http://schemas.microsoft.com/office/drawing/2014/main" id="{CD3E2A7E-206B-47D4-AEFC-F14C4F7AD4DA}"/>
              </a:ext>
            </a:extLst>
          </p:cNvPr>
          <p:cNvSpPr/>
          <p:nvPr/>
        </p:nvSpPr>
        <p:spPr>
          <a:xfrm>
            <a:off x="2068085" y="3903770"/>
            <a:ext cx="1516647" cy="1516647"/>
          </a:xfrm>
          <a:prstGeom prst="ellipse">
            <a:avLst/>
          </a:prstGeom>
          <a:solidFill>
            <a:srgbClr val="FED83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15" name="îṩļïḑé">
            <a:extLst>
              <a:ext uri="{FF2B5EF4-FFF2-40B4-BE49-F238E27FC236}">
                <a16:creationId xmlns:a16="http://schemas.microsoft.com/office/drawing/2014/main" id="{8FBD6538-1EDD-49ED-8B6E-9DF376730754}"/>
              </a:ext>
            </a:extLst>
          </p:cNvPr>
          <p:cNvGrpSpPr/>
          <p:nvPr/>
        </p:nvGrpSpPr>
        <p:grpSpPr>
          <a:xfrm>
            <a:off x="7638696" y="2286611"/>
            <a:ext cx="2991483" cy="1265805"/>
            <a:chOff x="8661000" y="1781570"/>
            <a:chExt cx="2295000" cy="1017430"/>
          </a:xfrm>
        </p:grpSpPr>
        <p:sp>
          <p:nvSpPr>
            <p:cNvPr id="16" name="îṧľïdê">
              <a:extLst>
                <a:ext uri="{FF2B5EF4-FFF2-40B4-BE49-F238E27FC236}">
                  <a16:creationId xmlns:a16="http://schemas.microsoft.com/office/drawing/2014/main" id="{83E8D6EB-E8EB-4B35-863F-F44BF8C3F9B4}"/>
                </a:ext>
              </a:extLst>
            </p:cNvPr>
            <p:cNvSpPr txBox="1"/>
            <p:nvPr/>
          </p:nvSpPr>
          <p:spPr>
            <a:xfrm>
              <a:off x="8661000" y="1781570"/>
              <a:ext cx="2295000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t" anchorCtr="0">
              <a:noAutofit/>
            </a:bodyPr>
            <a:lstStyle/>
            <a:p>
              <a:pPr>
                <a:buSzPct val="25000"/>
              </a:pPr>
              <a:r>
                <a:rPr lang="de-DE" sz="2800" b="1" dirty="0"/>
                <a:t>Text here</a:t>
              </a:r>
            </a:p>
          </p:txBody>
        </p:sp>
        <p:sp>
          <p:nvSpPr>
            <p:cNvPr id="17" name="îŝlîdé">
              <a:extLst>
                <a:ext uri="{FF2B5EF4-FFF2-40B4-BE49-F238E27FC236}">
                  <a16:creationId xmlns:a16="http://schemas.microsoft.com/office/drawing/2014/main" id="{D31F9BAA-DEC9-40F1-A558-3477E31835A4}"/>
                </a:ext>
              </a:extLst>
            </p:cNvPr>
            <p:cNvSpPr txBox="1"/>
            <p:nvPr/>
          </p:nvSpPr>
          <p:spPr>
            <a:xfrm>
              <a:off x="8661000" y="2174082"/>
              <a:ext cx="22950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600" dirty="0"/>
                <a:t>Copy paste fonts. Choose the only option to retain text.…</a:t>
              </a:r>
              <a:r>
                <a:rPr lang="de-DE" sz="1600" dirty="0"/>
                <a:t>.</a:t>
              </a:r>
            </a:p>
          </p:txBody>
        </p:sp>
      </p:grpSp>
      <p:sp>
        <p:nvSpPr>
          <p:cNvPr id="23" name="Freeform 5">
            <a:extLst>
              <a:ext uri="{FF2B5EF4-FFF2-40B4-BE49-F238E27FC236}">
                <a16:creationId xmlns:a16="http://schemas.microsoft.com/office/drawing/2014/main" id="{2CA301AA-EE35-4B02-8885-329B8B3E9BF5}"/>
              </a:ext>
            </a:extLst>
          </p:cNvPr>
          <p:cNvSpPr>
            <a:spLocks/>
          </p:cNvSpPr>
          <p:nvPr/>
        </p:nvSpPr>
        <p:spPr bwMode="auto">
          <a:xfrm>
            <a:off x="1105179" y="0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C3639016-6EC9-4356-AA0E-C2BD8AFCB2AB}"/>
              </a:ext>
            </a:extLst>
          </p:cNvPr>
          <p:cNvSpPr>
            <a:spLocks/>
          </p:cNvSpPr>
          <p:nvPr/>
        </p:nvSpPr>
        <p:spPr bwMode="auto">
          <a:xfrm>
            <a:off x="3478492" y="439738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8E7E10B-E3D2-4D36-B93A-4EFEEC261D1B}"/>
              </a:ext>
            </a:extLst>
          </p:cNvPr>
          <p:cNvSpPr>
            <a:spLocks/>
          </p:cNvSpPr>
          <p:nvPr/>
        </p:nvSpPr>
        <p:spPr bwMode="auto">
          <a:xfrm>
            <a:off x="9052204" y="717550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FD42A1C9-4780-4163-B37C-3C8EF3D5383A}"/>
              </a:ext>
            </a:extLst>
          </p:cNvPr>
          <p:cNvSpPr>
            <a:spLocks/>
          </p:cNvSpPr>
          <p:nvPr/>
        </p:nvSpPr>
        <p:spPr bwMode="auto">
          <a:xfrm>
            <a:off x="10312679" y="1422400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629" y="3310553"/>
            <a:ext cx="1687500" cy="26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15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7"/>
          <p:cNvSpPr>
            <a:spLocks/>
          </p:cNvSpPr>
          <p:nvPr/>
        </p:nvSpPr>
        <p:spPr bwMode="auto">
          <a:xfrm>
            <a:off x="10755138" y="1039336"/>
            <a:ext cx="971550" cy="384175"/>
          </a:xfrm>
          <a:custGeom>
            <a:avLst/>
            <a:gdLst>
              <a:gd name="T0" fmla="*/ 907 w 907"/>
              <a:gd name="T1" fmla="*/ 371 h 371"/>
              <a:gd name="T2" fmla="*/ 780 w 907"/>
              <a:gd name="T3" fmla="*/ 241 h 371"/>
              <a:gd name="T4" fmla="*/ 636 w 907"/>
              <a:gd name="T5" fmla="*/ 263 h 371"/>
              <a:gd name="T6" fmla="*/ 634 w 907"/>
              <a:gd name="T7" fmla="*/ 258 h 371"/>
              <a:gd name="T8" fmla="*/ 501 w 907"/>
              <a:gd name="T9" fmla="*/ 171 h 371"/>
              <a:gd name="T10" fmla="*/ 502 w 907"/>
              <a:gd name="T11" fmla="*/ 169 h 371"/>
              <a:gd name="T12" fmla="*/ 333 w 907"/>
              <a:gd name="T13" fmla="*/ 0 h 371"/>
              <a:gd name="T14" fmla="*/ 164 w 907"/>
              <a:gd name="T15" fmla="*/ 169 h 371"/>
              <a:gd name="T16" fmla="*/ 176 w 907"/>
              <a:gd name="T17" fmla="*/ 230 h 371"/>
              <a:gd name="T18" fmla="*/ 152 w 907"/>
              <a:gd name="T19" fmla="*/ 228 h 371"/>
              <a:gd name="T20" fmla="*/ 0 w 907"/>
              <a:gd name="T21" fmla="*/ 371 h 371"/>
              <a:gd name="T22" fmla="*/ 907 w 907"/>
              <a:gd name="T23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7" h="371">
                <a:moveTo>
                  <a:pt x="907" y="371"/>
                </a:moveTo>
                <a:cubicBezTo>
                  <a:pt x="891" y="310"/>
                  <a:pt x="844" y="258"/>
                  <a:pt x="780" y="241"/>
                </a:cubicBezTo>
                <a:cubicBezTo>
                  <a:pt x="730" y="227"/>
                  <a:pt x="678" y="237"/>
                  <a:pt x="636" y="263"/>
                </a:cubicBezTo>
                <a:cubicBezTo>
                  <a:pt x="635" y="261"/>
                  <a:pt x="635" y="259"/>
                  <a:pt x="634" y="258"/>
                </a:cubicBezTo>
                <a:cubicBezTo>
                  <a:pt x="605" y="210"/>
                  <a:pt x="555" y="178"/>
                  <a:pt x="501" y="171"/>
                </a:cubicBezTo>
                <a:cubicBezTo>
                  <a:pt x="501" y="170"/>
                  <a:pt x="502" y="169"/>
                  <a:pt x="502" y="169"/>
                </a:cubicBezTo>
                <a:cubicBezTo>
                  <a:pt x="502" y="77"/>
                  <a:pt x="425" y="0"/>
                  <a:pt x="333" y="0"/>
                </a:cubicBezTo>
                <a:cubicBezTo>
                  <a:pt x="241" y="0"/>
                  <a:pt x="164" y="77"/>
                  <a:pt x="164" y="169"/>
                </a:cubicBezTo>
                <a:cubicBezTo>
                  <a:pt x="164" y="190"/>
                  <a:pt x="169" y="211"/>
                  <a:pt x="176" y="230"/>
                </a:cubicBezTo>
                <a:cubicBezTo>
                  <a:pt x="168" y="229"/>
                  <a:pt x="160" y="228"/>
                  <a:pt x="152" y="228"/>
                </a:cubicBezTo>
                <a:cubicBezTo>
                  <a:pt x="56" y="228"/>
                  <a:pt x="6" y="297"/>
                  <a:pt x="0" y="371"/>
                </a:cubicBezTo>
                <a:lnTo>
                  <a:pt x="907" y="37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40E4D54-1E48-4C57-A9AD-3011CF19FF13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5" name="Donut 77">
            <a:extLst>
              <a:ext uri="{FF2B5EF4-FFF2-40B4-BE49-F238E27FC236}">
                <a16:creationId xmlns:a16="http://schemas.microsoft.com/office/drawing/2014/main" id="{4754E937-B1AD-462B-B33E-C5C1DCD4D13D}"/>
              </a:ext>
            </a:extLst>
          </p:cNvPr>
          <p:cNvSpPr/>
          <p:nvPr/>
        </p:nvSpPr>
        <p:spPr>
          <a:xfrm>
            <a:off x="4538898" y="2354812"/>
            <a:ext cx="3114206" cy="3114206"/>
          </a:xfrm>
          <a:prstGeom prst="donut">
            <a:avLst>
              <a:gd name="adj" fmla="val 3785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Oval 3">
            <a:extLst>
              <a:ext uri="{FF2B5EF4-FFF2-40B4-BE49-F238E27FC236}">
                <a16:creationId xmlns:a16="http://schemas.microsoft.com/office/drawing/2014/main" id="{D6F118BC-2F92-465B-9537-C30B68E7B279}"/>
              </a:ext>
            </a:extLst>
          </p:cNvPr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Donut 26">
            <a:extLst>
              <a:ext uri="{FF2B5EF4-FFF2-40B4-BE49-F238E27FC236}">
                <a16:creationId xmlns:a16="http://schemas.microsoft.com/office/drawing/2014/main" id="{916A22E5-AAB9-4321-B0BF-41FE9BAF5A1F}"/>
              </a:ext>
            </a:extLst>
          </p:cNvPr>
          <p:cNvSpPr/>
          <p:nvPr/>
        </p:nvSpPr>
        <p:spPr>
          <a:xfrm>
            <a:off x="4187788" y="2003702"/>
            <a:ext cx="3816424" cy="3816424"/>
          </a:xfrm>
          <a:prstGeom prst="donut">
            <a:avLst>
              <a:gd name="adj" fmla="val 3785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8" name="Group 5">
            <a:extLst>
              <a:ext uri="{FF2B5EF4-FFF2-40B4-BE49-F238E27FC236}">
                <a16:creationId xmlns:a16="http://schemas.microsoft.com/office/drawing/2014/main" id="{BC5E1696-19CA-4088-A67A-AC914177D4F1}"/>
              </a:ext>
            </a:extLst>
          </p:cNvPr>
          <p:cNvGrpSpPr/>
          <p:nvPr/>
        </p:nvGrpSpPr>
        <p:grpSpPr>
          <a:xfrm rot="12600000">
            <a:off x="4752573" y="4654295"/>
            <a:ext cx="979049" cy="1469591"/>
            <a:chOff x="5093002" y="2426934"/>
            <a:chExt cx="2232248" cy="3350691"/>
          </a:xfrm>
          <a:solidFill>
            <a:srgbClr val="CBCBCB"/>
          </a:solidFill>
        </p:grpSpPr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214FE264-7A82-4D69-A5A6-27817ED62DA4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AA9DE2B6-D304-4173-B345-9DBFD138AAE5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6160FDDE-222D-42CC-B26F-706DE2611A9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C2BD5AE5-3DDC-4C9E-B6D9-8625123C8644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Oval 1">
                <a:extLst>
                  <a:ext uri="{FF2B5EF4-FFF2-40B4-BE49-F238E27FC236}">
                    <a16:creationId xmlns:a16="http://schemas.microsoft.com/office/drawing/2014/main" id="{0F53B8E1-D6E0-442E-9290-A1768D2FD770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30" name="Block Arc 7">
              <a:extLst>
                <a:ext uri="{FF2B5EF4-FFF2-40B4-BE49-F238E27FC236}">
                  <a16:creationId xmlns:a16="http://schemas.microsoft.com/office/drawing/2014/main" id="{5050D24C-9211-47E8-A457-3189C074AFA9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5" name="Group 12">
            <a:extLst>
              <a:ext uri="{FF2B5EF4-FFF2-40B4-BE49-F238E27FC236}">
                <a16:creationId xmlns:a16="http://schemas.microsoft.com/office/drawing/2014/main" id="{983C411A-F2CD-4062-AE30-37CE9A3B60AE}"/>
              </a:ext>
            </a:extLst>
          </p:cNvPr>
          <p:cNvGrpSpPr/>
          <p:nvPr/>
        </p:nvGrpSpPr>
        <p:grpSpPr>
          <a:xfrm rot="19800000">
            <a:off x="4752573" y="1666179"/>
            <a:ext cx="979049" cy="1469591"/>
            <a:chOff x="5093002" y="2426934"/>
            <a:chExt cx="2232248" cy="3350691"/>
          </a:xfrm>
          <a:solidFill>
            <a:srgbClr val="FE3FE4"/>
          </a:solidFill>
        </p:grpSpPr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DE06E7AA-317B-4BE3-A251-C8DB9C42B87B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52523C63-504E-437C-9E60-B779226D7BEE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D27633CF-27D0-4168-BC59-37CB0C96AAC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982C65D6-4D85-40C5-A2BA-E06533DCE074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Oval 1">
                <a:extLst>
                  <a:ext uri="{FF2B5EF4-FFF2-40B4-BE49-F238E27FC236}">
                    <a16:creationId xmlns:a16="http://schemas.microsoft.com/office/drawing/2014/main" id="{837AE592-DA4C-4E74-9215-F611807CFD85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37" name="Block Arc 14">
              <a:extLst>
                <a:ext uri="{FF2B5EF4-FFF2-40B4-BE49-F238E27FC236}">
                  <a16:creationId xmlns:a16="http://schemas.microsoft.com/office/drawing/2014/main" id="{05E48917-493C-480C-94E0-0DB39F0E2631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3" name="Group 19">
            <a:extLst>
              <a:ext uri="{FF2B5EF4-FFF2-40B4-BE49-F238E27FC236}">
                <a16:creationId xmlns:a16="http://schemas.microsoft.com/office/drawing/2014/main" id="{9B026F86-E3BF-4B73-97BC-EB7D2D19A988}"/>
              </a:ext>
            </a:extLst>
          </p:cNvPr>
          <p:cNvGrpSpPr/>
          <p:nvPr/>
        </p:nvGrpSpPr>
        <p:grpSpPr>
          <a:xfrm rot="16200000">
            <a:off x="3916584" y="3177120"/>
            <a:ext cx="979049" cy="1469591"/>
            <a:chOff x="5093002" y="2426934"/>
            <a:chExt cx="2232248" cy="3350691"/>
          </a:xfrm>
          <a:solidFill>
            <a:srgbClr val="FE4D3B"/>
          </a:solidFill>
        </p:grpSpPr>
        <p:grpSp>
          <p:nvGrpSpPr>
            <p:cNvPr id="54" name="Group 20">
              <a:extLst>
                <a:ext uri="{FF2B5EF4-FFF2-40B4-BE49-F238E27FC236}">
                  <a16:creationId xmlns:a16="http://schemas.microsoft.com/office/drawing/2014/main" id="{EE139733-D386-490D-A023-D96E5E5A963D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56" name="Oval 1">
                <a:extLst>
                  <a:ext uri="{FF2B5EF4-FFF2-40B4-BE49-F238E27FC236}">
                    <a16:creationId xmlns:a16="http://schemas.microsoft.com/office/drawing/2014/main" id="{552DAADF-2B3F-4B19-93C0-E7C421551B90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Oval 1">
                <a:extLst>
                  <a:ext uri="{FF2B5EF4-FFF2-40B4-BE49-F238E27FC236}">
                    <a16:creationId xmlns:a16="http://schemas.microsoft.com/office/drawing/2014/main" id="{9CF9CFF7-118D-419A-9587-4173F5617E17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id="{9A90891F-7B5D-4592-925D-644114FE452C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Oval 1">
                <a:extLst>
                  <a:ext uri="{FF2B5EF4-FFF2-40B4-BE49-F238E27FC236}">
                    <a16:creationId xmlns:a16="http://schemas.microsoft.com/office/drawing/2014/main" id="{E533520E-A173-4CFA-B746-70E40BD3D114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5" name="Block Arc 21">
              <a:extLst>
                <a:ext uri="{FF2B5EF4-FFF2-40B4-BE49-F238E27FC236}">
                  <a16:creationId xmlns:a16="http://schemas.microsoft.com/office/drawing/2014/main" id="{57670974-D14C-46BB-A91A-86F7B6BE176D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0" name="Group 26">
            <a:extLst>
              <a:ext uri="{FF2B5EF4-FFF2-40B4-BE49-F238E27FC236}">
                <a16:creationId xmlns:a16="http://schemas.microsoft.com/office/drawing/2014/main" id="{6361AF5C-E193-4502-B667-55855C3A1058}"/>
              </a:ext>
            </a:extLst>
          </p:cNvPr>
          <p:cNvGrpSpPr/>
          <p:nvPr/>
        </p:nvGrpSpPr>
        <p:grpSpPr>
          <a:xfrm rot="9000000" flipH="1">
            <a:off x="6492046" y="4654295"/>
            <a:ext cx="979049" cy="1469591"/>
            <a:chOff x="5093002" y="2426934"/>
            <a:chExt cx="2232248" cy="3350691"/>
          </a:xfrm>
          <a:solidFill>
            <a:srgbClr val="F2AC30"/>
          </a:solidFill>
        </p:grpSpPr>
        <p:grpSp>
          <p:nvGrpSpPr>
            <p:cNvPr id="61" name="Group 27">
              <a:extLst>
                <a:ext uri="{FF2B5EF4-FFF2-40B4-BE49-F238E27FC236}">
                  <a16:creationId xmlns:a16="http://schemas.microsoft.com/office/drawing/2014/main" id="{CFB5EFDE-61D2-4E58-8866-8D396F8C5ECC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63" name="Oval 1">
                <a:extLst>
                  <a:ext uri="{FF2B5EF4-FFF2-40B4-BE49-F238E27FC236}">
                    <a16:creationId xmlns:a16="http://schemas.microsoft.com/office/drawing/2014/main" id="{09448AE9-BAB7-46D9-AC96-09C4F91F3B07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4" name="Oval 1">
                <a:extLst>
                  <a:ext uri="{FF2B5EF4-FFF2-40B4-BE49-F238E27FC236}">
                    <a16:creationId xmlns:a16="http://schemas.microsoft.com/office/drawing/2014/main" id="{4442E754-C65A-4D67-B174-CB185BABD28B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Oval 1">
                <a:extLst>
                  <a:ext uri="{FF2B5EF4-FFF2-40B4-BE49-F238E27FC236}">
                    <a16:creationId xmlns:a16="http://schemas.microsoft.com/office/drawing/2014/main" id="{4BFD81F5-59EB-4F17-81C2-326C012A8ACC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6" name="Oval 1">
                <a:extLst>
                  <a:ext uri="{FF2B5EF4-FFF2-40B4-BE49-F238E27FC236}">
                    <a16:creationId xmlns:a16="http://schemas.microsoft.com/office/drawing/2014/main" id="{ED807580-474C-4932-B867-870018455613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62" name="Block Arc 28">
              <a:extLst>
                <a:ext uri="{FF2B5EF4-FFF2-40B4-BE49-F238E27FC236}">
                  <a16:creationId xmlns:a16="http://schemas.microsoft.com/office/drawing/2014/main" id="{AF277C9F-8F42-49BC-8F7D-F7564C15007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7" name="Group 33">
            <a:extLst>
              <a:ext uri="{FF2B5EF4-FFF2-40B4-BE49-F238E27FC236}">
                <a16:creationId xmlns:a16="http://schemas.microsoft.com/office/drawing/2014/main" id="{79096E35-4470-4E6B-B9D7-962369E07C6C}"/>
              </a:ext>
            </a:extLst>
          </p:cNvPr>
          <p:cNvGrpSpPr/>
          <p:nvPr/>
        </p:nvGrpSpPr>
        <p:grpSpPr>
          <a:xfrm rot="1800000" flipH="1">
            <a:off x="6492046" y="1666179"/>
            <a:ext cx="979049" cy="1469591"/>
            <a:chOff x="5093002" y="2426934"/>
            <a:chExt cx="2232248" cy="3350691"/>
          </a:xfrm>
          <a:solidFill>
            <a:srgbClr val="33E97C"/>
          </a:solidFill>
        </p:grpSpPr>
        <p:grpSp>
          <p:nvGrpSpPr>
            <p:cNvPr id="68" name="Group 34">
              <a:extLst>
                <a:ext uri="{FF2B5EF4-FFF2-40B4-BE49-F238E27FC236}">
                  <a16:creationId xmlns:a16="http://schemas.microsoft.com/office/drawing/2014/main" id="{852A7666-C0D0-4290-BF8C-5876768B726E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70" name="Oval 1">
                <a:extLst>
                  <a:ext uri="{FF2B5EF4-FFF2-40B4-BE49-F238E27FC236}">
                    <a16:creationId xmlns:a16="http://schemas.microsoft.com/office/drawing/2014/main" id="{1C23F823-CC82-426F-9CC8-6D60D80D0C51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1" name="Oval 1">
                <a:extLst>
                  <a:ext uri="{FF2B5EF4-FFF2-40B4-BE49-F238E27FC236}">
                    <a16:creationId xmlns:a16="http://schemas.microsoft.com/office/drawing/2014/main" id="{7ECCBE0A-F321-4AC6-8EAA-CC18F18DA980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2" name="Oval 1">
                <a:extLst>
                  <a:ext uri="{FF2B5EF4-FFF2-40B4-BE49-F238E27FC236}">
                    <a16:creationId xmlns:a16="http://schemas.microsoft.com/office/drawing/2014/main" id="{60DDC8B4-A5DD-4BD8-AFE0-2489EEA9629B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rgbClr val="33E97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7997ACD9-A4DD-49C1-B031-FF612237BC4A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69" name="Block Arc 35">
              <a:extLst>
                <a:ext uri="{FF2B5EF4-FFF2-40B4-BE49-F238E27FC236}">
                  <a16:creationId xmlns:a16="http://schemas.microsoft.com/office/drawing/2014/main" id="{E0F6793B-4A0A-47E3-90C3-40A34890386F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4" name="Group 40">
            <a:extLst>
              <a:ext uri="{FF2B5EF4-FFF2-40B4-BE49-F238E27FC236}">
                <a16:creationId xmlns:a16="http://schemas.microsoft.com/office/drawing/2014/main" id="{9C7C54FB-CC5F-49AD-B9E8-91364200A3F5}"/>
              </a:ext>
            </a:extLst>
          </p:cNvPr>
          <p:cNvGrpSpPr/>
          <p:nvPr/>
        </p:nvGrpSpPr>
        <p:grpSpPr>
          <a:xfrm rot="5400000" flipH="1">
            <a:off x="7328035" y="3177120"/>
            <a:ext cx="979049" cy="1469591"/>
            <a:chOff x="5093002" y="2426934"/>
            <a:chExt cx="2232248" cy="3350691"/>
          </a:xfrm>
          <a:solidFill>
            <a:srgbClr val="2FC5FA"/>
          </a:solidFill>
        </p:grpSpPr>
        <p:grpSp>
          <p:nvGrpSpPr>
            <p:cNvPr id="75" name="Group 41">
              <a:extLst>
                <a:ext uri="{FF2B5EF4-FFF2-40B4-BE49-F238E27FC236}">
                  <a16:creationId xmlns:a16="http://schemas.microsoft.com/office/drawing/2014/main" id="{7DEE9495-76BC-4165-89D8-2E24B14B757E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77" name="Oval 1">
                <a:extLst>
                  <a:ext uri="{FF2B5EF4-FFF2-40B4-BE49-F238E27FC236}">
                    <a16:creationId xmlns:a16="http://schemas.microsoft.com/office/drawing/2014/main" id="{D9CD08A1-D793-4783-B40E-77F2FA9B2E6A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8" name="Oval 1">
                <a:extLst>
                  <a:ext uri="{FF2B5EF4-FFF2-40B4-BE49-F238E27FC236}">
                    <a16:creationId xmlns:a16="http://schemas.microsoft.com/office/drawing/2014/main" id="{0B85B25D-EFE6-4560-9085-14E9A36329F1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Oval 1">
                <a:extLst>
                  <a:ext uri="{FF2B5EF4-FFF2-40B4-BE49-F238E27FC236}">
                    <a16:creationId xmlns:a16="http://schemas.microsoft.com/office/drawing/2014/main" id="{CDB60589-6BB2-4375-9A5F-995632CCD755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Oval 1">
                <a:extLst>
                  <a:ext uri="{FF2B5EF4-FFF2-40B4-BE49-F238E27FC236}">
                    <a16:creationId xmlns:a16="http://schemas.microsoft.com/office/drawing/2014/main" id="{51FD13E9-75DE-417E-9D0D-68A8ED080FD7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76" name="Block Arc 42">
              <a:extLst>
                <a:ext uri="{FF2B5EF4-FFF2-40B4-BE49-F238E27FC236}">
                  <a16:creationId xmlns:a16="http://schemas.microsoft.com/office/drawing/2014/main" id="{75A3B9C2-D894-463F-8F80-1022164B66CF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1" name="Oval 47">
            <a:extLst>
              <a:ext uri="{FF2B5EF4-FFF2-40B4-BE49-F238E27FC236}">
                <a16:creationId xmlns:a16="http://schemas.microsoft.com/office/drawing/2014/main" id="{8C9D81BC-F94B-44B4-B6F4-B24580F9E4CB}"/>
              </a:ext>
            </a:extLst>
          </p:cNvPr>
          <p:cNvSpPr/>
          <p:nvPr/>
        </p:nvSpPr>
        <p:spPr>
          <a:xfrm>
            <a:off x="6757764" y="1852418"/>
            <a:ext cx="672289" cy="67228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2" name="Oval 48">
            <a:extLst>
              <a:ext uri="{FF2B5EF4-FFF2-40B4-BE49-F238E27FC236}">
                <a16:creationId xmlns:a16="http://schemas.microsoft.com/office/drawing/2014/main" id="{FE52A1F1-510D-4D48-9477-EADB35764C43}"/>
              </a:ext>
            </a:extLst>
          </p:cNvPr>
          <p:cNvSpPr/>
          <p:nvPr/>
        </p:nvSpPr>
        <p:spPr>
          <a:xfrm>
            <a:off x="4783317" y="1852418"/>
            <a:ext cx="672289" cy="67228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Oval 49">
            <a:extLst>
              <a:ext uri="{FF2B5EF4-FFF2-40B4-BE49-F238E27FC236}">
                <a16:creationId xmlns:a16="http://schemas.microsoft.com/office/drawing/2014/main" id="{9632C112-E582-4471-983D-18F644BE919C}"/>
              </a:ext>
            </a:extLst>
          </p:cNvPr>
          <p:cNvSpPr/>
          <p:nvPr/>
        </p:nvSpPr>
        <p:spPr>
          <a:xfrm>
            <a:off x="3807045" y="3575771"/>
            <a:ext cx="672289" cy="67228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Oval 50">
            <a:extLst>
              <a:ext uri="{FF2B5EF4-FFF2-40B4-BE49-F238E27FC236}">
                <a16:creationId xmlns:a16="http://schemas.microsoft.com/office/drawing/2014/main" id="{EB7B886F-C8FE-46D0-93A2-91CC55790DF1}"/>
              </a:ext>
            </a:extLst>
          </p:cNvPr>
          <p:cNvSpPr/>
          <p:nvPr/>
        </p:nvSpPr>
        <p:spPr>
          <a:xfrm>
            <a:off x="4782464" y="5213160"/>
            <a:ext cx="672289" cy="67228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5" name="Oval 51">
            <a:extLst>
              <a:ext uri="{FF2B5EF4-FFF2-40B4-BE49-F238E27FC236}">
                <a16:creationId xmlns:a16="http://schemas.microsoft.com/office/drawing/2014/main" id="{4752FA22-8F9F-4CD8-A0A1-CC3B243372D6}"/>
              </a:ext>
            </a:extLst>
          </p:cNvPr>
          <p:cNvSpPr/>
          <p:nvPr/>
        </p:nvSpPr>
        <p:spPr>
          <a:xfrm>
            <a:off x="6767216" y="5222684"/>
            <a:ext cx="672289" cy="67228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6" name="Oval 52">
            <a:extLst>
              <a:ext uri="{FF2B5EF4-FFF2-40B4-BE49-F238E27FC236}">
                <a16:creationId xmlns:a16="http://schemas.microsoft.com/office/drawing/2014/main" id="{0CA2B048-CF59-4ED9-B879-026656126827}"/>
              </a:ext>
            </a:extLst>
          </p:cNvPr>
          <p:cNvSpPr/>
          <p:nvPr/>
        </p:nvSpPr>
        <p:spPr>
          <a:xfrm>
            <a:off x="7714086" y="3575771"/>
            <a:ext cx="672289" cy="67228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7" name="Group 53">
            <a:extLst>
              <a:ext uri="{FF2B5EF4-FFF2-40B4-BE49-F238E27FC236}">
                <a16:creationId xmlns:a16="http://schemas.microsoft.com/office/drawing/2014/main" id="{6B392253-2136-4DDB-B17C-11FB91EEB4A3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88" name="TextBox 54">
              <a:extLst>
                <a:ext uri="{FF2B5EF4-FFF2-40B4-BE49-F238E27FC236}">
                  <a16:creationId xmlns:a16="http://schemas.microsoft.com/office/drawing/2014/main" id="{D54290E4-0AD9-4890-A4CC-4D2E312EBB9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89" name="TextBox 55">
              <a:extLst>
                <a:ext uri="{FF2B5EF4-FFF2-40B4-BE49-F238E27FC236}">
                  <a16:creationId xmlns:a16="http://schemas.microsoft.com/office/drawing/2014/main" id="{2ECAA673-8FB4-4B9A-8421-DFB4A9659CF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33E97C"/>
                  </a:solidFill>
                  <a:latin typeface="Arial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33E97C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90" name="Group 56">
            <a:extLst>
              <a:ext uri="{FF2B5EF4-FFF2-40B4-BE49-F238E27FC236}">
                <a16:creationId xmlns:a16="http://schemas.microsoft.com/office/drawing/2014/main" id="{55D6DD2D-A73B-41E1-9204-50FE36E6EFA0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91" name="TextBox 57">
              <a:extLst>
                <a:ext uri="{FF2B5EF4-FFF2-40B4-BE49-F238E27FC236}">
                  <a16:creationId xmlns:a16="http://schemas.microsoft.com/office/drawing/2014/main" id="{3FBD532F-F61A-48E0-9CD5-178F84ED4CC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92" name="TextBox 58">
              <a:extLst>
                <a:ext uri="{FF2B5EF4-FFF2-40B4-BE49-F238E27FC236}">
                  <a16:creationId xmlns:a16="http://schemas.microsoft.com/office/drawing/2014/main" id="{2829DAC1-8D1F-4675-BDEC-162E3296DBE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FC5FA"/>
                  </a:solidFill>
                  <a:latin typeface="Arial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2FC5FA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93" name="Group 59">
            <a:extLst>
              <a:ext uri="{FF2B5EF4-FFF2-40B4-BE49-F238E27FC236}">
                <a16:creationId xmlns:a16="http://schemas.microsoft.com/office/drawing/2014/main" id="{703B546A-63AA-4E15-8E80-73CA2067F9B6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94" name="TextBox 60">
              <a:extLst>
                <a:ext uri="{FF2B5EF4-FFF2-40B4-BE49-F238E27FC236}">
                  <a16:creationId xmlns:a16="http://schemas.microsoft.com/office/drawing/2014/main" id="{37590F18-8F1D-4A02-85B0-BC486D9E40D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95" name="TextBox 61">
              <a:extLst>
                <a:ext uri="{FF2B5EF4-FFF2-40B4-BE49-F238E27FC236}">
                  <a16:creationId xmlns:a16="http://schemas.microsoft.com/office/drawing/2014/main" id="{1336CF4C-82D9-46AB-B589-72A4576E604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2AC30"/>
                  </a:solidFill>
                  <a:latin typeface="Arial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2AC30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96" name="Group 62">
            <a:extLst>
              <a:ext uri="{FF2B5EF4-FFF2-40B4-BE49-F238E27FC236}">
                <a16:creationId xmlns:a16="http://schemas.microsoft.com/office/drawing/2014/main" id="{2EEA8CAF-5C7C-4C9C-BDAD-C6E41F658753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97" name="TextBox 63">
              <a:extLst>
                <a:ext uri="{FF2B5EF4-FFF2-40B4-BE49-F238E27FC236}">
                  <a16:creationId xmlns:a16="http://schemas.microsoft.com/office/drawing/2014/main" id="{DD1E0E4D-A931-478C-96FC-96EE4B6AA4A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98" name="TextBox 64">
              <a:extLst>
                <a:ext uri="{FF2B5EF4-FFF2-40B4-BE49-F238E27FC236}">
                  <a16:creationId xmlns:a16="http://schemas.microsoft.com/office/drawing/2014/main" id="{470B4F6D-D8FE-47BF-AAE2-F8D458F84AB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E3FE4"/>
                  </a:solidFill>
                  <a:latin typeface="Arial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E3FE4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99" name="Group 65">
            <a:extLst>
              <a:ext uri="{FF2B5EF4-FFF2-40B4-BE49-F238E27FC236}">
                <a16:creationId xmlns:a16="http://schemas.microsoft.com/office/drawing/2014/main" id="{DC7FF6B3-0267-431D-8AB6-C3C66E39DEDE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100" name="TextBox 66">
              <a:extLst>
                <a:ext uri="{FF2B5EF4-FFF2-40B4-BE49-F238E27FC236}">
                  <a16:creationId xmlns:a16="http://schemas.microsoft.com/office/drawing/2014/main" id="{A019CC46-08F0-41B5-98D3-0BEA00BD12F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01" name="TextBox 67">
              <a:extLst>
                <a:ext uri="{FF2B5EF4-FFF2-40B4-BE49-F238E27FC236}">
                  <a16:creationId xmlns:a16="http://schemas.microsoft.com/office/drawing/2014/main" id="{FC4C3629-0ABF-4125-B217-49857A7B5E2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E4D3B"/>
                  </a:solidFill>
                  <a:latin typeface="Arial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E4D3B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02" name="Group 68">
            <a:extLst>
              <a:ext uri="{FF2B5EF4-FFF2-40B4-BE49-F238E27FC236}">
                <a16:creationId xmlns:a16="http://schemas.microsoft.com/office/drawing/2014/main" id="{861E1877-FC76-4386-9268-0F438E4EE2F4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103" name="TextBox 69">
              <a:extLst>
                <a:ext uri="{FF2B5EF4-FFF2-40B4-BE49-F238E27FC236}">
                  <a16:creationId xmlns:a16="http://schemas.microsoft.com/office/drawing/2014/main" id="{3C6DF9A8-B9B5-4989-9E8A-F6F7F3309B6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04" name="TextBox 70">
              <a:extLst>
                <a:ext uri="{FF2B5EF4-FFF2-40B4-BE49-F238E27FC236}">
                  <a16:creationId xmlns:a16="http://schemas.microsoft.com/office/drawing/2014/main" id="{0E818A98-BFEC-4470-9B61-410FFC0BA3D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id="{6AA28A94-3160-4E2E-B286-93CCADC25398}"/>
              </a:ext>
            </a:extLst>
          </p:cNvPr>
          <p:cNvSpPr/>
          <p:nvPr/>
        </p:nvSpPr>
        <p:spPr>
          <a:xfrm flipH="1">
            <a:off x="6933426" y="20120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6" name="Teardrop 1">
            <a:extLst>
              <a:ext uri="{FF2B5EF4-FFF2-40B4-BE49-F238E27FC236}">
                <a16:creationId xmlns:a16="http://schemas.microsoft.com/office/drawing/2014/main" id="{BC87DCCD-7472-4734-865B-2B50B8047A88}"/>
              </a:ext>
            </a:extLst>
          </p:cNvPr>
          <p:cNvSpPr/>
          <p:nvPr/>
        </p:nvSpPr>
        <p:spPr>
          <a:xfrm rot="18805991">
            <a:off x="6903012" y="539504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2A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7" name="Rectangle 130">
            <a:extLst>
              <a:ext uri="{FF2B5EF4-FFF2-40B4-BE49-F238E27FC236}">
                <a16:creationId xmlns:a16="http://schemas.microsoft.com/office/drawing/2014/main" id="{6E2A1BC4-F15C-4356-AA3C-9C39F71E9083}"/>
              </a:ext>
            </a:extLst>
          </p:cNvPr>
          <p:cNvSpPr/>
          <p:nvPr/>
        </p:nvSpPr>
        <p:spPr>
          <a:xfrm>
            <a:off x="7889666" y="373263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8" name="Rectangle 9">
            <a:extLst>
              <a:ext uri="{FF2B5EF4-FFF2-40B4-BE49-F238E27FC236}">
                <a16:creationId xmlns:a16="http://schemas.microsoft.com/office/drawing/2014/main" id="{9E9C9B34-1961-4EC7-9997-5D7E5E72F9E9}"/>
              </a:ext>
            </a:extLst>
          </p:cNvPr>
          <p:cNvSpPr/>
          <p:nvPr/>
        </p:nvSpPr>
        <p:spPr>
          <a:xfrm>
            <a:off x="4936016" y="541874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CBCB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9" name="Block Arc 25">
            <a:extLst>
              <a:ext uri="{FF2B5EF4-FFF2-40B4-BE49-F238E27FC236}">
                <a16:creationId xmlns:a16="http://schemas.microsoft.com/office/drawing/2014/main" id="{9A17719F-6E6A-49B3-ACD7-40B30367C7A0}"/>
              </a:ext>
            </a:extLst>
          </p:cNvPr>
          <p:cNvSpPr>
            <a:spLocks noChangeAspect="1"/>
          </p:cNvSpPr>
          <p:nvPr/>
        </p:nvSpPr>
        <p:spPr>
          <a:xfrm>
            <a:off x="4965608" y="1928531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0" name="Round Same Side Corner Rectangle 36">
            <a:extLst>
              <a:ext uri="{FF2B5EF4-FFF2-40B4-BE49-F238E27FC236}">
                <a16:creationId xmlns:a16="http://schemas.microsoft.com/office/drawing/2014/main" id="{7DA4F013-871C-4CC8-B71E-6F88743A7A17}"/>
              </a:ext>
            </a:extLst>
          </p:cNvPr>
          <p:cNvSpPr>
            <a:spLocks noChangeAspect="1"/>
          </p:cNvSpPr>
          <p:nvPr/>
        </p:nvSpPr>
        <p:spPr>
          <a:xfrm>
            <a:off x="3950278" y="373262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E4D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AABEA47-EE39-42B7-948B-68044D91B1C8}"/>
              </a:ext>
            </a:extLst>
          </p:cNvPr>
          <p:cNvGrpSpPr/>
          <p:nvPr/>
        </p:nvGrpSpPr>
        <p:grpSpPr>
          <a:xfrm>
            <a:off x="5632945" y="3423272"/>
            <a:ext cx="874199" cy="965993"/>
            <a:chOff x="4835382" y="73243"/>
            <a:chExt cx="2920830" cy="3227535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FBBE22A-30B9-4DD9-A79E-CB7B80877B05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3" name="Oval 37">
              <a:extLst>
                <a:ext uri="{FF2B5EF4-FFF2-40B4-BE49-F238E27FC236}">
                  <a16:creationId xmlns:a16="http://schemas.microsoft.com/office/drawing/2014/main" id="{A54FDD26-60D3-4E6D-86F1-55A6951E0345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076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4" name="ísľîḋè">
            <a:extLst>
              <a:ext uri="{FF2B5EF4-FFF2-40B4-BE49-F238E27FC236}">
                <a16:creationId xmlns:a16="http://schemas.microsoft.com/office/drawing/2014/main" id="{AFA2BC8F-B1FA-4804-82E4-8DCEEF1F1192}"/>
              </a:ext>
            </a:extLst>
          </p:cNvPr>
          <p:cNvSpPr/>
          <p:nvPr/>
        </p:nvSpPr>
        <p:spPr>
          <a:xfrm>
            <a:off x="1677533" y="1621467"/>
            <a:ext cx="3922692" cy="1828800"/>
          </a:xfrm>
          <a:prstGeom prst="rect">
            <a:avLst/>
          </a:prstGeom>
          <a:blipFill>
            <a:blip r:embed="rId3"/>
            <a:stretch>
              <a:fillRect t="-21451" b="-2115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ïš1ïďé">
            <a:extLst>
              <a:ext uri="{FF2B5EF4-FFF2-40B4-BE49-F238E27FC236}">
                <a16:creationId xmlns:a16="http://schemas.microsoft.com/office/drawing/2014/main" id="{03A11BA7-2A3E-43BF-ADD1-5FE5F822382C}"/>
              </a:ext>
            </a:extLst>
          </p:cNvPr>
          <p:cNvSpPr/>
          <p:nvPr/>
        </p:nvSpPr>
        <p:spPr>
          <a:xfrm>
            <a:off x="4222825" y="4058696"/>
            <a:ext cx="3923376" cy="1828800"/>
          </a:xfrm>
          <a:prstGeom prst="rect">
            <a:avLst/>
          </a:prstGeom>
          <a:blipFill>
            <a:blip r:embed="rId4"/>
            <a:stretch>
              <a:fillRect t="-32686" b="-3223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íṩ1iḍè">
            <a:extLst>
              <a:ext uri="{FF2B5EF4-FFF2-40B4-BE49-F238E27FC236}">
                <a16:creationId xmlns:a16="http://schemas.microsoft.com/office/drawing/2014/main" id="{21A3EC5A-1AB9-454C-8B1E-2488A06CC3C8}"/>
              </a:ext>
            </a:extLst>
          </p:cNvPr>
          <p:cNvSpPr/>
          <p:nvPr/>
        </p:nvSpPr>
        <p:spPr>
          <a:xfrm>
            <a:off x="7591342" y="1621467"/>
            <a:ext cx="3929146" cy="1828800"/>
          </a:xfrm>
          <a:prstGeom prst="rect">
            <a:avLst/>
          </a:prstGeom>
          <a:blipFill>
            <a:blip r:embed="rId5"/>
            <a:stretch>
              <a:fillRect t="-57823" b="-5702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sľídê">
            <a:extLst>
              <a:ext uri="{FF2B5EF4-FFF2-40B4-BE49-F238E27FC236}">
                <a16:creationId xmlns:a16="http://schemas.microsoft.com/office/drawing/2014/main" id="{7A224E0A-0D0E-4B7A-9112-3EA4C8965B5A}"/>
              </a:ext>
            </a:extLst>
          </p:cNvPr>
          <p:cNvSpPr/>
          <p:nvPr/>
        </p:nvSpPr>
        <p:spPr>
          <a:xfrm>
            <a:off x="7593278" y="2990592"/>
            <a:ext cx="3927209" cy="4596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Supporting text here. </a:t>
            </a:r>
          </a:p>
        </p:txBody>
      </p:sp>
      <p:grpSp>
        <p:nvGrpSpPr>
          <p:cNvPr id="13" name="iSḷïde">
            <a:extLst>
              <a:ext uri="{FF2B5EF4-FFF2-40B4-BE49-F238E27FC236}">
                <a16:creationId xmlns:a16="http://schemas.microsoft.com/office/drawing/2014/main" id="{09DD4B28-145F-4C93-82BA-DDE75AE0C180}"/>
              </a:ext>
            </a:extLst>
          </p:cNvPr>
          <p:cNvGrpSpPr/>
          <p:nvPr/>
        </p:nvGrpSpPr>
        <p:grpSpPr>
          <a:xfrm>
            <a:off x="3230537" y="4058697"/>
            <a:ext cx="802760" cy="398721"/>
            <a:chOff x="954667" y="4058697"/>
            <a:chExt cx="802760" cy="398721"/>
          </a:xfrm>
        </p:grpSpPr>
        <p:sp>
          <p:nvSpPr>
            <p:cNvPr id="16" name="iṥļïďe">
              <a:extLst>
                <a:ext uri="{FF2B5EF4-FFF2-40B4-BE49-F238E27FC236}">
                  <a16:creationId xmlns:a16="http://schemas.microsoft.com/office/drawing/2014/main" id="{12525C50-E314-4F1C-8EDA-F9D528DB60A2}"/>
                </a:ext>
              </a:extLst>
            </p:cNvPr>
            <p:cNvSpPr/>
            <p:nvPr/>
          </p:nvSpPr>
          <p:spPr>
            <a:xfrm>
              <a:off x="954667" y="4058697"/>
              <a:ext cx="401380" cy="398721"/>
            </a:xfrm>
            <a:custGeom>
              <a:avLst/>
              <a:gdLst>
                <a:gd name="connsiteX0" fmla="*/ 77089 w 401380"/>
                <a:gd name="connsiteY0" fmla="*/ 0 h 398721"/>
                <a:gd name="connsiteX1" fmla="*/ 199360 w 401380"/>
                <a:gd name="connsiteY1" fmla="*/ 0 h 398721"/>
                <a:gd name="connsiteX2" fmla="*/ 321632 w 401380"/>
                <a:gd name="connsiteY2" fmla="*/ 0 h 398721"/>
                <a:gd name="connsiteX3" fmla="*/ 401380 w 401380"/>
                <a:gd name="connsiteY3" fmla="*/ 0 h 398721"/>
                <a:gd name="connsiteX4" fmla="*/ 401380 w 401380"/>
                <a:gd name="connsiteY4" fmla="*/ 398721 h 398721"/>
                <a:gd name="connsiteX5" fmla="*/ 321632 w 401380"/>
                <a:gd name="connsiteY5" fmla="*/ 398721 h 398721"/>
                <a:gd name="connsiteX6" fmla="*/ 199360 w 401380"/>
                <a:gd name="connsiteY6" fmla="*/ 398721 h 398721"/>
                <a:gd name="connsiteX7" fmla="*/ 77089 w 401380"/>
                <a:gd name="connsiteY7" fmla="*/ 398721 h 398721"/>
                <a:gd name="connsiteX8" fmla="*/ 0 w 401380"/>
                <a:gd name="connsiteY8" fmla="*/ 321632 h 398721"/>
                <a:gd name="connsiteX9" fmla="*/ 0 w 401380"/>
                <a:gd name="connsiteY9" fmla="*/ 77089 h 398721"/>
                <a:gd name="connsiteX10" fmla="*/ 77089 w 401380"/>
                <a:gd name="connsiteY10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80" h="398721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ṣ1idê">
              <a:extLst>
                <a:ext uri="{FF2B5EF4-FFF2-40B4-BE49-F238E27FC236}">
                  <a16:creationId xmlns:a16="http://schemas.microsoft.com/office/drawing/2014/main" id="{08D85995-0C58-47B0-863A-20241326AA06}"/>
                </a:ext>
              </a:extLst>
            </p:cNvPr>
            <p:cNvSpPr/>
            <p:nvPr/>
          </p:nvSpPr>
          <p:spPr>
            <a:xfrm flipH="1">
              <a:off x="1356047" y="4058697"/>
              <a:ext cx="401380" cy="398721"/>
            </a:xfrm>
            <a:custGeom>
              <a:avLst/>
              <a:gdLst>
                <a:gd name="connsiteX0" fmla="*/ 77089 w 401380"/>
                <a:gd name="connsiteY0" fmla="*/ 0 h 398721"/>
                <a:gd name="connsiteX1" fmla="*/ 199360 w 401380"/>
                <a:gd name="connsiteY1" fmla="*/ 0 h 398721"/>
                <a:gd name="connsiteX2" fmla="*/ 321632 w 401380"/>
                <a:gd name="connsiteY2" fmla="*/ 0 h 398721"/>
                <a:gd name="connsiteX3" fmla="*/ 401380 w 401380"/>
                <a:gd name="connsiteY3" fmla="*/ 0 h 398721"/>
                <a:gd name="connsiteX4" fmla="*/ 401380 w 401380"/>
                <a:gd name="connsiteY4" fmla="*/ 398721 h 398721"/>
                <a:gd name="connsiteX5" fmla="*/ 321632 w 401380"/>
                <a:gd name="connsiteY5" fmla="*/ 398721 h 398721"/>
                <a:gd name="connsiteX6" fmla="*/ 199360 w 401380"/>
                <a:gd name="connsiteY6" fmla="*/ 398721 h 398721"/>
                <a:gd name="connsiteX7" fmla="*/ 77089 w 401380"/>
                <a:gd name="connsiteY7" fmla="*/ 398721 h 398721"/>
                <a:gd name="connsiteX8" fmla="*/ 0 w 401380"/>
                <a:gd name="connsiteY8" fmla="*/ 321632 h 398721"/>
                <a:gd name="connsiteX9" fmla="*/ 0 w 401380"/>
                <a:gd name="connsiteY9" fmla="*/ 77089 h 398721"/>
                <a:gd name="connsiteX10" fmla="*/ 77089 w 401380"/>
                <a:gd name="connsiteY10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80" h="398721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sḻîḋé">
              <a:extLst>
                <a:ext uri="{FF2B5EF4-FFF2-40B4-BE49-F238E27FC236}">
                  <a16:creationId xmlns:a16="http://schemas.microsoft.com/office/drawing/2014/main" id="{F313C054-D453-4C98-96D7-45E8BF423353}"/>
                </a:ext>
              </a:extLst>
            </p:cNvPr>
            <p:cNvSpPr txBox="1"/>
            <p:nvPr/>
          </p:nvSpPr>
          <p:spPr>
            <a:xfrm>
              <a:off x="1023773" y="4064426"/>
              <a:ext cx="381835" cy="369332"/>
            </a:xfrm>
            <a:prstGeom prst="rect">
              <a:avLst/>
            </a:prstGeom>
            <a:solidFill>
              <a:srgbClr val="FF7C6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b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  <a:t>MAY</a:t>
              </a:r>
            </a:p>
          </p:txBody>
        </p:sp>
        <p:sp>
          <p:nvSpPr>
            <p:cNvPr id="19" name="ïś1ïḓé">
              <a:extLst>
                <a:ext uri="{FF2B5EF4-FFF2-40B4-BE49-F238E27FC236}">
                  <a16:creationId xmlns:a16="http://schemas.microsoft.com/office/drawing/2014/main" id="{F39A6785-7EB4-42B9-8F48-93B3EEEE3206}"/>
                </a:ext>
              </a:extLst>
            </p:cNvPr>
            <p:cNvSpPr/>
            <p:nvPr/>
          </p:nvSpPr>
          <p:spPr>
            <a:xfrm>
              <a:off x="1377152" y="4119558"/>
              <a:ext cx="184731" cy="276999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4" name="îṧḻiḍè">
            <a:extLst>
              <a:ext uri="{FF2B5EF4-FFF2-40B4-BE49-F238E27FC236}">
                <a16:creationId xmlns:a16="http://schemas.microsoft.com/office/drawing/2014/main" id="{050163D6-F70E-4DF3-B213-02E0433E1877}"/>
              </a:ext>
            </a:extLst>
          </p:cNvPr>
          <p:cNvSpPr/>
          <p:nvPr/>
        </p:nvSpPr>
        <p:spPr>
          <a:xfrm>
            <a:off x="4222823" y="5427823"/>
            <a:ext cx="3927209" cy="4596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Supporting text here. </a:t>
            </a:r>
          </a:p>
        </p:txBody>
      </p:sp>
      <p:sp>
        <p:nvSpPr>
          <p:cNvPr id="15" name="ïs1iḑè">
            <a:extLst>
              <a:ext uri="{FF2B5EF4-FFF2-40B4-BE49-F238E27FC236}">
                <a16:creationId xmlns:a16="http://schemas.microsoft.com/office/drawing/2014/main" id="{53FDF327-F165-4394-A9A4-6CC4D5FF42AF}"/>
              </a:ext>
            </a:extLst>
          </p:cNvPr>
          <p:cNvSpPr/>
          <p:nvPr/>
        </p:nvSpPr>
        <p:spPr>
          <a:xfrm>
            <a:off x="1676847" y="2979000"/>
            <a:ext cx="3927209" cy="4596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Supporting text here. </a:t>
            </a:r>
          </a:p>
        </p:txBody>
      </p:sp>
      <p:grpSp>
        <p:nvGrpSpPr>
          <p:cNvPr id="32" name="iSḷïde">
            <a:extLst>
              <a:ext uri="{FF2B5EF4-FFF2-40B4-BE49-F238E27FC236}">
                <a16:creationId xmlns:a16="http://schemas.microsoft.com/office/drawing/2014/main" id="{5C705955-7774-4EB2-97C0-656809ABFD17}"/>
              </a:ext>
            </a:extLst>
          </p:cNvPr>
          <p:cNvGrpSpPr/>
          <p:nvPr/>
        </p:nvGrpSpPr>
        <p:grpSpPr>
          <a:xfrm>
            <a:off x="693526" y="1629262"/>
            <a:ext cx="802760" cy="398721"/>
            <a:chOff x="954667" y="4058697"/>
            <a:chExt cx="802760" cy="398721"/>
          </a:xfrm>
        </p:grpSpPr>
        <p:sp>
          <p:nvSpPr>
            <p:cNvPr id="33" name="iṥļïďe">
              <a:extLst>
                <a:ext uri="{FF2B5EF4-FFF2-40B4-BE49-F238E27FC236}">
                  <a16:creationId xmlns:a16="http://schemas.microsoft.com/office/drawing/2014/main" id="{5FE7DA09-752A-4543-9B56-895F33F2497D}"/>
                </a:ext>
              </a:extLst>
            </p:cNvPr>
            <p:cNvSpPr/>
            <p:nvPr/>
          </p:nvSpPr>
          <p:spPr>
            <a:xfrm>
              <a:off x="954667" y="4058697"/>
              <a:ext cx="401380" cy="398721"/>
            </a:xfrm>
            <a:custGeom>
              <a:avLst/>
              <a:gdLst>
                <a:gd name="connsiteX0" fmla="*/ 77089 w 401380"/>
                <a:gd name="connsiteY0" fmla="*/ 0 h 398721"/>
                <a:gd name="connsiteX1" fmla="*/ 199360 w 401380"/>
                <a:gd name="connsiteY1" fmla="*/ 0 h 398721"/>
                <a:gd name="connsiteX2" fmla="*/ 321632 w 401380"/>
                <a:gd name="connsiteY2" fmla="*/ 0 h 398721"/>
                <a:gd name="connsiteX3" fmla="*/ 401380 w 401380"/>
                <a:gd name="connsiteY3" fmla="*/ 0 h 398721"/>
                <a:gd name="connsiteX4" fmla="*/ 401380 w 401380"/>
                <a:gd name="connsiteY4" fmla="*/ 398721 h 398721"/>
                <a:gd name="connsiteX5" fmla="*/ 321632 w 401380"/>
                <a:gd name="connsiteY5" fmla="*/ 398721 h 398721"/>
                <a:gd name="connsiteX6" fmla="*/ 199360 w 401380"/>
                <a:gd name="connsiteY6" fmla="*/ 398721 h 398721"/>
                <a:gd name="connsiteX7" fmla="*/ 77089 w 401380"/>
                <a:gd name="connsiteY7" fmla="*/ 398721 h 398721"/>
                <a:gd name="connsiteX8" fmla="*/ 0 w 401380"/>
                <a:gd name="connsiteY8" fmla="*/ 321632 h 398721"/>
                <a:gd name="connsiteX9" fmla="*/ 0 w 401380"/>
                <a:gd name="connsiteY9" fmla="*/ 77089 h 398721"/>
                <a:gd name="connsiteX10" fmla="*/ 77089 w 401380"/>
                <a:gd name="connsiteY10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80" h="398721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ṣ1idê">
              <a:extLst>
                <a:ext uri="{FF2B5EF4-FFF2-40B4-BE49-F238E27FC236}">
                  <a16:creationId xmlns:a16="http://schemas.microsoft.com/office/drawing/2014/main" id="{EC74BD4B-AE13-4176-88AD-9C4F4CF2490C}"/>
                </a:ext>
              </a:extLst>
            </p:cNvPr>
            <p:cNvSpPr/>
            <p:nvPr/>
          </p:nvSpPr>
          <p:spPr>
            <a:xfrm flipH="1">
              <a:off x="1356047" y="4058697"/>
              <a:ext cx="401380" cy="398721"/>
            </a:xfrm>
            <a:custGeom>
              <a:avLst/>
              <a:gdLst>
                <a:gd name="connsiteX0" fmla="*/ 77089 w 401380"/>
                <a:gd name="connsiteY0" fmla="*/ 0 h 398721"/>
                <a:gd name="connsiteX1" fmla="*/ 199360 w 401380"/>
                <a:gd name="connsiteY1" fmla="*/ 0 h 398721"/>
                <a:gd name="connsiteX2" fmla="*/ 321632 w 401380"/>
                <a:gd name="connsiteY2" fmla="*/ 0 h 398721"/>
                <a:gd name="connsiteX3" fmla="*/ 401380 w 401380"/>
                <a:gd name="connsiteY3" fmla="*/ 0 h 398721"/>
                <a:gd name="connsiteX4" fmla="*/ 401380 w 401380"/>
                <a:gd name="connsiteY4" fmla="*/ 398721 h 398721"/>
                <a:gd name="connsiteX5" fmla="*/ 321632 w 401380"/>
                <a:gd name="connsiteY5" fmla="*/ 398721 h 398721"/>
                <a:gd name="connsiteX6" fmla="*/ 199360 w 401380"/>
                <a:gd name="connsiteY6" fmla="*/ 398721 h 398721"/>
                <a:gd name="connsiteX7" fmla="*/ 77089 w 401380"/>
                <a:gd name="connsiteY7" fmla="*/ 398721 h 398721"/>
                <a:gd name="connsiteX8" fmla="*/ 0 w 401380"/>
                <a:gd name="connsiteY8" fmla="*/ 321632 h 398721"/>
                <a:gd name="connsiteX9" fmla="*/ 0 w 401380"/>
                <a:gd name="connsiteY9" fmla="*/ 77089 h 398721"/>
                <a:gd name="connsiteX10" fmla="*/ 77089 w 401380"/>
                <a:gd name="connsiteY10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80" h="398721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isḻîḋé">
              <a:extLst>
                <a:ext uri="{FF2B5EF4-FFF2-40B4-BE49-F238E27FC236}">
                  <a16:creationId xmlns:a16="http://schemas.microsoft.com/office/drawing/2014/main" id="{71D93AC8-58AE-47F0-A89E-5350CB1B4F5F}"/>
                </a:ext>
              </a:extLst>
            </p:cNvPr>
            <p:cNvSpPr txBox="1"/>
            <p:nvPr/>
          </p:nvSpPr>
          <p:spPr>
            <a:xfrm>
              <a:off x="1023773" y="4064426"/>
              <a:ext cx="381835" cy="369332"/>
            </a:xfrm>
            <a:prstGeom prst="rect">
              <a:avLst/>
            </a:prstGeom>
            <a:solidFill>
              <a:srgbClr val="FF7C6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b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  <a:t>MAY</a:t>
              </a:r>
            </a:p>
          </p:txBody>
        </p:sp>
        <p:sp>
          <p:nvSpPr>
            <p:cNvPr id="36" name="ïś1ïḓé">
              <a:extLst>
                <a:ext uri="{FF2B5EF4-FFF2-40B4-BE49-F238E27FC236}">
                  <a16:creationId xmlns:a16="http://schemas.microsoft.com/office/drawing/2014/main" id="{4B2F7C77-0635-448F-BB5D-386778EC3EE6}"/>
                </a:ext>
              </a:extLst>
            </p:cNvPr>
            <p:cNvSpPr/>
            <p:nvPr/>
          </p:nvSpPr>
          <p:spPr>
            <a:xfrm>
              <a:off x="1377152" y="4119558"/>
              <a:ext cx="184731" cy="276999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iSḷïde">
            <a:extLst>
              <a:ext uri="{FF2B5EF4-FFF2-40B4-BE49-F238E27FC236}">
                <a16:creationId xmlns:a16="http://schemas.microsoft.com/office/drawing/2014/main" id="{447F8608-5CD2-454D-BB34-28129FE2B515}"/>
              </a:ext>
            </a:extLst>
          </p:cNvPr>
          <p:cNvGrpSpPr/>
          <p:nvPr/>
        </p:nvGrpSpPr>
        <p:grpSpPr>
          <a:xfrm>
            <a:off x="6547479" y="1638227"/>
            <a:ext cx="1055452" cy="398721"/>
            <a:chOff x="954667" y="4058697"/>
            <a:chExt cx="1055452" cy="398721"/>
          </a:xfrm>
        </p:grpSpPr>
        <p:sp>
          <p:nvSpPr>
            <p:cNvPr id="38" name="iṥļïďe">
              <a:extLst>
                <a:ext uri="{FF2B5EF4-FFF2-40B4-BE49-F238E27FC236}">
                  <a16:creationId xmlns:a16="http://schemas.microsoft.com/office/drawing/2014/main" id="{C92D33CB-37DA-480E-8559-097C81B6222F}"/>
                </a:ext>
              </a:extLst>
            </p:cNvPr>
            <p:cNvSpPr/>
            <p:nvPr/>
          </p:nvSpPr>
          <p:spPr>
            <a:xfrm>
              <a:off x="954667" y="4058697"/>
              <a:ext cx="401380" cy="398721"/>
            </a:xfrm>
            <a:custGeom>
              <a:avLst/>
              <a:gdLst>
                <a:gd name="connsiteX0" fmla="*/ 77089 w 401380"/>
                <a:gd name="connsiteY0" fmla="*/ 0 h 398721"/>
                <a:gd name="connsiteX1" fmla="*/ 199360 w 401380"/>
                <a:gd name="connsiteY1" fmla="*/ 0 h 398721"/>
                <a:gd name="connsiteX2" fmla="*/ 321632 w 401380"/>
                <a:gd name="connsiteY2" fmla="*/ 0 h 398721"/>
                <a:gd name="connsiteX3" fmla="*/ 401380 w 401380"/>
                <a:gd name="connsiteY3" fmla="*/ 0 h 398721"/>
                <a:gd name="connsiteX4" fmla="*/ 401380 w 401380"/>
                <a:gd name="connsiteY4" fmla="*/ 398721 h 398721"/>
                <a:gd name="connsiteX5" fmla="*/ 321632 w 401380"/>
                <a:gd name="connsiteY5" fmla="*/ 398721 h 398721"/>
                <a:gd name="connsiteX6" fmla="*/ 199360 w 401380"/>
                <a:gd name="connsiteY6" fmla="*/ 398721 h 398721"/>
                <a:gd name="connsiteX7" fmla="*/ 77089 w 401380"/>
                <a:gd name="connsiteY7" fmla="*/ 398721 h 398721"/>
                <a:gd name="connsiteX8" fmla="*/ 0 w 401380"/>
                <a:gd name="connsiteY8" fmla="*/ 321632 h 398721"/>
                <a:gd name="connsiteX9" fmla="*/ 0 w 401380"/>
                <a:gd name="connsiteY9" fmla="*/ 77089 h 398721"/>
                <a:gd name="connsiteX10" fmla="*/ 77089 w 401380"/>
                <a:gd name="connsiteY10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80" h="398721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ṣ1idê">
              <a:extLst>
                <a:ext uri="{FF2B5EF4-FFF2-40B4-BE49-F238E27FC236}">
                  <a16:creationId xmlns:a16="http://schemas.microsoft.com/office/drawing/2014/main" id="{02CAE1E5-E94F-4025-9129-ADA6180FA1FA}"/>
                </a:ext>
              </a:extLst>
            </p:cNvPr>
            <p:cNvSpPr/>
            <p:nvPr/>
          </p:nvSpPr>
          <p:spPr>
            <a:xfrm flipH="1">
              <a:off x="1356047" y="4058697"/>
              <a:ext cx="401380" cy="398721"/>
            </a:xfrm>
            <a:custGeom>
              <a:avLst/>
              <a:gdLst>
                <a:gd name="connsiteX0" fmla="*/ 77089 w 401380"/>
                <a:gd name="connsiteY0" fmla="*/ 0 h 398721"/>
                <a:gd name="connsiteX1" fmla="*/ 199360 w 401380"/>
                <a:gd name="connsiteY1" fmla="*/ 0 h 398721"/>
                <a:gd name="connsiteX2" fmla="*/ 321632 w 401380"/>
                <a:gd name="connsiteY2" fmla="*/ 0 h 398721"/>
                <a:gd name="connsiteX3" fmla="*/ 401380 w 401380"/>
                <a:gd name="connsiteY3" fmla="*/ 0 h 398721"/>
                <a:gd name="connsiteX4" fmla="*/ 401380 w 401380"/>
                <a:gd name="connsiteY4" fmla="*/ 398721 h 398721"/>
                <a:gd name="connsiteX5" fmla="*/ 321632 w 401380"/>
                <a:gd name="connsiteY5" fmla="*/ 398721 h 398721"/>
                <a:gd name="connsiteX6" fmla="*/ 199360 w 401380"/>
                <a:gd name="connsiteY6" fmla="*/ 398721 h 398721"/>
                <a:gd name="connsiteX7" fmla="*/ 77089 w 401380"/>
                <a:gd name="connsiteY7" fmla="*/ 398721 h 398721"/>
                <a:gd name="connsiteX8" fmla="*/ 0 w 401380"/>
                <a:gd name="connsiteY8" fmla="*/ 321632 h 398721"/>
                <a:gd name="connsiteX9" fmla="*/ 0 w 401380"/>
                <a:gd name="connsiteY9" fmla="*/ 77089 h 398721"/>
                <a:gd name="connsiteX10" fmla="*/ 77089 w 401380"/>
                <a:gd name="connsiteY10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80" h="398721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sḻîḋé">
              <a:extLst>
                <a:ext uri="{FF2B5EF4-FFF2-40B4-BE49-F238E27FC236}">
                  <a16:creationId xmlns:a16="http://schemas.microsoft.com/office/drawing/2014/main" id="{ABBAF7B1-E52A-4560-9D2D-F12A0F6DAFC1}"/>
                </a:ext>
              </a:extLst>
            </p:cNvPr>
            <p:cNvSpPr txBox="1"/>
            <p:nvPr/>
          </p:nvSpPr>
          <p:spPr>
            <a:xfrm>
              <a:off x="1023773" y="4064426"/>
              <a:ext cx="381835" cy="369332"/>
            </a:xfrm>
            <a:prstGeom prst="rect">
              <a:avLst/>
            </a:prstGeom>
            <a:solidFill>
              <a:srgbClr val="FF7C6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b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  <a:t>MAY</a:t>
              </a:r>
            </a:p>
          </p:txBody>
        </p:sp>
        <p:sp>
          <p:nvSpPr>
            <p:cNvPr id="41" name="ïś1ïḓé">
              <a:extLst>
                <a:ext uri="{FF2B5EF4-FFF2-40B4-BE49-F238E27FC236}">
                  <a16:creationId xmlns:a16="http://schemas.microsoft.com/office/drawing/2014/main" id="{86CF6949-9FAD-4EBA-87A7-1C02C63D07FA}"/>
                </a:ext>
              </a:extLst>
            </p:cNvPr>
            <p:cNvSpPr/>
            <p:nvPr/>
          </p:nvSpPr>
          <p:spPr>
            <a:xfrm>
              <a:off x="1825388" y="4119558"/>
              <a:ext cx="184731" cy="276999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01A50044-5CFF-44FA-89EF-3BBF2A9336FA}"/>
              </a:ext>
            </a:extLst>
          </p:cNvPr>
          <p:cNvSpPr>
            <a:spLocks/>
          </p:cNvSpPr>
          <p:nvPr/>
        </p:nvSpPr>
        <p:spPr bwMode="auto">
          <a:xfrm>
            <a:off x="1964819" y="1074736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B3FD3FAB-E943-449D-9DF4-BB7EC875735D}"/>
              </a:ext>
            </a:extLst>
          </p:cNvPr>
          <p:cNvSpPr>
            <a:spLocks/>
          </p:cNvSpPr>
          <p:nvPr/>
        </p:nvSpPr>
        <p:spPr bwMode="auto">
          <a:xfrm>
            <a:off x="7162108" y="456697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F979DB58-6F5A-4144-BE66-333FA7D185B9}"/>
              </a:ext>
            </a:extLst>
          </p:cNvPr>
          <p:cNvSpPr>
            <a:spLocks/>
          </p:cNvSpPr>
          <p:nvPr/>
        </p:nvSpPr>
        <p:spPr bwMode="auto">
          <a:xfrm>
            <a:off x="9749117" y="1058862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3" name="图片 13">
            <a:extLst>
              <a:ext uri="{FF2B5EF4-FFF2-40B4-BE49-F238E27FC236}">
                <a16:creationId xmlns:a16="http://schemas.microsoft.com/office/drawing/2014/main" id="{9A23F0F9-6120-4B63-83A3-04AA2179C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2952" y="-508966"/>
            <a:ext cx="1923589" cy="1017932"/>
          </a:xfrm>
          <a:prstGeom prst="rect">
            <a:avLst/>
          </a:prstGeom>
        </p:spPr>
      </p:pic>
      <p:sp>
        <p:nvSpPr>
          <p:cNvPr id="51" name="Freeform 8">
            <a:extLst>
              <a:ext uri="{FF2B5EF4-FFF2-40B4-BE49-F238E27FC236}">
                <a16:creationId xmlns:a16="http://schemas.microsoft.com/office/drawing/2014/main" id="{F979DB58-6F5A-4144-BE66-333FA7D185B9}"/>
              </a:ext>
            </a:extLst>
          </p:cNvPr>
          <p:cNvSpPr>
            <a:spLocks/>
          </p:cNvSpPr>
          <p:nvPr/>
        </p:nvSpPr>
        <p:spPr bwMode="auto">
          <a:xfrm>
            <a:off x="4222823" y="432525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5915" y="3533969"/>
            <a:ext cx="1527892" cy="2570845"/>
          </a:xfrm>
          <a:prstGeom prst="rect">
            <a:avLst/>
          </a:prstGeom>
        </p:spPr>
      </p:pic>
      <p:grpSp>
        <p:nvGrpSpPr>
          <p:cNvPr id="52" name="Grupo 51"/>
          <p:cNvGrpSpPr/>
          <p:nvPr/>
        </p:nvGrpSpPr>
        <p:grpSpPr>
          <a:xfrm>
            <a:off x="-12700" y="-20742"/>
            <a:ext cx="1882775" cy="962371"/>
            <a:chOff x="-942975" y="-565150"/>
            <a:chExt cx="3133725" cy="1601787"/>
          </a:xfrm>
        </p:grpSpPr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-942975" y="-565150"/>
              <a:ext cx="3076575" cy="1516063"/>
            </a:xfrm>
            <a:custGeom>
              <a:avLst/>
              <a:gdLst>
                <a:gd name="T0" fmla="*/ 3403 w 3403"/>
                <a:gd name="T1" fmla="*/ 31 h 1681"/>
                <a:gd name="T2" fmla="*/ 0 w 3403"/>
                <a:gd name="T3" fmla="*/ 1404 h 1681"/>
                <a:gd name="T4" fmla="*/ 13 w 3403"/>
                <a:gd name="T5" fmla="*/ 1349 h 1681"/>
                <a:gd name="T6" fmla="*/ 3355 w 3403"/>
                <a:gd name="T7" fmla="*/ 0 h 1681"/>
                <a:gd name="T8" fmla="*/ 3403 w 3403"/>
                <a:gd name="T9" fmla="*/ 31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3" h="1681">
                  <a:moveTo>
                    <a:pt x="3403" y="31"/>
                  </a:moveTo>
                  <a:cubicBezTo>
                    <a:pt x="2663" y="1148"/>
                    <a:pt x="1306" y="1681"/>
                    <a:pt x="0" y="1404"/>
                  </a:cubicBezTo>
                  <a:cubicBezTo>
                    <a:pt x="5" y="1382"/>
                    <a:pt x="8" y="1371"/>
                    <a:pt x="13" y="1349"/>
                  </a:cubicBezTo>
                  <a:cubicBezTo>
                    <a:pt x="1296" y="1620"/>
                    <a:pt x="2627" y="1097"/>
                    <a:pt x="3355" y="0"/>
                  </a:cubicBezTo>
                  <a:cubicBezTo>
                    <a:pt x="3374" y="12"/>
                    <a:pt x="3384" y="18"/>
                    <a:pt x="3403" y="31"/>
                  </a:cubicBezTo>
                  <a:close/>
                </a:path>
              </a:pathLst>
            </a:custGeom>
            <a:solidFill>
              <a:srgbClr val="CC8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-782638" y="-463550"/>
              <a:ext cx="2973388" cy="1500187"/>
              <a:chOff x="-782638" y="-463550"/>
              <a:chExt cx="2973388" cy="1500187"/>
            </a:xfrm>
          </p:grpSpPr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>
                <a:off x="-782638" y="714375"/>
                <a:ext cx="347663" cy="311150"/>
              </a:xfrm>
              <a:custGeom>
                <a:avLst/>
                <a:gdLst>
                  <a:gd name="T0" fmla="*/ 158 w 385"/>
                  <a:gd name="T1" fmla="*/ 344 h 344"/>
                  <a:gd name="T2" fmla="*/ 0 w 385"/>
                  <a:gd name="T3" fmla="*/ 0 h 344"/>
                  <a:gd name="T4" fmla="*/ 385 w 385"/>
                  <a:gd name="T5" fmla="*/ 40 h 344"/>
                  <a:gd name="T6" fmla="*/ 158 w 385"/>
                  <a:gd name="T7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5" h="344">
                    <a:moveTo>
                      <a:pt x="158" y="344"/>
                    </a:moveTo>
                    <a:cubicBezTo>
                      <a:pt x="100" y="232"/>
                      <a:pt x="48" y="118"/>
                      <a:pt x="0" y="0"/>
                    </a:cubicBezTo>
                    <a:cubicBezTo>
                      <a:pt x="128" y="20"/>
                      <a:pt x="255" y="34"/>
                      <a:pt x="385" y="40"/>
                    </a:cubicBezTo>
                    <a:cubicBezTo>
                      <a:pt x="314" y="145"/>
                      <a:pt x="239" y="246"/>
                      <a:pt x="158" y="344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15"/>
              <p:cNvSpPr>
                <a:spLocks/>
              </p:cNvSpPr>
              <p:nvPr/>
            </p:nvSpPr>
            <p:spPr bwMode="auto">
              <a:xfrm>
                <a:off x="-292100" y="731837"/>
                <a:ext cx="344488" cy="304800"/>
              </a:xfrm>
              <a:custGeom>
                <a:avLst/>
                <a:gdLst>
                  <a:gd name="T0" fmla="*/ 212 w 380"/>
                  <a:gd name="T1" fmla="*/ 337 h 337"/>
                  <a:gd name="T2" fmla="*/ 0 w 380"/>
                  <a:gd name="T3" fmla="*/ 24 h 337"/>
                  <a:gd name="T4" fmla="*/ 380 w 380"/>
                  <a:gd name="T5" fmla="*/ 0 h 337"/>
                  <a:gd name="T6" fmla="*/ 212 w 380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337">
                    <a:moveTo>
                      <a:pt x="212" y="337"/>
                    </a:moveTo>
                    <a:cubicBezTo>
                      <a:pt x="137" y="236"/>
                      <a:pt x="66" y="132"/>
                      <a:pt x="0" y="24"/>
                    </a:cubicBezTo>
                    <a:cubicBezTo>
                      <a:pt x="127" y="23"/>
                      <a:pt x="253" y="14"/>
                      <a:pt x="380" y="0"/>
                    </a:cubicBezTo>
                    <a:cubicBezTo>
                      <a:pt x="329" y="115"/>
                      <a:pt x="273" y="227"/>
                      <a:pt x="212" y="337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190500" y="635000"/>
                <a:ext cx="331788" cy="323850"/>
              </a:xfrm>
              <a:custGeom>
                <a:avLst/>
                <a:gdLst>
                  <a:gd name="T0" fmla="*/ 261 w 367"/>
                  <a:gd name="T1" fmla="*/ 359 h 359"/>
                  <a:gd name="T2" fmla="*/ 0 w 367"/>
                  <a:gd name="T3" fmla="*/ 85 h 359"/>
                  <a:gd name="T4" fmla="*/ 367 w 367"/>
                  <a:gd name="T5" fmla="*/ 0 h 359"/>
                  <a:gd name="T6" fmla="*/ 261 w 367"/>
                  <a:gd name="T7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9">
                    <a:moveTo>
                      <a:pt x="261" y="359"/>
                    </a:moveTo>
                    <a:cubicBezTo>
                      <a:pt x="170" y="271"/>
                      <a:pt x="83" y="180"/>
                      <a:pt x="0" y="85"/>
                    </a:cubicBezTo>
                    <a:cubicBezTo>
                      <a:pt x="124" y="63"/>
                      <a:pt x="246" y="34"/>
                      <a:pt x="367" y="0"/>
                    </a:cubicBezTo>
                    <a:cubicBezTo>
                      <a:pt x="337" y="121"/>
                      <a:pt x="301" y="241"/>
                      <a:pt x="261" y="359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17"/>
              <p:cNvSpPr>
                <a:spLocks/>
              </p:cNvSpPr>
              <p:nvPr/>
            </p:nvSpPr>
            <p:spPr bwMode="auto">
              <a:xfrm>
                <a:off x="657225" y="461962"/>
                <a:ext cx="311150" cy="334963"/>
              </a:xfrm>
              <a:custGeom>
                <a:avLst/>
                <a:gdLst>
                  <a:gd name="T0" fmla="*/ 302 w 345"/>
                  <a:gd name="T1" fmla="*/ 371 h 371"/>
                  <a:gd name="T2" fmla="*/ 0 w 345"/>
                  <a:gd name="T3" fmla="*/ 143 h 371"/>
                  <a:gd name="T4" fmla="*/ 345 w 345"/>
                  <a:gd name="T5" fmla="*/ 0 h 371"/>
                  <a:gd name="T6" fmla="*/ 302 w 345"/>
                  <a:gd name="T7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371">
                    <a:moveTo>
                      <a:pt x="302" y="371"/>
                    </a:moveTo>
                    <a:cubicBezTo>
                      <a:pt x="198" y="299"/>
                      <a:pt x="97" y="224"/>
                      <a:pt x="0" y="143"/>
                    </a:cubicBezTo>
                    <a:cubicBezTo>
                      <a:pt x="117" y="101"/>
                      <a:pt x="232" y="53"/>
                      <a:pt x="345" y="0"/>
                    </a:cubicBezTo>
                    <a:cubicBezTo>
                      <a:pt x="337" y="124"/>
                      <a:pt x="322" y="248"/>
                      <a:pt x="302" y="371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18"/>
              <p:cNvSpPr>
                <a:spLocks/>
              </p:cNvSpPr>
              <p:nvPr/>
            </p:nvSpPr>
            <p:spPr bwMode="auto">
              <a:xfrm>
                <a:off x="1093787" y="219075"/>
                <a:ext cx="304800" cy="336550"/>
              </a:xfrm>
              <a:custGeom>
                <a:avLst/>
                <a:gdLst>
                  <a:gd name="T0" fmla="*/ 338 w 338"/>
                  <a:gd name="T1" fmla="*/ 374 h 374"/>
                  <a:gd name="T2" fmla="*/ 0 w 338"/>
                  <a:gd name="T3" fmla="*/ 199 h 374"/>
                  <a:gd name="T4" fmla="*/ 318 w 338"/>
                  <a:gd name="T5" fmla="*/ 0 h 374"/>
                  <a:gd name="T6" fmla="*/ 338 w 338"/>
                  <a:gd name="T7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374">
                    <a:moveTo>
                      <a:pt x="338" y="374"/>
                    </a:moveTo>
                    <a:cubicBezTo>
                      <a:pt x="222" y="320"/>
                      <a:pt x="110" y="262"/>
                      <a:pt x="0" y="199"/>
                    </a:cubicBezTo>
                    <a:cubicBezTo>
                      <a:pt x="110" y="138"/>
                      <a:pt x="215" y="72"/>
                      <a:pt x="318" y="0"/>
                    </a:cubicBezTo>
                    <a:cubicBezTo>
                      <a:pt x="330" y="125"/>
                      <a:pt x="337" y="249"/>
                      <a:pt x="338" y="374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9"/>
              <p:cNvSpPr>
                <a:spLocks/>
              </p:cNvSpPr>
              <p:nvPr/>
            </p:nvSpPr>
            <p:spPr bwMode="auto">
              <a:xfrm>
                <a:off x="1493837" y="-90488"/>
                <a:ext cx="330200" cy="330200"/>
              </a:xfrm>
              <a:custGeom>
                <a:avLst/>
                <a:gdLst>
                  <a:gd name="T0" fmla="*/ 364 w 364"/>
                  <a:gd name="T1" fmla="*/ 367 h 367"/>
                  <a:gd name="T2" fmla="*/ 0 w 364"/>
                  <a:gd name="T3" fmla="*/ 250 h 367"/>
                  <a:gd name="T4" fmla="*/ 282 w 364"/>
                  <a:gd name="T5" fmla="*/ 0 h 367"/>
                  <a:gd name="T6" fmla="*/ 364 w 364"/>
                  <a:gd name="T7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7">
                    <a:moveTo>
                      <a:pt x="364" y="367"/>
                    </a:moveTo>
                    <a:cubicBezTo>
                      <a:pt x="240" y="333"/>
                      <a:pt x="119" y="295"/>
                      <a:pt x="0" y="250"/>
                    </a:cubicBezTo>
                    <a:cubicBezTo>
                      <a:pt x="98" y="172"/>
                      <a:pt x="192" y="88"/>
                      <a:pt x="282" y="0"/>
                    </a:cubicBezTo>
                    <a:cubicBezTo>
                      <a:pt x="314" y="121"/>
                      <a:pt x="342" y="243"/>
                      <a:pt x="364" y="367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20"/>
              <p:cNvSpPr>
                <a:spLocks/>
              </p:cNvSpPr>
              <p:nvPr/>
            </p:nvSpPr>
            <p:spPr bwMode="auto">
              <a:xfrm>
                <a:off x="1846262" y="-463550"/>
                <a:ext cx="344488" cy="315913"/>
              </a:xfrm>
              <a:custGeom>
                <a:avLst/>
                <a:gdLst>
                  <a:gd name="T0" fmla="*/ 381 w 381"/>
                  <a:gd name="T1" fmla="*/ 351 h 351"/>
                  <a:gd name="T2" fmla="*/ 0 w 381"/>
                  <a:gd name="T3" fmla="*/ 299 h 351"/>
                  <a:gd name="T4" fmla="*/ 239 w 381"/>
                  <a:gd name="T5" fmla="*/ 0 h 351"/>
                  <a:gd name="T6" fmla="*/ 381 w 381"/>
                  <a:gd name="T7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1" h="351">
                    <a:moveTo>
                      <a:pt x="381" y="351"/>
                    </a:moveTo>
                    <a:cubicBezTo>
                      <a:pt x="253" y="339"/>
                      <a:pt x="126" y="322"/>
                      <a:pt x="0" y="299"/>
                    </a:cubicBezTo>
                    <a:cubicBezTo>
                      <a:pt x="85" y="203"/>
                      <a:pt x="164" y="104"/>
                      <a:pt x="239" y="0"/>
                    </a:cubicBezTo>
                    <a:cubicBezTo>
                      <a:pt x="291" y="115"/>
                      <a:pt x="339" y="232"/>
                      <a:pt x="381" y="351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B7DFF1-4C87-4645-B5C9-58C3DAE59B98}"/>
              </a:ext>
            </a:extLst>
          </p:cNvPr>
          <p:cNvSpPr/>
          <p:nvPr/>
        </p:nvSpPr>
        <p:spPr>
          <a:xfrm>
            <a:off x="5326191" y="250122"/>
            <a:ext cx="2282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Eras Bold ITC" panose="020B0907030504020204" pitchFamily="34" charset="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8" name="ValueText1">
            <a:extLst>
              <a:ext uri="{FF2B5EF4-FFF2-40B4-BE49-F238E27FC236}">
                <a16:creationId xmlns:a16="http://schemas.microsoft.com/office/drawing/2014/main" id="{761E2539-FF17-401F-B2DD-F004486D64E4}"/>
              </a:ext>
            </a:extLst>
          </p:cNvPr>
          <p:cNvSpPr txBox="1"/>
          <p:nvPr/>
        </p:nvSpPr>
        <p:spPr>
          <a:xfrm>
            <a:off x="5705954" y="1484097"/>
            <a:ext cx="311518" cy="1762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1">
            <a:prstTxWarp prst="textPlain">
              <a:avLst/>
            </a:prstTxWarp>
            <a:normAutofit fontScale="85000" lnSpcReduction="20000"/>
          </a:bodyPr>
          <a:lstStyle/>
          <a:p>
            <a:pPr algn="ctr"/>
            <a:r>
              <a:rPr lang="en-US" altLang="zh-CN" sz="1600" dirty="0">
                <a:solidFill>
                  <a:srgbClr val="D7603C"/>
                </a:solidFill>
                <a:latin typeface="Impact" panose="020B0806030902050204" pitchFamily="34" charset="0"/>
              </a:rPr>
              <a:t>66%</a:t>
            </a:r>
          </a:p>
        </p:txBody>
      </p:sp>
      <p:sp>
        <p:nvSpPr>
          <p:cNvPr id="9" name="ValueText2">
            <a:extLst>
              <a:ext uri="{FF2B5EF4-FFF2-40B4-BE49-F238E27FC236}">
                <a16:creationId xmlns:a16="http://schemas.microsoft.com/office/drawing/2014/main" id="{AA06A80F-48C7-4A69-9237-DC14843FF06D}"/>
              </a:ext>
            </a:extLst>
          </p:cNvPr>
          <p:cNvSpPr txBox="1"/>
          <p:nvPr/>
        </p:nvSpPr>
        <p:spPr>
          <a:xfrm>
            <a:off x="5705954" y="1736632"/>
            <a:ext cx="311518" cy="1762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1">
            <a:prstTxWarp prst="textPlain">
              <a:avLst/>
            </a:prstTxWarp>
            <a:normAutofit fontScale="85000" lnSpcReduction="20000"/>
          </a:bodyPr>
          <a:lstStyle/>
          <a:p>
            <a:pPr algn="ctr"/>
            <a:r>
              <a:rPr lang="en-US" altLang="zh-CN" sz="1600" dirty="0">
                <a:solidFill>
                  <a:srgbClr val="FF7C61"/>
                </a:solidFill>
                <a:latin typeface="Impact" panose="020B0806030902050204" pitchFamily="34" charset="0"/>
              </a:rPr>
              <a:t>90%</a:t>
            </a:r>
          </a:p>
        </p:txBody>
      </p:sp>
      <p:sp>
        <p:nvSpPr>
          <p:cNvPr id="10" name="ValueText3">
            <a:extLst>
              <a:ext uri="{FF2B5EF4-FFF2-40B4-BE49-F238E27FC236}">
                <a16:creationId xmlns:a16="http://schemas.microsoft.com/office/drawing/2014/main" id="{7A169F94-350C-4302-8B86-0E97CBB672E2}"/>
              </a:ext>
            </a:extLst>
          </p:cNvPr>
          <p:cNvSpPr txBox="1"/>
          <p:nvPr/>
        </p:nvSpPr>
        <p:spPr>
          <a:xfrm>
            <a:off x="5705954" y="1987209"/>
            <a:ext cx="311518" cy="1762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1">
            <a:prstTxWarp prst="textPlain">
              <a:avLst/>
            </a:prstTxWarp>
            <a:normAutofit fontScale="85000" lnSpcReduction="20000"/>
          </a:bodyPr>
          <a:lstStyle/>
          <a:p>
            <a:pPr algn="ctr"/>
            <a:r>
              <a:rPr lang="en-US" altLang="zh-CN" sz="1600" dirty="0">
                <a:solidFill>
                  <a:srgbClr val="FFC0AD"/>
                </a:solidFill>
                <a:latin typeface="Impact" panose="020B0806030902050204" pitchFamily="34" charset="0"/>
              </a:rPr>
              <a:t>80%</a:t>
            </a:r>
          </a:p>
        </p:txBody>
      </p:sp>
      <p:sp>
        <p:nvSpPr>
          <p:cNvPr id="11" name="ValueText4">
            <a:extLst>
              <a:ext uri="{FF2B5EF4-FFF2-40B4-BE49-F238E27FC236}">
                <a16:creationId xmlns:a16="http://schemas.microsoft.com/office/drawing/2014/main" id="{ED44D6B3-DAAA-45F9-9293-EC45C8971BAE}"/>
              </a:ext>
            </a:extLst>
          </p:cNvPr>
          <p:cNvSpPr txBox="1"/>
          <p:nvPr/>
        </p:nvSpPr>
        <p:spPr>
          <a:xfrm>
            <a:off x="5705954" y="2237786"/>
            <a:ext cx="311518" cy="1762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1">
            <a:prstTxWarp prst="textPlain">
              <a:avLst/>
            </a:prstTxWarp>
            <a:normAutofit fontScale="85000" lnSpcReduction="20000"/>
          </a:bodyPr>
          <a:lstStyle/>
          <a:p>
            <a:pPr algn="ctr"/>
            <a:r>
              <a:rPr lang="en-US" altLang="zh-CN" sz="1600" dirty="0">
                <a:solidFill>
                  <a:srgbClr val="F2CAC7"/>
                </a:solidFill>
                <a:latin typeface="Impact" panose="020B0806030902050204" pitchFamily="34" charset="0"/>
              </a:rPr>
              <a:t>70%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E314C56-29AC-4957-B3A9-FEC5FFEBD5C0}"/>
              </a:ext>
            </a:extLst>
          </p:cNvPr>
          <p:cNvGrpSpPr/>
          <p:nvPr/>
        </p:nvGrpSpPr>
        <p:grpSpPr>
          <a:xfrm>
            <a:off x="3206792" y="1260017"/>
            <a:ext cx="5318083" cy="4826458"/>
            <a:chOff x="3206792" y="1260017"/>
            <a:chExt cx="5318083" cy="4826458"/>
          </a:xfrm>
        </p:grpSpPr>
        <p:sp>
          <p:nvSpPr>
            <p:cNvPr id="4" name="ValueShape1">
              <a:extLst>
                <a:ext uri="{FF2B5EF4-FFF2-40B4-BE49-F238E27FC236}">
                  <a16:creationId xmlns:a16="http://schemas.microsoft.com/office/drawing/2014/main" id="{CD848CA4-6D34-4AE8-B0C4-5E398CAC7362}"/>
                </a:ext>
              </a:extLst>
            </p:cNvPr>
            <p:cNvSpPr/>
            <p:nvPr/>
          </p:nvSpPr>
          <p:spPr>
            <a:xfrm>
              <a:off x="3810000" y="1447505"/>
              <a:ext cx="4714875" cy="4638970"/>
            </a:xfrm>
            <a:prstGeom prst="blockArc">
              <a:avLst>
                <a:gd name="adj1" fmla="val 16200000"/>
                <a:gd name="adj2" fmla="val 5292000"/>
                <a:gd name="adj3" fmla="val 5067"/>
              </a:avLst>
            </a:prstGeom>
            <a:solidFill>
              <a:srgbClr val="D7603C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ValueShape2">
              <a:extLst>
                <a:ext uri="{FF2B5EF4-FFF2-40B4-BE49-F238E27FC236}">
                  <a16:creationId xmlns:a16="http://schemas.microsoft.com/office/drawing/2014/main" id="{C904C660-0111-4AC8-8CD7-A3A47ADED8E0}"/>
                </a:ext>
              </a:extLst>
            </p:cNvPr>
            <p:cNvSpPr/>
            <p:nvPr/>
          </p:nvSpPr>
          <p:spPr>
            <a:xfrm>
              <a:off x="4053839" y="1687418"/>
              <a:ext cx="4227198" cy="4159144"/>
            </a:xfrm>
            <a:prstGeom prst="blockArc">
              <a:avLst>
                <a:gd name="adj1" fmla="val 16200000"/>
                <a:gd name="adj2" fmla="val 9180000"/>
                <a:gd name="adj3" fmla="val 5772"/>
              </a:avLst>
            </a:prstGeom>
            <a:solidFill>
              <a:srgbClr val="FF7C61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F2CAC7"/>
                </a:solidFill>
              </a:endParaRPr>
            </a:p>
          </p:txBody>
        </p:sp>
        <p:sp>
          <p:nvSpPr>
            <p:cNvPr id="6" name="ValueShape3">
              <a:extLst>
                <a:ext uri="{FF2B5EF4-FFF2-40B4-BE49-F238E27FC236}">
                  <a16:creationId xmlns:a16="http://schemas.microsoft.com/office/drawing/2014/main" id="{56E6A223-B6F9-4489-8059-509B03D185F0}"/>
                </a:ext>
              </a:extLst>
            </p:cNvPr>
            <p:cNvSpPr/>
            <p:nvPr/>
          </p:nvSpPr>
          <p:spPr>
            <a:xfrm>
              <a:off x="4294599" y="1924302"/>
              <a:ext cx="3745678" cy="3685376"/>
            </a:xfrm>
            <a:prstGeom prst="blockArc">
              <a:avLst>
                <a:gd name="adj1" fmla="val 16200000"/>
                <a:gd name="adj2" fmla="val 7560000"/>
                <a:gd name="adj3" fmla="val 7146"/>
              </a:avLst>
            </a:prstGeom>
            <a:solidFill>
              <a:srgbClr val="FFC0AD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ValueShape4">
              <a:extLst>
                <a:ext uri="{FF2B5EF4-FFF2-40B4-BE49-F238E27FC236}">
                  <a16:creationId xmlns:a16="http://schemas.microsoft.com/office/drawing/2014/main" id="{F742F7DB-4C58-4223-B84D-971713A1B040}"/>
                </a:ext>
              </a:extLst>
            </p:cNvPr>
            <p:cNvSpPr/>
            <p:nvPr/>
          </p:nvSpPr>
          <p:spPr>
            <a:xfrm>
              <a:off x="4555421" y="2180926"/>
              <a:ext cx="3224033" cy="3172129"/>
            </a:xfrm>
            <a:prstGeom prst="blockArc">
              <a:avLst>
                <a:gd name="adj1" fmla="val 16200000"/>
                <a:gd name="adj2" fmla="val 5940000"/>
                <a:gd name="adj3" fmla="val 8265"/>
              </a:avLst>
            </a:prstGeom>
            <a:solidFill>
              <a:srgbClr val="F2CAC7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E9FA788-C3C5-4487-ACB4-EBCA34E0F360}"/>
                </a:ext>
              </a:extLst>
            </p:cNvPr>
            <p:cNvGrpSpPr/>
            <p:nvPr/>
          </p:nvGrpSpPr>
          <p:grpSpPr>
            <a:xfrm>
              <a:off x="3206792" y="1260017"/>
              <a:ext cx="2201516" cy="1206818"/>
              <a:chOff x="3356016" y="838069"/>
              <a:chExt cx="2446497" cy="1341111"/>
            </a:xfrm>
          </p:grpSpPr>
          <p:sp>
            <p:nvSpPr>
              <p:cNvPr id="13" name="CustomText2">
                <a:extLst>
                  <a:ext uri="{FF2B5EF4-FFF2-40B4-BE49-F238E27FC236}">
                    <a16:creationId xmlns:a16="http://schemas.microsoft.com/office/drawing/2014/main" id="{FD7D14DF-BC2F-4647-A04B-85C8CE62E044}"/>
                  </a:ext>
                </a:extLst>
              </p:cNvPr>
              <p:cNvSpPr txBox="1"/>
              <p:nvPr/>
            </p:nvSpPr>
            <p:spPr>
              <a:xfrm flipH="1">
                <a:off x="5344047" y="1269111"/>
                <a:ext cx="458466" cy="23951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en-US" altLang="zh-CN" sz="1400" dirty="0"/>
                  <a:t>Q2</a:t>
                </a:r>
              </a:p>
            </p:txBody>
          </p:sp>
          <p:sp>
            <p:nvSpPr>
              <p:cNvPr id="14" name="CustomText3">
                <a:extLst>
                  <a:ext uri="{FF2B5EF4-FFF2-40B4-BE49-F238E27FC236}">
                    <a16:creationId xmlns:a16="http://schemas.microsoft.com/office/drawing/2014/main" id="{C0F9179F-BB81-4267-A4B8-44765896F825}"/>
                  </a:ext>
                </a:extLst>
              </p:cNvPr>
              <p:cNvSpPr txBox="1"/>
              <p:nvPr/>
            </p:nvSpPr>
            <p:spPr>
              <a:xfrm flipH="1">
                <a:off x="5344047" y="1541405"/>
                <a:ext cx="458466" cy="23951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en-US" altLang="zh-CN" sz="1400" dirty="0"/>
                  <a:t>Q3</a:t>
                </a:r>
              </a:p>
            </p:txBody>
          </p:sp>
          <p:sp>
            <p:nvSpPr>
              <p:cNvPr id="15" name="CustomText4">
                <a:extLst>
                  <a:ext uri="{FF2B5EF4-FFF2-40B4-BE49-F238E27FC236}">
                    <a16:creationId xmlns:a16="http://schemas.microsoft.com/office/drawing/2014/main" id="{14CE779D-8C56-4FB5-9579-382C927BB59C}"/>
                  </a:ext>
                </a:extLst>
              </p:cNvPr>
              <p:cNvSpPr txBox="1"/>
              <p:nvPr/>
            </p:nvSpPr>
            <p:spPr>
              <a:xfrm flipH="1">
                <a:off x="5344047" y="1813698"/>
                <a:ext cx="458466" cy="23951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en-US" altLang="zh-CN" sz="1400" dirty="0"/>
                  <a:t>Q4</a:t>
                </a:r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9E51BB91-A70D-4FF9-8D10-1CD7E2CD2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3323" y="838069"/>
                <a:ext cx="0" cy="1341111"/>
              </a:xfrm>
              <a:prstGeom prst="line">
                <a:avLst/>
              </a:prstGeom>
              <a:noFill/>
              <a:ln w="9525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CustomText1">
                <a:extLst>
                  <a:ext uri="{FF2B5EF4-FFF2-40B4-BE49-F238E27FC236}">
                    <a16:creationId xmlns:a16="http://schemas.microsoft.com/office/drawing/2014/main" id="{E72F7DE0-C9AC-49F2-966B-DE4FCB6205A1}"/>
                  </a:ext>
                </a:extLst>
              </p:cNvPr>
              <p:cNvSpPr txBox="1"/>
              <p:nvPr/>
            </p:nvSpPr>
            <p:spPr>
              <a:xfrm flipH="1">
                <a:off x="5344047" y="994690"/>
                <a:ext cx="458466" cy="23951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en-US" altLang="zh-CN" sz="1400" dirty="0"/>
                  <a:t>Q1</a:t>
                </a:r>
              </a:p>
            </p:txBody>
          </p:sp>
          <p:sp>
            <p:nvSpPr>
              <p:cNvPr id="18" name="RelativeShape4">
                <a:extLst>
                  <a:ext uri="{FF2B5EF4-FFF2-40B4-BE49-F238E27FC236}">
                    <a16:creationId xmlns:a16="http://schemas.microsoft.com/office/drawing/2014/main" id="{A052E9CA-D566-47FB-9681-4E68EFB4E2C1}"/>
                  </a:ext>
                </a:extLst>
              </p:cNvPr>
              <p:cNvSpPr/>
              <p:nvPr/>
            </p:nvSpPr>
            <p:spPr>
              <a:xfrm>
                <a:off x="3356016" y="1862902"/>
                <a:ext cx="2017307" cy="141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RelativeShape3">
                <a:extLst>
                  <a:ext uri="{FF2B5EF4-FFF2-40B4-BE49-F238E27FC236}">
                    <a16:creationId xmlns:a16="http://schemas.microsoft.com/office/drawing/2014/main" id="{EE01F5E3-0BDD-4B27-8FBE-DF87AEF3972B}"/>
                  </a:ext>
                </a:extLst>
              </p:cNvPr>
              <p:cNvSpPr/>
              <p:nvPr/>
            </p:nvSpPr>
            <p:spPr>
              <a:xfrm>
                <a:off x="3356016" y="1590609"/>
                <a:ext cx="2017307" cy="141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RelativeShape2">
                <a:extLst>
                  <a:ext uri="{FF2B5EF4-FFF2-40B4-BE49-F238E27FC236}">
                    <a16:creationId xmlns:a16="http://schemas.microsoft.com/office/drawing/2014/main" id="{BA7B9F0C-1974-41F7-9F68-0374E49AF2A6}"/>
                  </a:ext>
                </a:extLst>
              </p:cNvPr>
              <p:cNvSpPr/>
              <p:nvPr/>
            </p:nvSpPr>
            <p:spPr>
              <a:xfrm>
                <a:off x="3356016" y="1318314"/>
                <a:ext cx="2017307" cy="141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RelativeShape1">
                <a:extLst>
                  <a:ext uri="{FF2B5EF4-FFF2-40B4-BE49-F238E27FC236}">
                    <a16:creationId xmlns:a16="http://schemas.microsoft.com/office/drawing/2014/main" id="{654475D2-7ABE-4307-B317-339D6D7EC2C2}"/>
                  </a:ext>
                </a:extLst>
              </p:cNvPr>
              <p:cNvSpPr/>
              <p:nvPr/>
            </p:nvSpPr>
            <p:spPr>
              <a:xfrm>
                <a:off x="3356016" y="1043893"/>
                <a:ext cx="2017307" cy="141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ValueShape44">
                <a:extLst>
                  <a:ext uri="{FF2B5EF4-FFF2-40B4-BE49-F238E27FC236}">
                    <a16:creationId xmlns:a16="http://schemas.microsoft.com/office/drawing/2014/main" id="{687A4A87-6490-44E3-BCA4-1582F22E326C}"/>
                  </a:ext>
                </a:extLst>
              </p:cNvPr>
              <p:cNvSpPr/>
              <p:nvPr/>
            </p:nvSpPr>
            <p:spPr>
              <a:xfrm>
                <a:off x="3961208" y="1862902"/>
                <a:ext cx="1412115" cy="141108"/>
              </a:xfrm>
              <a:prstGeom prst="rect">
                <a:avLst/>
              </a:prstGeom>
              <a:solidFill>
                <a:srgbClr val="F2CAC7"/>
              </a:solidFill>
              <a:ln>
                <a:solidFill>
                  <a:srgbClr val="F2CA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ValueShape33">
                <a:extLst>
                  <a:ext uri="{FF2B5EF4-FFF2-40B4-BE49-F238E27FC236}">
                    <a16:creationId xmlns:a16="http://schemas.microsoft.com/office/drawing/2014/main" id="{8DA10782-7164-49E6-B9FE-E89EC3243E84}"/>
                  </a:ext>
                </a:extLst>
              </p:cNvPr>
              <p:cNvSpPr/>
              <p:nvPr/>
            </p:nvSpPr>
            <p:spPr>
              <a:xfrm>
                <a:off x="3759477" y="1590609"/>
                <a:ext cx="1613846" cy="14110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ValueShape22">
                <a:extLst>
                  <a:ext uri="{FF2B5EF4-FFF2-40B4-BE49-F238E27FC236}">
                    <a16:creationId xmlns:a16="http://schemas.microsoft.com/office/drawing/2014/main" id="{73AEA2F5-C138-4444-ABA0-C0BD6ED3174A}"/>
                  </a:ext>
                </a:extLst>
              </p:cNvPr>
              <p:cNvSpPr/>
              <p:nvPr/>
            </p:nvSpPr>
            <p:spPr>
              <a:xfrm>
                <a:off x="3557747" y="1318314"/>
                <a:ext cx="1815576" cy="141108"/>
              </a:xfrm>
              <a:prstGeom prst="rect">
                <a:avLst/>
              </a:prstGeom>
              <a:solidFill>
                <a:srgbClr val="FF7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" name="ValueShape11">
                <a:extLst>
                  <a:ext uri="{FF2B5EF4-FFF2-40B4-BE49-F238E27FC236}">
                    <a16:creationId xmlns:a16="http://schemas.microsoft.com/office/drawing/2014/main" id="{95885AD2-06D2-40BA-BEDA-947901BC865C}"/>
                  </a:ext>
                </a:extLst>
              </p:cNvPr>
              <p:cNvSpPr/>
              <p:nvPr/>
            </p:nvSpPr>
            <p:spPr>
              <a:xfrm>
                <a:off x="4041901" y="1043893"/>
                <a:ext cx="1331423" cy="141108"/>
              </a:xfrm>
              <a:prstGeom prst="rect">
                <a:avLst/>
              </a:prstGeom>
              <a:solidFill>
                <a:srgbClr val="D760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79" name="Freeform 5"/>
          <p:cNvSpPr>
            <a:spLocks/>
          </p:cNvSpPr>
          <p:nvPr/>
        </p:nvSpPr>
        <p:spPr bwMode="auto">
          <a:xfrm>
            <a:off x="8303488" y="385346"/>
            <a:ext cx="650875" cy="314325"/>
          </a:xfrm>
          <a:custGeom>
            <a:avLst/>
            <a:gdLst>
              <a:gd name="T0" fmla="*/ 4 w 608"/>
              <a:gd name="T1" fmla="*/ 304 h 304"/>
              <a:gd name="T2" fmla="*/ 0 w 608"/>
              <a:gd name="T3" fmla="*/ 269 h 304"/>
              <a:gd name="T4" fmla="*/ 18 w 608"/>
              <a:gd name="T5" fmla="*/ 202 h 304"/>
              <a:gd name="T6" fmla="*/ 98 w 608"/>
              <a:gd name="T7" fmla="*/ 140 h 304"/>
              <a:gd name="T8" fmla="*/ 177 w 608"/>
              <a:gd name="T9" fmla="*/ 140 h 304"/>
              <a:gd name="T10" fmla="*/ 204 w 608"/>
              <a:gd name="T11" fmla="*/ 149 h 304"/>
              <a:gd name="T12" fmla="*/ 207 w 608"/>
              <a:gd name="T13" fmla="*/ 100 h 304"/>
              <a:gd name="T14" fmla="*/ 238 w 608"/>
              <a:gd name="T15" fmla="*/ 46 h 304"/>
              <a:gd name="T16" fmla="*/ 265 w 608"/>
              <a:gd name="T17" fmla="*/ 26 h 304"/>
              <a:gd name="T18" fmla="*/ 343 w 608"/>
              <a:gd name="T19" fmla="*/ 0 h 304"/>
              <a:gd name="T20" fmla="*/ 421 w 608"/>
              <a:gd name="T21" fmla="*/ 26 h 304"/>
              <a:gd name="T22" fmla="*/ 421 w 608"/>
              <a:gd name="T23" fmla="*/ 26 h 304"/>
              <a:gd name="T24" fmla="*/ 483 w 608"/>
              <a:gd name="T25" fmla="*/ 105 h 304"/>
              <a:gd name="T26" fmla="*/ 483 w 608"/>
              <a:gd name="T27" fmla="*/ 175 h 304"/>
              <a:gd name="T28" fmla="*/ 476 w 608"/>
              <a:gd name="T29" fmla="*/ 194 h 304"/>
              <a:gd name="T30" fmla="*/ 505 w 608"/>
              <a:gd name="T31" fmla="*/ 191 h 304"/>
              <a:gd name="T32" fmla="*/ 603 w 608"/>
              <a:gd name="T33" fmla="*/ 304 h 304"/>
              <a:gd name="T34" fmla="*/ 4 w 608"/>
              <a:gd name="T35" fmla="*/ 30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8" h="304">
                <a:moveTo>
                  <a:pt x="4" y="304"/>
                </a:moveTo>
                <a:cubicBezTo>
                  <a:pt x="1" y="293"/>
                  <a:pt x="0" y="281"/>
                  <a:pt x="0" y="269"/>
                </a:cubicBezTo>
                <a:cubicBezTo>
                  <a:pt x="0" y="245"/>
                  <a:pt x="6" y="222"/>
                  <a:pt x="18" y="202"/>
                </a:cubicBezTo>
                <a:cubicBezTo>
                  <a:pt x="35" y="173"/>
                  <a:pt x="65" y="147"/>
                  <a:pt x="98" y="140"/>
                </a:cubicBezTo>
                <a:cubicBezTo>
                  <a:pt x="135" y="132"/>
                  <a:pt x="140" y="134"/>
                  <a:pt x="177" y="140"/>
                </a:cubicBezTo>
                <a:cubicBezTo>
                  <a:pt x="186" y="141"/>
                  <a:pt x="195" y="144"/>
                  <a:pt x="204" y="149"/>
                </a:cubicBezTo>
                <a:cubicBezTo>
                  <a:pt x="202" y="133"/>
                  <a:pt x="203" y="116"/>
                  <a:pt x="207" y="100"/>
                </a:cubicBezTo>
                <a:cubicBezTo>
                  <a:pt x="213" y="80"/>
                  <a:pt x="223" y="62"/>
                  <a:pt x="238" y="46"/>
                </a:cubicBezTo>
                <a:cubicBezTo>
                  <a:pt x="247" y="38"/>
                  <a:pt x="255" y="32"/>
                  <a:pt x="265" y="26"/>
                </a:cubicBezTo>
                <a:cubicBezTo>
                  <a:pt x="287" y="10"/>
                  <a:pt x="315" y="0"/>
                  <a:pt x="343" y="0"/>
                </a:cubicBezTo>
                <a:cubicBezTo>
                  <a:pt x="371" y="0"/>
                  <a:pt x="399" y="10"/>
                  <a:pt x="421" y="26"/>
                </a:cubicBezTo>
                <a:cubicBezTo>
                  <a:pt x="421" y="26"/>
                  <a:pt x="421" y="26"/>
                  <a:pt x="421" y="26"/>
                </a:cubicBezTo>
                <a:cubicBezTo>
                  <a:pt x="453" y="41"/>
                  <a:pt x="472" y="75"/>
                  <a:pt x="483" y="105"/>
                </a:cubicBezTo>
                <a:cubicBezTo>
                  <a:pt x="490" y="127"/>
                  <a:pt x="488" y="154"/>
                  <a:pt x="483" y="175"/>
                </a:cubicBezTo>
                <a:cubicBezTo>
                  <a:pt x="481" y="182"/>
                  <a:pt x="479" y="188"/>
                  <a:pt x="476" y="194"/>
                </a:cubicBezTo>
                <a:cubicBezTo>
                  <a:pt x="485" y="192"/>
                  <a:pt x="494" y="191"/>
                  <a:pt x="505" y="191"/>
                </a:cubicBezTo>
                <a:cubicBezTo>
                  <a:pt x="575" y="191"/>
                  <a:pt x="608" y="250"/>
                  <a:pt x="603" y="304"/>
                </a:cubicBezTo>
                <a:lnTo>
                  <a:pt x="4" y="30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6"/>
          <p:cNvSpPr>
            <a:spLocks/>
          </p:cNvSpPr>
          <p:nvPr/>
        </p:nvSpPr>
        <p:spPr bwMode="auto">
          <a:xfrm>
            <a:off x="2742395" y="523520"/>
            <a:ext cx="646113" cy="306388"/>
          </a:xfrm>
          <a:custGeom>
            <a:avLst/>
            <a:gdLst>
              <a:gd name="T0" fmla="*/ 6 w 603"/>
              <a:gd name="T1" fmla="*/ 296 h 296"/>
              <a:gd name="T2" fmla="*/ 572 w 603"/>
              <a:gd name="T3" fmla="*/ 296 h 296"/>
              <a:gd name="T4" fmla="*/ 455 w 603"/>
              <a:gd name="T5" fmla="*/ 109 h 296"/>
              <a:gd name="T6" fmla="*/ 429 w 603"/>
              <a:gd name="T7" fmla="*/ 111 h 296"/>
              <a:gd name="T8" fmla="*/ 317 w 603"/>
              <a:gd name="T9" fmla="*/ 0 h 296"/>
              <a:gd name="T10" fmla="*/ 207 w 603"/>
              <a:gd name="T11" fmla="*/ 146 h 296"/>
              <a:gd name="T12" fmla="*/ 159 w 603"/>
              <a:gd name="T13" fmla="*/ 138 h 296"/>
              <a:gd name="T14" fmla="*/ 5 w 603"/>
              <a:gd name="T15" fmla="*/ 292 h 296"/>
              <a:gd name="T16" fmla="*/ 6 w 603"/>
              <a:gd name="T17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3" h="296">
                <a:moveTo>
                  <a:pt x="6" y="296"/>
                </a:moveTo>
                <a:cubicBezTo>
                  <a:pt x="572" y="296"/>
                  <a:pt x="572" y="296"/>
                  <a:pt x="572" y="296"/>
                </a:cubicBezTo>
                <a:cubicBezTo>
                  <a:pt x="603" y="218"/>
                  <a:pt x="564" y="109"/>
                  <a:pt x="455" y="109"/>
                </a:cubicBezTo>
                <a:cubicBezTo>
                  <a:pt x="446" y="109"/>
                  <a:pt x="437" y="110"/>
                  <a:pt x="429" y="111"/>
                </a:cubicBezTo>
                <a:cubicBezTo>
                  <a:pt x="427" y="55"/>
                  <a:pt x="390" y="0"/>
                  <a:pt x="317" y="0"/>
                </a:cubicBezTo>
                <a:cubicBezTo>
                  <a:pt x="228" y="0"/>
                  <a:pt x="192" y="80"/>
                  <a:pt x="207" y="146"/>
                </a:cubicBezTo>
                <a:cubicBezTo>
                  <a:pt x="192" y="141"/>
                  <a:pt x="175" y="138"/>
                  <a:pt x="159" y="138"/>
                </a:cubicBezTo>
                <a:cubicBezTo>
                  <a:pt x="79" y="138"/>
                  <a:pt x="0" y="208"/>
                  <a:pt x="5" y="292"/>
                </a:cubicBezTo>
                <a:cubicBezTo>
                  <a:pt x="5" y="293"/>
                  <a:pt x="6" y="295"/>
                  <a:pt x="6" y="296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7"/>
          <p:cNvSpPr>
            <a:spLocks/>
          </p:cNvSpPr>
          <p:nvPr/>
        </p:nvSpPr>
        <p:spPr bwMode="auto">
          <a:xfrm>
            <a:off x="10810875" y="1127125"/>
            <a:ext cx="971550" cy="384175"/>
          </a:xfrm>
          <a:custGeom>
            <a:avLst/>
            <a:gdLst>
              <a:gd name="T0" fmla="*/ 907 w 907"/>
              <a:gd name="T1" fmla="*/ 371 h 371"/>
              <a:gd name="T2" fmla="*/ 780 w 907"/>
              <a:gd name="T3" fmla="*/ 241 h 371"/>
              <a:gd name="T4" fmla="*/ 636 w 907"/>
              <a:gd name="T5" fmla="*/ 263 h 371"/>
              <a:gd name="T6" fmla="*/ 634 w 907"/>
              <a:gd name="T7" fmla="*/ 258 h 371"/>
              <a:gd name="T8" fmla="*/ 501 w 907"/>
              <a:gd name="T9" fmla="*/ 171 h 371"/>
              <a:gd name="T10" fmla="*/ 502 w 907"/>
              <a:gd name="T11" fmla="*/ 169 h 371"/>
              <a:gd name="T12" fmla="*/ 333 w 907"/>
              <a:gd name="T13" fmla="*/ 0 h 371"/>
              <a:gd name="T14" fmla="*/ 164 w 907"/>
              <a:gd name="T15" fmla="*/ 169 h 371"/>
              <a:gd name="T16" fmla="*/ 176 w 907"/>
              <a:gd name="T17" fmla="*/ 230 h 371"/>
              <a:gd name="T18" fmla="*/ 152 w 907"/>
              <a:gd name="T19" fmla="*/ 228 h 371"/>
              <a:gd name="T20" fmla="*/ 0 w 907"/>
              <a:gd name="T21" fmla="*/ 371 h 371"/>
              <a:gd name="T22" fmla="*/ 907 w 907"/>
              <a:gd name="T23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7" h="371">
                <a:moveTo>
                  <a:pt x="907" y="371"/>
                </a:moveTo>
                <a:cubicBezTo>
                  <a:pt x="891" y="310"/>
                  <a:pt x="844" y="258"/>
                  <a:pt x="780" y="241"/>
                </a:cubicBezTo>
                <a:cubicBezTo>
                  <a:pt x="730" y="227"/>
                  <a:pt x="678" y="237"/>
                  <a:pt x="636" y="263"/>
                </a:cubicBezTo>
                <a:cubicBezTo>
                  <a:pt x="635" y="261"/>
                  <a:pt x="635" y="259"/>
                  <a:pt x="634" y="258"/>
                </a:cubicBezTo>
                <a:cubicBezTo>
                  <a:pt x="605" y="210"/>
                  <a:pt x="555" y="178"/>
                  <a:pt x="501" y="171"/>
                </a:cubicBezTo>
                <a:cubicBezTo>
                  <a:pt x="501" y="170"/>
                  <a:pt x="502" y="169"/>
                  <a:pt x="502" y="169"/>
                </a:cubicBezTo>
                <a:cubicBezTo>
                  <a:pt x="502" y="77"/>
                  <a:pt x="425" y="0"/>
                  <a:pt x="333" y="0"/>
                </a:cubicBezTo>
                <a:cubicBezTo>
                  <a:pt x="241" y="0"/>
                  <a:pt x="164" y="77"/>
                  <a:pt x="164" y="169"/>
                </a:cubicBezTo>
                <a:cubicBezTo>
                  <a:pt x="164" y="190"/>
                  <a:pt x="169" y="211"/>
                  <a:pt x="176" y="230"/>
                </a:cubicBezTo>
                <a:cubicBezTo>
                  <a:pt x="168" y="229"/>
                  <a:pt x="160" y="228"/>
                  <a:pt x="152" y="228"/>
                </a:cubicBezTo>
                <a:cubicBezTo>
                  <a:pt x="56" y="228"/>
                  <a:pt x="6" y="297"/>
                  <a:pt x="0" y="371"/>
                </a:cubicBezTo>
                <a:lnTo>
                  <a:pt x="907" y="37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8"/>
          <p:cNvSpPr>
            <a:spLocks/>
          </p:cNvSpPr>
          <p:nvPr/>
        </p:nvSpPr>
        <p:spPr bwMode="auto">
          <a:xfrm>
            <a:off x="467142" y="1152922"/>
            <a:ext cx="896938" cy="431800"/>
          </a:xfrm>
          <a:custGeom>
            <a:avLst/>
            <a:gdLst>
              <a:gd name="T0" fmla="*/ 7 w 837"/>
              <a:gd name="T1" fmla="*/ 417 h 417"/>
              <a:gd name="T2" fmla="*/ 0 w 837"/>
              <a:gd name="T3" fmla="*/ 370 h 417"/>
              <a:gd name="T4" fmla="*/ 25 w 837"/>
              <a:gd name="T5" fmla="*/ 276 h 417"/>
              <a:gd name="T6" fmla="*/ 136 w 837"/>
              <a:gd name="T7" fmla="*/ 192 h 417"/>
              <a:gd name="T8" fmla="*/ 244 w 837"/>
              <a:gd name="T9" fmla="*/ 191 h 417"/>
              <a:gd name="T10" fmla="*/ 281 w 837"/>
              <a:gd name="T11" fmla="*/ 204 h 417"/>
              <a:gd name="T12" fmla="*/ 286 w 837"/>
              <a:gd name="T13" fmla="*/ 137 h 417"/>
              <a:gd name="T14" fmla="*/ 329 w 837"/>
              <a:gd name="T15" fmla="*/ 63 h 417"/>
              <a:gd name="T16" fmla="*/ 365 w 837"/>
              <a:gd name="T17" fmla="*/ 36 h 417"/>
              <a:gd name="T18" fmla="*/ 473 w 837"/>
              <a:gd name="T19" fmla="*/ 0 h 417"/>
              <a:gd name="T20" fmla="*/ 580 w 837"/>
              <a:gd name="T21" fmla="*/ 36 h 417"/>
              <a:gd name="T22" fmla="*/ 580 w 837"/>
              <a:gd name="T23" fmla="*/ 36 h 417"/>
              <a:gd name="T24" fmla="*/ 665 w 837"/>
              <a:gd name="T25" fmla="*/ 144 h 417"/>
              <a:gd name="T26" fmla="*/ 665 w 837"/>
              <a:gd name="T27" fmla="*/ 240 h 417"/>
              <a:gd name="T28" fmla="*/ 655 w 837"/>
              <a:gd name="T29" fmla="*/ 267 h 417"/>
              <a:gd name="T30" fmla="*/ 695 w 837"/>
              <a:gd name="T31" fmla="*/ 261 h 417"/>
              <a:gd name="T32" fmla="*/ 829 w 837"/>
              <a:gd name="T33" fmla="*/ 417 h 417"/>
              <a:gd name="T34" fmla="*/ 7 w 837"/>
              <a:gd name="T3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37" h="417">
                <a:moveTo>
                  <a:pt x="7" y="417"/>
                </a:moveTo>
                <a:cubicBezTo>
                  <a:pt x="3" y="402"/>
                  <a:pt x="0" y="386"/>
                  <a:pt x="0" y="370"/>
                </a:cubicBezTo>
                <a:cubicBezTo>
                  <a:pt x="0" y="336"/>
                  <a:pt x="9" y="305"/>
                  <a:pt x="25" y="276"/>
                </a:cubicBezTo>
                <a:cubicBezTo>
                  <a:pt x="48" y="237"/>
                  <a:pt x="90" y="201"/>
                  <a:pt x="136" y="192"/>
                </a:cubicBezTo>
                <a:cubicBezTo>
                  <a:pt x="186" y="181"/>
                  <a:pt x="194" y="184"/>
                  <a:pt x="244" y="191"/>
                </a:cubicBezTo>
                <a:cubicBezTo>
                  <a:pt x="257" y="193"/>
                  <a:pt x="269" y="198"/>
                  <a:pt x="281" y="204"/>
                </a:cubicBezTo>
                <a:cubicBezTo>
                  <a:pt x="278" y="182"/>
                  <a:pt x="280" y="159"/>
                  <a:pt x="286" y="137"/>
                </a:cubicBezTo>
                <a:cubicBezTo>
                  <a:pt x="294" y="109"/>
                  <a:pt x="308" y="84"/>
                  <a:pt x="329" y="63"/>
                </a:cubicBezTo>
                <a:cubicBezTo>
                  <a:pt x="340" y="52"/>
                  <a:pt x="352" y="43"/>
                  <a:pt x="365" y="36"/>
                </a:cubicBezTo>
                <a:cubicBezTo>
                  <a:pt x="396" y="13"/>
                  <a:pt x="434" y="0"/>
                  <a:pt x="473" y="0"/>
                </a:cubicBezTo>
                <a:cubicBezTo>
                  <a:pt x="511" y="0"/>
                  <a:pt x="549" y="13"/>
                  <a:pt x="580" y="36"/>
                </a:cubicBezTo>
                <a:cubicBezTo>
                  <a:pt x="580" y="36"/>
                  <a:pt x="580" y="36"/>
                  <a:pt x="580" y="36"/>
                </a:cubicBezTo>
                <a:cubicBezTo>
                  <a:pt x="623" y="56"/>
                  <a:pt x="650" y="102"/>
                  <a:pt x="665" y="144"/>
                </a:cubicBezTo>
                <a:cubicBezTo>
                  <a:pt x="675" y="173"/>
                  <a:pt x="672" y="211"/>
                  <a:pt x="665" y="240"/>
                </a:cubicBezTo>
                <a:cubicBezTo>
                  <a:pt x="662" y="249"/>
                  <a:pt x="659" y="258"/>
                  <a:pt x="655" y="267"/>
                </a:cubicBezTo>
                <a:cubicBezTo>
                  <a:pt x="667" y="263"/>
                  <a:pt x="680" y="261"/>
                  <a:pt x="695" y="261"/>
                </a:cubicBezTo>
                <a:cubicBezTo>
                  <a:pt x="792" y="261"/>
                  <a:pt x="837" y="343"/>
                  <a:pt x="829" y="417"/>
                </a:cubicBezTo>
                <a:lnTo>
                  <a:pt x="7" y="41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îṡļídè">
            <a:extLst>
              <a:ext uri="{FF2B5EF4-FFF2-40B4-BE49-F238E27FC236}">
                <a16:creationId xmlns:a16="http://schemas.microsoft.com/office/drawing/2014/main" id="{0CE6DBE7-F255-49F2-915C-D18344670243}"/>
              </a:ext>
            </a:extLst>
          </p:cNvPr>
          <p:cNvSpPr/>
          <p:nvPr/>
        </p:nvSpPr>
        <p:spPr>
          <a:xfrm>
            <a:off x="585919" y="3325282"/>
            <a:ext cx="3481550" cy="1470401"/>
          </a:xfrm>
          <a:prstGeom prst="rect">
            <a:avLst/>
          </a:prstGeom>
        </p:spPr>
        <p:txBody>
          <a:bodyPr wrap="square" lIns="90000" tIns="46800" rIns="90000" bIns="46800" anchor="t" anchorCtr="1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100" dirty="0"/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</a:p>
        </p:txBody>
      </p:sp>
      <p:sp>
        <p:nvSpPr>
          <p:cNvPr id="85" name="ïṥļíḋe">
            <a:extLst>
              <a:ext uri="{FF2B5EF4-FFF2-40B4-BE49-F238E27FC236}">
                <a16:creationId xmlns:a16="http://schemas.microsoft.com/office/drawing/2014/main" id="{42CD1807-870F-4803-960D-1DE7C2B7E517}"/>
              </a:ext>
            </a:extLst>
          </p:cNvPr>
          <p:cNvSpPr txBox="1"/>
          <p:nvPr/>
        </p:nvSpPr>
        <p:spPr bwMode="auto">
          <a:xfrm>
            <a:off x="-283454" y="2895546"/>
            <a:ext cx="2640029" cy="38686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r" latinLnBrk="0"/>
            <a:r>
              <a:rPr lang="en-US" altLang="zh-CN" sz="2800" b="1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Text here</a:t>
            </a:r>
            <a:endParaRPr lang="zh-CN" altLang="en-US" sz="2800" b="1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6" name="Imagen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681" y="2607773"/>
            <a:ext cx="2245581" cy="2279709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045" y="3088978"/>
            <a:ext cx="1777500" cy="27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93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47" name="îšļîdè">
            <a:extLst>
              <a:ext uri="{FF2B5EF4-FFF2-40B4-BE49-F238E27FC236}">
                <a16:creationId xmlns:a16="http://schemas.microsoft.com/office/drawing/2014/main" id="{D5B5EBA5-0914-458E-87C1-CB139CDAA424}"/>
              </a:ext>
            </a:extLst>
          </p:cNvPr>
          <p:cNvSpPr/>
          <p:nvPr/>
        </p:nvSpPr>
        <p:spPr>
          <a:xfrm>
            <a:off x="1694426" y="2163768"/>
            <a:ext cx="358201" cy="358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extrusionOk="0">
                <a:moveTo>
                  <a:pt x="19313" y="4353"/>
                </a:moveTo>
                <a:lnTo>
                  <a:pt x="16178" y="7496"/>
                </a:lnTo>
                <a:cubicBezTo>
                  <a:pt x="16034" y="7640"/>
                  <a:pt x="15980" y="7851"/>
                  <a:pt x="16036" y="8047"/>
                </a:cubicBezTo>
                <a:lnTo>
                  <a:pt x="18732" y="17470"/>
                </a:lnTo>
                <a:cubicBezTo>
                  <a:pt x="18788" y="17666"/>
                  <a:pt x="18734" y="17878"/>
                  <a:pt x="18590" y="18022"/>
                </a:cubicBezTo>
                <a:lnTo>
                  <a:pt x="17170" y="19445"/>
                </a:lnTo>
                <a:cubicBezTo>
                  <a:pt x="17059" y="19556"/>
                  <a:pt x="16916" y="19609"/>
                  <a:pt x="16775" y="19609"/>
                </a:cubicBezTo>
                <a:cubicBezTo>
                  <a:pt x="16581" y="19609"/>
                  <a:pt x="16390" y="19510"/>
                  <a:pt x="16285" y="19322"/>
                </a:cubicBezTo>
                <a:lnTo>
                  <a:pt x="12375" y="12317"/>
                </a:lnTo>
                <a:cubicBezTo>
                  <a:pt x="12271" y="12129"/>
                  <a:pt x="12079" y="12029"/>
                  <a:pt x="11886" y="12029"/>
                </a:cubicBezTo>
                <a:cubicBezTo>
                  <a:pt x="11744" y="12029"/>
                  <a:pt x="11602" y="12083"/>
                  <a:pt x="11491" y="12194"/>
                </a:cubicBezTo>
                <a:lnTo>
                  <a:pt x="8519" y="15172"/>
                </a:lnTo>
                <a:cubicBezTo>
                  <a:pt x="8388" y="15304"/>
                  <a:pt x="8330" y="15492"/>
                  <a:pt x="8365" y="15674"/>
                </a:cubicBezTo>
                <a:lnTo>
                  <a:pt x="8996" y="18989"/>
                </a:lnTo>
                <a:cubicBezTo>
                  <a:pt x="9031" y="19171"/>
                  <a:pt x="8973" y="19359"/>
                  <a:pt x="8842" y="19491"/>
                </a:cubicBezTo>
                <a:lnTo>
                  <a:pt x="8441" y="19893"/>
                </a:lnTo>
                <a:cubicBezTo>
                  <a:pt x="8330" y="20004"/>
                  <a:pt x="8187" y="20058"/>
                  <a:pt x="8046" y="20058"/>
                </a:cubicBezTo>
                <a:cubicBezTo>
                  <a:pt x="7852" y="20058"/>
                  <a:pt x="7661" y="19958"/>
                  <a:pt x="7556" y="19770"/>
                </a:cubicBezTo>
                <a:lnTo>
                  <a:pt x="5577" y="16226"/>
                </a:lnTo>
                <a:cubicBezTo>
                  <a:pt x="5526" y="16136"/>
                  <a:pt x="5452" y="16061"/>
                  <a:pt x="5362" y="16010"/>
                </a:cubicBezTo>
                <a:lnTo>
                  <a:pt x="1826" y="14027"/>
                </a:lnTo>
                <a:cubicBezTo>
                  <a:pt x="1502" y="13845"/>
                  <a:pt x="1441" y="13403"/>
                  <a:pt x="1703" y="13141"/>
                </a:cubicBezTo>
                <a:lnTo>
                  <a:pt x="2105" y="12738"/>
                </a:lnTo>
                <a:cubicBezTo>
                  <a:pt x="2211" y="12632"/>
                  <a:pt x="2354" y="12574"/>
                  <a:pt x="2501" y="12574"/>
                </a:cubicBezTo>
                <a:cubicBezTo>
                  <a:pt x="2536" y="12574"/>
                  <a:pt x="2571" y="12577"/>
                  <a:pt x="2606" y="12584"/>
                </a:cubicBezTo>
                <a:lnTo>
                  <a:pt x="5913" y="13216"/>
                </a:lnTo>
                <a:cubicBezTo>
                  <a:pt x="5948" y="13223"/>
                  <a:pt x="5983" y="13226"/>
                  <a:pt x="6018" y="13226"/>
                </a:cubicBezTo>
                <a:cubicBezTo>
                  <a:pt x="6165" y="13226"/>
                  <a:pt x="6308" y="13168"/>
                  <a:pt x="6414" y="13062"/>
                </a:cubicBezTo>
                <a:lnTo>
                  <a:pt x="9385" y="10083"/>
                </a:lnTo>
                <a:cubicBezTo>
                  <a:pt x="9648" y="9820"/>
                  <a:pt x="9587" y="9379"/>
                  <a:pt x="9263" y="9197"/>
                </a:cubicBezTo>
                <a:lnTo>
                  <a:pt x="2273" y="5278"/>
                </a:lnTo>
                <a:cubicBezTo>
                  <a:pt x="1949" y="5097"/>
                  <a:pt x="1888" y="4655"/>
                  <a:pt x="2150" y="4392"/>
                </a:cubicBezTo>
                <a:lnTo>
                  <a:pt x="3571" y="2968"/>
                </a:lnTo>
                <a:cubicBezTo>
                  <a:pt x="3677" y="2862"/>
                  <a:pt x="3820" y="2804"/>
                  <a:pt x="3966" y="2804"/>
                </a:cubicBezTo>
                <a:cubicBezTo>
                  <a:pt x="4018" y="2804"/>
                  <a:pt x="4070" y="2811"/>
                  <a:pt x="4121" y="2826"/>
                </a:cubicBezTo>
                <a:lnTo>
                  <a:pt x="13523" y="5528"/>
                </a:lnTo>
                <a:cubicBezTo>
                  <a:pt x="13574" y="5543"/>
                  <a:pt x="13625" y="5550"/>
                  <a:pt x="13677" y="5550"/>
                </a:cubicBezTo>
                <a:cubicBezTo>
                  <a:pt x="13823" y="5550"/>
                  <a:pt x="13966" y="5493"/>
                  <a:pt x="14073" y="5386"/>
                </a:cubicBezTo>
                <a:lnTo>
                  <a:pt x="17208" y="2243"/>
                </a:lnTo>
                <a:cubicBezTo>
                  <a:pt x="17593" y="1857"/>
                  <a:pt x="18321" y="1542"/>
                  <a:pt x="18937" y="1542"/>
                </a:cubicBezTo>
                <a:cubicBezTo>
                  <a:pt x="19252" y="1542"/>
                  <a:pt x="19538" y="1624"/>
                  <a:pt x="19734" y="1821"/>
                </a:cubicBezTo>
                <a:cubicBezTo>
                  <a:pt x="20316" y="2404"/>
                  <a:pt x="19895" y="3770"/>
                  <a:pt x="19313" y="4353"/>
                </a:cubicBezTo>
                <a:cubicBezTo>
                  <a:pt x="19313" y="4353"/>
                  <a:pt x="19313" y="4353"/>
                  <a:pt x="19313" y="4353"/>
                </a:cubicBezTo>
                <a:close/>
                <a:moveTo>
                  <a:pt x="20822" y="731"/>
                </a:moveTo>
                <a:cubicBezTo>
                  <a:pt x="20557" y="465"/>
                  <a:pt x="20235" y="268"/>
                  <a:pt x="19866" y="145"/>
                </a:cubicBezTo>
                <a:cubicBezTo>
                  <a:pt x="19578" y="49"/>
                  <a:pt x="19266" y="0"/>
                  <a:pt x="18937" y="0"/>
                </a:cubicBezTo>
                <a:cubicBezTo>
                  <a:pt x="18441" y="0"/>
                  <a:pt x="17909" y="111"/>
                  <a:pt x="17399" y="322"/>
                </a:cubicBezTo>
                <a:cubicBezTo>
                  <a:pt x="16897" y="530"/>
                  <a:pt x="16455" y="817"/>
                  <a:pt x="16120" y="1153"/>
                </a:cubicBezTo>
                <a:lnTo>
                  <a:pt x="13392" y="3887"/>
                </a:lnTo>
                <a:lnTo>
                  <a:pt x="4545" y="1343"/>
                </a:lnTo>
                <a:cubicBezTo>
                  <a:pt x="4357" y="1289"/>
                  <a:pt x="4162" y="1262"/>
                  <a:pt x="3966" y="1262"/>
                </a:cubicBezTo>
                <a:cubicBezTo>
                  <a:pt x="3691" y="1262"/>
                  <a:pt x="3423" y="1315"/>
                  <a:pt x="3169" y="1420"/>
                </a:cubicBezTo>
                <a:cubicBezTo>
                  <a:pt x="2911" y="1526"/>
                  <a:pt x="2680" y="1680"/>
                  <a:pt x="2482" y="1878"/>
                </a:cubicBezTo>
                <a:lnTo>
                  <a:pt x="1062" y="3301"/>
                </a:lnTo>
                <a:cubicBezTo>
                  <a:pt x="828" y="3536"/>
                  <a:pt x="650" y="3827"/>
                  <a:pt x="549" y="4142"/>
                </a:cubicBezTo>
                <a:cubicBezTo>
                  <a:pt x="452" y="4442"/>
                  <a:pt x="424" y="4765"/>
                  <a:pt x="467" y="5077"/>
                </a:cubicBezTo>
                <a:cubicBezTo>
                  <a:pt x="511" y="5389"/>
                  <a:pt x="625" y="5693"/>
                  <a:pt x="799" y="5955"/>
                </a:cubicBezTo>
                <a:cubicBezTo>
                  <a:pt x="982" y="6230"/>
                  <a:pt x="1232" y="6462"/>
                  <a:pt x="1522" y="6624"/>
                </a:cubicBezTo>
                <a:lnTo>
                  <a:pt x="7382" y="9910"/>
                </a:lnTo>
                <a:lnTo>
                  <a:pt x="5692" y="11604"/>
                </a:lnTo>
                <a:lnTo>
                  <a:pt x="2894" y="11069"/>
                </a:lnTo>
                <a:cubicBezTo>
                  <a:pt x="2765" y="11044"/>
                  <a:pt x="2632" y="11031"/>
                  <a:pt x="2501" y="11031"/>
                </a:cubicBezTo>
                <a:cubicBezTo>
                  <a:pt x="2225" y="11031"/>
                  <a:pt x="1956" y="11085"/>
                  <a:pt x="1701" y="11190"/>
                </a:cubicBezTo>
                <a:cubicBezTo>
                  <a:pt x="1444" y="11296"/>
                  <a:pt x="1213" y="11450"/>
                  <a:pt x="1017" y="11647"/>
                </a:cubicBezTo>
                <a:lnTo>
                  <a:pt x="615" y="12050"/>
                </a:lnTo>
                <a:cubicBezTo>
                  <a:pt x="380" y="12285"/>
                  <a:pt x="203" y="12576"/>
                  <a:pt x="101" y="12891"/>
                </a:cubicBezTo>
                <a:cubicBezTo>
                  <a:pt x="5" y="13191"/>
                  <a:pt x="-23" y="13513"/>
                  <a:pt x="20" y="13826"/>
                </a:cubicBezTo>
                <a:cubicBezTo>
                  <a:pt x="63" y="14138"/>
                  <a:pt x="178" y="14441"/>
                  <a:pt x="352" y="14703"/>
                </a:cubicBezTo>
                <a:cubicBezTo>
                  <a:pt x="535" y="14979"/>
                  <a:pt x="785" y="15210"/>
                  <a:pt x="1074" y="15373"/>
                </a:cubicBezTo>
                <a:lnTo>
                  <a:pt x="4369" y="17221"/>
                </a:lnTo>
                <a:lnTo>
                  <a:pt x="6213" y="20524"/>
                </a:lnTo>
                <a:cubicBezTo>
                  <a:pt x="6584" y="21188"/>
                  <a:pt x="7286" y="21600"/>
                  <a:pt x="8046" y="21600"/>
                </a:cubicBezTo>
                <a:cubicBezTo>
                  <a:pt x="8606" y="21600"/>
                  <a:pt x="9132" y="21381"/>
                  <a:pt x="9529" y="20984"/>
                </a:cubicBezTo>
                <a:lnTo>
                  <a:pt x="9930" y="20581"/>
                </a:lnTo>
                <a:cubicBezTo>
                  <a:pt x="10422" y="20088"/>
                  <a:pt x="10638" y="19385"/>
                  <a:pt x="10508" y="18700"/>
                </a:cubicBezTo>
                <a:lnTo>
                  <a:pt x="9974" y="15896"/>
                </a:lnTo>
                <a:lnTo>
                  <a:pt x="11664" y="14201"/>
                </a:lnTo>
                <a:lnTo>
                  <a:pt x="14942" y="20075"/>
                </a:lnTo>
                <a:cubicBezTo>
                  <a:pt x="15313" y="20739"/>
                  <a:pt x="16015" y="21152"/>
                  <a:pt x="16775" y="21152"/>
                </a:cubicBezTo>
                <a:cubicBezTo>
                  <a:pt x="17335" y="21152"/>
                  <a:pt x="17861" y="20933"/>
                  <a:pt x="18258" y="20536"/>
                </a:cubicBezTo>
                <a:lnTo>
                  <a:pt x="19678" y="19113"/>
                </a:lnTo>
                <a:cubicBezTo>
                  <a:pt x="20217" y="18572"/>
                  <a:pt x="20422" y="17780"/>
                  <a:pt x="20211" y="17045"/>
                </a:cubicBezTo>
                <a:lnTo>
                  <a:pt x="17674" y="8178"/>
                </a:lnTo>
                <a:lnTo>
                  <a:pt x="20402" y="5443"/>
                </a:lnTo>
                <a:cubicBezTo>
                  <a:pt x="20900" y="4943"/>
                  <a:pt x="21298" y="4185"/>
                  <a:pt x="21464" y="3413"/>
                </a:cubicBezTo>
                <a:cubicBezTo>
                  <a:pt x="21559" y="2971"/>
                  <a:pt x="21577" y="2546"/>
                  <a:pt x="21517" y="2149"/>
                </a:cubicBezTo>
                <a:cubicBezTo>
                  <a:pt x="21432" y="1592"/>
                  <a:pt x="21192" y="1102"/>
                  <a:pt x="20822" y="731"/>
                </a:cubicBezTo>
                <a:cubicBezTo>
                  <a:pt x="20822" y="731"/>
                  <a:pt x="20822" y="731"/>
                  <a:pt x="20822" y="73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ślïḋé">
            <a:extLst>
              <a:ext uri="{FF2B5EF4-FFF2-40B4-BE49-F238E27FC236}">
                <a16:creationId xmlns:a16="http://schemas.microsoft.com/office/drawing/2014/main" id="{EB2796EF-EAB9-4364-A234-CB44D38324C4}"/>
              </a:ext>
            </a:extLst>
          </p:cNvPr>
          <p:cNvSpPr/>
          <p:nvPr/>
        </p:nvSpPr>
        <p:spPr>
          <a:xfrm>
            <a:off x="1294965" y="1387808"/>
            <a:ext cx="386158" cy="31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4" y="0"/>
                </a:moveTo>
                <a:cubicBezTo>
                  <a:pt x="912" y="0"/>
                  <a:pt x="0" y="1122"/>
                  <a:pt x="0" y="2491"/>
                </a:cubicBezTo>
                <a:lnTo>
                  <a:pt x="0" y="11634"/>
                </a:lnTo>
                <a:cubicBezTo>
                  <a:pt x="0" y="13008"/>
                  <a:pt x="912" y="14134"/>
                  <a:pt x="2024" y="14134"/>
                </a:cubicBezTo>
                <a:lnTo>
                  <a:pt x="2024" y="16617"/>
                </a:lnTo>
                <a:cubicBezTo>
                  <a:pt x="2024" y="17994"/>
                  <a:pt x="2935" y="19109"/>
                  <a:pt x="4049" y="19109"/>
                </a:cubicBezTo>
                <a:lnTo>
                  <a:pt x="4822" y="19109"/>
                </a:lnTo>
                <a:cubicBezTo>
                  <a:pt x="5125" y="20540"/>
                  <a:pt x="6166" y="21600"/>
                  <a:pt x="7423" y="21600"/>
                </a:cubicBezTo>
                <a:cubicBezTo>
                  <a:pt x="8673" y="21600"/>
                  <a:pt x="9726" y="20540"/>
                  <a:pt x="10030" y="19109"/>
                </a:cubicBezTo>
                <a:lnTo>
                  <a:pt x="13594" y="19109"/>
                </a:lnTo>
                <a:cubicBezTo>
                  <a:pt x="13897" y="20540"/>
                  <a:pt x="14942" y="21600"/>
                  <a:pt x="16202" y="21600"/>
                </a:cubicBezTo>
                <a:cubicBezTo>
                  <a:pt x="17449" y="21600"/>
                  <a:pt x="18498" y="20540"/>
                  <a:pt x="18803" y="19109"/>
                </a:cubicBezTo>
                <a:lnTo>
                  <a:pt x="19576" y="19109"/>
                </a:lnTo>
                <a:cubicBezTo>
                  <a:pt x="20692" y="19109"/>
                  <a:pt x="21600" y="17994"/>
                  <a:pt x="21600" y="16617"/>
                </a:cubicBezTo>
                <a:lnTo>
                  <a:pt x="21600" y="11634"/>
                </a:lnTo>
                <a:cubicBezTo>
                  <a:pt x="21600" y="11142"/>
                  <a:pt x="21482" y="10663"/>
                  <a:pt x="21259" y="10248"/>
                </a:cubicBezTo>
                <a:lnTo>
                  <a:pt x="18554" y="5265"/>
                </a:lnTo>
                <a:cubicBezTo>
                  <a:pt x="18182" y="4566"/>
                  <a:pt x="17557" y="4160"/>
                  <a:pt x="16876" y="4160"/>
                </a:cubicBezTo>
                <a:lnTo>
                  <a:pt x="14177" y="4160"/>
                </a:lnTo>
                <a:lnTo>
                  <a:pt x="14177" y="2491"/>
                </a:lnTo>
                <a:cubicBezTo>
                  <a:pt x="14177" y="1122"/>
                  <a:pt x="13265" y="0"/>
                  <a:pt x="12146" y="0"/>
                </a:cubicBezTo>
                <a:lnTo>
                  <a:pt x="2024" y="0"/>
                </a:lnTo>
                <a:close/>
                <a:moveTo>
                  <a:pt x="2024" y="1669"/>
                </a:moveTo>
                <a:lnTo>
                  <a:pt x="12146" y="1669"/>
                </a:lnTo>
                <a:cubicBezTo>
                  <a:pt x="12524" y="1669"/>
                  <a:pt x="12821" y="2034"/>
                  <a:pt x="12821" y="2491"/>
                </a:cubicBezTo>
                <a:lnTo>
                  <a:pt x="12821" y="11634"/>
                </a:lnTo>
                <a:cubicBezTo>
                  <a:pt x="12821" y="12090"/>
                  <a:pt x="12524" y="12465"/>
                  <a:pt x="12146" y="12465"/>
                </a:cubicBezTo>
                <a:cubicBezTo>
                  <a:pt x="12146" y="12465"/>
                  <a:pt x="2024" y="12465"/>
                  <a:pt x="2024" y="12465"/>
                </a:cubicBezTo>
                <a:cubicBezTo>
                  <a:pt x="1649" y="12465"/>
                  <a:pt x="1350" y="12090"/>
                  <a:pt x="1350" y="11634"/>
                </a:cubicBezTo>
                <a:lnTo>
                  <a:pt x="1350" y="2491"/>
                </a:lnTo>
                <a:cubicBezTo>
                  <a:pt x="1350" y="2034"/>
                  <a:pt x="1649" y="1669"/>
                  <a:pt x="2024" y="1669"/>
                </a:cubicBezTo>
                <a:close/>
                <a:moveTo>
                  <a:pt x="14177" y="5821"/>
                </a:moveTo>
                <a:lnTo>
                  <a:pt x="16876" y="5821"/>
                </a:lnTo>
                <a:cubicBezTo>
                  <a:pt x="17102" y="5821"/>
                  <a:pt x="17311" y="5958"/>
                  <a:pt x="17440" y="6184"/>
                </a:cubicBezTo>
                <a:lnTo>
                  <a:pt x="20132" y="11175"/>
                </a:lnTo>
                <a:cubicBezTo>
                  <a:pt x="20206" y="11307"/>
                  <a:pt x="20250" y="11475"/>
                  <a:pt x="20250" y="11634"/>
                </a:cubicBezTo>
                <a:cubicBezTo>
                  <a:pt x="20250" y="11634"/>
                  <a:pt x="20250" y="16617"/>
                  <a:pt x="20250" y="16617"/>
                </a:cubicBezTo>
                <a:cubicBezTo>
                  <a:pt x="20250" y="17074"/>
                  <a:pt x="19946" y="17448"/>
                  <a:pt x="19576" y="17448"/>
                </a:cubicBezTo>
                <a:lnTo>
                  <a:pt x="18803" y="17448"/>
                </a:lnTo>
                <a:cubicBezTo>
                  <a:pt x="18498" y="16016"/>
                  <a:pt x="17455" y="14956"/>
                  <a:pt x="16202" y="14956"/>
                </a:cubicBezTo>
                <a:cubicBezTo>
                  <a:pt x="14942" y="14956"/>
                  <a:pt x="13897" y="16016"/>
                  <a:pt x="13594" y="17448"/>
                </a:cubicBezTo>
                <a:lnTo>
                  <a:pt x="10030" y="17448"/>
                </a:lnTo>
                <a:cubicBezTo>
                  <a:pt x="9729" y="16016"/>
                  <a:pt x="8678" y="14956"/>
                  <a:pt x="7423" y="14956"/>
                </a:cubicBezTo>
                <a:cubicBezTo>
                  <a:pt x="6166" y="14956"/>
                  <a:pt x="5125" y="16016"/>
                  <a:pt x="4822" y="17448"/>
                </a:cubicBezTo>
                <a:lnTo>
                  <a:pt x="4049" y="17448"/>
                </a:lnTo>
                <a:cubicBezTo>
                  <a:pt x="3676" y="17448"/>
                  <a:pt x="3374" y="17074"/>
                  <a:pt x="3374" y="16617"/>
                </a:cubicBezTo>
                <a:lnTo>
                  <a:pt x="3374" y="14134"/>
                </a:lnTo>
                <a:lnTo>
                  <a:pt x="12146" y="14134"/>
                </a:lnTo>
                <a:cubicBezTo>
                  <a:pt x="13265" y="14134"/>
                  <a:pt x="14177" y="13008"/>
                  <a:pt x="14177" y="11634"/>
                </a:cubicBezTo>
                <a:lnTo>
                  <a:pt x="14177" y="5821"/>
                </a:lnTo>
                <a:close/>
                <a:moveTo>
                  <a:pt x="15553" y="6450"/>
                </a:moveTo>
                <a:cubicBezTo>
                  <a:pt x="15182" y="6450"/>
                  <a:pt x="14885" y="6824"/>
                  <a:pt x="14885" y="7281"/>
                </a:cubicBezTo>
                <a:lnTo>
                  <a:pt x="14885" y="12263"/>
                </a:lnTo>
                <a:cubicBezTo>
                  <a:pt x="14885" y="12721"/>
                  <a:pt x="15182" y="13102"/>
                  <a:pt x="15553" y="13102"/>
                </a:cubicBezTo>
                <a:lnTo>
                  <a:pt x="18259" y="13102"/>
                </a:lnTo>
                <a:cubicBezTo>
                  <a:pt x="18629" y="13102"/>
                  <a:pt x="18934" y="12721"/>
                  <a:pt x="18934" y="12263"/>
                </a:cubicBezTo>
                <a:lnTo>
                  <a:pt x="18934" y="11022"/>
                </a:lnTo>
                <a:cubicBezTo>
                  <a:pt x="18934" y="10857"/>
                  <a:pt x="18888" y="10694"/>
                  <a:pt x="18816" y="10554"/>
                </a:cubicBezTo>
                <a:cubicBezTo>
                  <a:pt x="18816" y="10554"/>
                  <a:pt x="16798" y="6829"/>
                  <a:pt x="16798" y="6829"/>
                </a:cubicBezTo>
                <a:cubicBezTo>
                  <a:pt x="16673" y="6592"/>
                  <a:pt x="16460" y="6450"/>
                  <a:pt x="16234" y="6450"/>
                </a:cubicBezTo>
                <a:lnTo>
                  <a:pt x="15553" y="6450"/>
                </a:lnTo>
                <a:close/>
                <a:moveTo>
                  <a:pt x="15553" y="7281"/>
                </a:moveTo>
                <a:lnTo>
                  <a:pt x="16234" y="7281"/>
                </a:lnTo>
                <a:lnTo>
                  <a:pt x="18259" y="11022"/>
                </a:lnTo>
                <a:cubicBezTo>
                  <a:pt x="18259" y="11022"/>
                  <a:pt x="18259" y="12263"/>
                  <a:pt x="18259" y="12263"/>
                </a:cubicBezTo>
                <a:lnTo>
                  <a:pt x="15553" y="12263"/>
                </a:lnTo>
                <a:lnTo>
                  <a:pt x="15553" y="7281"/>
                </a:lnTo>
                <a:close/>
                <a:moveTo>
                  <a:pt x="7423" y="16617"/>
                </a:moveTo>
                <a:cubicBezTo>
                  <a:pt x="8167" y="16617"/>
                  <a:pt x="8772" y="17365"/>
                  <a:pt x="8772" y="18278"/>
                </a:cubicBezTo>
                <a:cubicBezTo>
                  <a:pt x="8772" y="19191"/>
                  <a:pt x="8167" y="19939"/>
                  <a:pt x="7423" y="19939"/>
                </a:cubicBezTo>
                <a:cubicBezTo>
                  <a:pt x="6677" y="19939"/>
                  <a:pt x="6073" y="19191"/>
                  <a:pt x="6073" y="18278"/>
                </a:cubicBezTo>
                <a:cubicBezTo>
                  <a:pt x="6073" y="17365"/>
                  <a:pt x="6677" y="16617"/>
                  <a:pt x="7423" y="16617"/>
                </a:cubicBezTo>
                <a:close/>
                <a:moveTo>
                  <a:pt x="16202" y="16617"/>
                </a:moveTo>
                <a:cubicBezTo>
                  <a:pt x="16943" y="16617"/>
                  <a:pt x="17551" y="17365"/>
                  <a:pt x="17551" y="18278"/>
                </a:cubicBezTo>
                <a:cubicBezTo>
                  <a:pt x="17551" y="19191"/>
                  <a:pt x="16943" y="19939"/>
                  <a:pt x="16202" y="19939"/>
                </a:cubicBezTo>
                <a:cubicBezTo>
                  <a:pt x="15454" y="19939"/>
                  <a:pt x="14852" y="19191"/>
                  <a:pt x="14852" y="18278"/>
                </a:cubicBezTo>
                <a:cubicBezTo>
                  <a:pt x="14852" y="17365"/>
                  <a:pt x="15454" y="16617"/>
                  <a:pt x="16202" y="1661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ṡḻïḍé">
            <a:extLst>
              <a:ext uri="{FF2B5EF4-FFF2-40B4-BE49-F238E27FC236}">
                <a16:creationId xmlns:a16="http://schemas.microsoft.com/office/drawing/2014/main" id="{262316DF-6EC5-48C1-8857-4761F9BAA052}"/>
              </a:ext>
            </a:extLst>
          </p:cNvPr>
          <p:cNvSpPr/>
          <p:nvPr/>
        </p:nvSpPr>
        <p:spPr>
          <a:xfrm>
            <a:off x="2153097" y="2802820"/>
            <a:ext cx="3635639" cy="35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dgm="http://schemas.openxmlformats.org/drawingml/2006/diagram" xmlns:p14="http://schemas.microsoft.com/office/powerpoint/2010/main" xmlns:a16="http://schemas.microsoft.com/office/drawing/2014/main" val="1"/>
            </a:ext>
          </a:extLst>
        </p:spPr>
        <p:txBody>
          <a:bodyPr wrap="none" lIns="90000" tIns="46800" rIns="90000" bIns="46800" anchor="ctr" anchorCtr="0">
            <a:normAutofit/>
          </a:bodyPr>
          <a:lstStyle/>
          <a:p>
            <a:pPr lvl="0">
              <a:defRPr sz="1800"/>
            </a:pPr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26" name="iṩḷîdê">
            <a:extLst>
              <a:ext uri="{FF2B5EF4-FFF2-40B4-BE49-F238E27FC236}">
                <a16:creationId xmlns:a16="http://schemas.microsoft.com/office/drawing/2014/main" id="{E1EBE4F0-C62B-4F86-B504-88B06EB5116E}"/>
              </a:ext>
            </a:extLst>
          </p:cNvPr>
          <p:cNvSpPr/>
          <p:nvPr/>
        </p:nvSpPr>
        <p:spPr>
          <a:xfrm>
            <a:off x="2153098" y="3155606"/>
            <a:ext cx="3635639" cy="3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dgm="http://schemas.openxmlformats.org/drawingml/2006/diagram" xmlns:p14="http://schemas.microsoft.com/office/powerpoint/2010/main" xmlns:a16="http://schemas.microsoft.com/office/drawing/2014/main" val="1"/>
            </a:ext>
          </a:extLst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7" name="ïṡlíḑè">
            <a:extLst>
              <a:ext uri="{FF2B5EF4-FFF2-40B4-BE49-F238E27FC236}">
                <a16:creationId xmlns:a16="http://schemas.microsoft.com/office/drawing/2014/main" id="{B00B210D-F7EF-4DF0-BDC5-3D7D7A92ABA2}"/>
              </a:ext>
            </a:extLst>
          </p:cNvPr>
          <p:cNvSpPr/>
          <p:nvPr/>
        </p:nvSpPr>
        <p:spPr>
          <a:xfrm>
            <a:off x="2153097" y="3598300"/>
            <a:ext cx="3635639" cy="35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dgm="http://schemas.openxmlformats.org/drawingml/2006/diagram" xmlns:p14="http://schemas.microsoft.com/office/powerpoint/2010/main" xmlns:a16="http://schemas.microsoft.com/office/drawing/2014/main" val="1"/>
            </a:ext>
          </a:extLst>
        </p:spPr>
        <p:txBody>
          <a:bodyPr wrap="none" lIns="90000" tIns="46800" rIns="90000" bIns="46800" anchor="ctr" anchorCtr="0">
            <a:normAutofit/>
          </a:bodyPr>
          <a:lstStyle/>
          <a:p>
            <a:pPr lvl="0">
              <a:defRPr sz="1800"/>
            </a:pPr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28" name="îṩļíḓé">
            <a:extLst>
              <a:ext uri="{FF2B5EF4-FFF2-40B4-BE49-F238E27FC236}">
                <a16:creationId xmlns:a16="http://schemas.microsoft.com/office/drawing/2014/main" id="{AB18D381-9428-490A-9388-DEF792F399CE}"/>
              </a:ext>
            </a:extLst>
          </p:cNvPr>
          <p:cNvSpPr/>
          <p:nvPr/>
        </p:nvSpPr>
        <p:spPr>
          <a:xfrm>
            <a:off x="2153098" y="3951086"/>
            <a:ext cx="3635639" cy="3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dgm="http://schemas.openxmlformats.org/drawingml/2006/diagram" xmlns:p14="http://schemas.microsoft.com/office/powerpoint/2010/main" xmlns:a16="http://schemas.microsoft.com/office/drawing/2014/main" val="1"/>
            </a:ext>
          </a:extLst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9" name="is1îďè">
            <a:extLst>
              <a:ext uri="{FF2B5EF4-FFF2-40B4-BE49-F238E27FC236}">
                <a16:creationId xmlns:a16="http://schemas.microsoft.com/office/drawing/2014/main" id="{BDA06EA5-59CC-4D61-B007-ED2A65D60512}"/>
              </a:ext>
            </a:extLst>
          </p:cNvPr>
          <p:cNvSpPr/>
          <p:nvPr/>
        </p:nvSpPr>
        <p:spPr>
          <a:xfrm>
            <a:off x="2153097" y="2061120"/>
            <a:ext cx="3635639" cy="35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dgm="http://schemas.openxmlformats.org/drawingml/2006/diagram" xmlns:p14="http://schemas.microsoft.com/office/powerpoint/2010/main" xmlns:a16="http://schemas.microsoft.com/office/drawing/2014/main" val="1"/>
            </a:ext>
          </a:extLst>
        </p:spPr>
        <p:txBody>
          <a:bodyPr wrap="none" lIns="90000" tIns="46800" rIns="90000" bIns="46800" anchor="ctr" anchorCtr="0">
            <a:normAutofit/>
          </a:bodyPr>
          <a:lstStyle/>
          <a:p>
            <a:pPr lvl="0">
              <a:defRPr sz="1800"/>
            </a:pPr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30" name="íśḻidé">
            <a:extLst>
              <a:ext uri="{FF2B5EF4-FFF2-40B4-BE49-F238E27FC236}">
                <a16:creationId xmlns:a16="http://schemas.microsoft.com/office/drawing/2014/main" id="{DBA5C1D1-8B1F-490F-9951-035DE7F150B9}"/>
              </a:ext>
            </a:extLst>
          </p:cNvPr>
          <p:cNvSpPr/>
          <p:nvPr/>
        </p:nvSpPr>
        <p:spPr>
          <a:xfrm>
            <a:off x="2153098" y="2413906"/>
            <a:ext cx="3635639" cy="3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dgm="http://schemas.openxmlformats.org/drawingml/2006/diagram" xmlns:p14="http://schemas.microsoft.com/office/powerpoint/2010/main" xmlns:a16="http://schemas.microsoft.com/office/drawing/2014/main" val="1"/>
            </a:ext>
          </a:extLst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6ECD9F0-791C-4E2D-8495-62C5C1890D9C}"/>
              </a:ext>
            </a:extLst>
          </p:cNvPr>
          <p:cNvGrpSpPr/>
          <p:nvPr/>
        </p:nvGrpSpPr>
        <p:grpSpPr>
          <a:xfrm>
            <a:off x="6029774" y="1725132"/>
            <a:ext cx="5193367" cy="3009032"/>
            <a:chOff x="6029774" y="1725132"/>
            <a:chExt cx="5193367" cy="3009032"/>
          </a:xfrm>
        </p:grpSpPr>
        <p:sp>
          <p:nvSpPr>
            <p:cNvPr id="31" name="íṧḻîďe">
              <a:extLst>
                <a:ext uri="{FF2B5EF4-FFF2-40B4-BE49-F238E27FC236}">
                  <a16:creationId xmlns:a16="http://schemas.microsoft.com/office/drawing/2014/main" id="{80557233-3342-4B5C-A3FC-867074CAEDF6}"/>
                </a:ext>
              </a:extLst>
            </p:cNvPr>
            <p:cNvSpPr/>
            <p:nvPr/>
          </p:nvSpPr>
          <p:spPr>
            <a:xfrm rot="5400000">
              <a:off x="5653021" y="2790519"/>
              <a:ext cx="1658378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iŝ1ïďê">
              <a:extLst>
                <a:ext uri="{FF2B5EF4-FFF2-40B4-BE49-F238E27FC236}">
                  <a16:creationId xmlns:a16="http://schemas.microsoft.com/office/drawing/2014/main" id="{912AD849-7291-44D8-9AC8-E4697400E55D}"/>
                </a:ext>
              </a:extLst>
            </p:cNvPr>
            <p:cNvSpPr/>
            <p:nvPr/>
          </p:nvSpPr>
          <p:spPr>
            <a:xfrm>
              <a:off x="6029774" y="1725132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rgbClr val="FFDDD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kern="1200" dirty="0">
                  <a:solidFill>
                    <a:schemeClr val="tx1"/>
                  </a:solidFill>
                </a:rPr>
                <a:t>Text here</a:t>
              </a:r>
              <a:endParaRPr lang="zh-CN" altLang="en-US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îṩḷîḍé">
              <a:extLst>
                <a:ext uri="{FF2B5EF4-FFF2-40B4-BE49-F238E27FC236}">
                  <a16:creationId xmlns:a16="http://schemas.microsoft.com/office/drawing/2014/main" id="{81CE204C-4286-4FE5-B883-511C5B373CD6}"/>
                </a:ext>
              </a:extLst>
            </p:cNvPr>
            <p:cNvSpPr/>
            <p:nvPr/>
          </p:nvSpPr>
          <p:spPr>
            <a:xfrm>
              <a:off x="6488864" y="3626362"/>
              <a:ext cx="2951147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ṥļíḑe">
              <a:extLst>
                <a:ext uri="{FF2B5EF4-FFF2-40B4-BE49-F238E27FC236}">
                  <a16:creationId xmlns:a16="http://schemas.microsoft.com/office/drawing/2014/main" id="{DA262D94-C17E-4837-8507-D0B324AD3141}"/>
                </a:ext>
              </a:extLst>
            </p:cNvPr>
            <p:cNvSpPr/>
            <p:nvPr/>
          </p:nvSpPr>
          <p:spPr>
            <a:xfrm>
              <a:off x="6029774" y="3396817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kern="1200" dirty="0">
                  <a:solidFill>
                    <a:schemeClr val="bg1"/>
                  </a:solidFill>
                </a:rPr>
                <a:t>Text here</a:t>
              </a:r>
              <a:endParaRPr lang="zh-CN" altLang="en-US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íṣļíḍé">
              <a:extLst>
                <a:ext uri="{FF2B5EF4-FFF2-40B4-BE49-F238E27FC236}">
                  <a16:creationId xmlns:a16="http://schemas.microsoft.com/office/drawing/2014/main" id="{E99E010F-1277-4668-82E3-24804AF34151}"/>
                </a:ext>
              </a:extLst>
            </p:cNvPr>
            <p:cNvSpPr/>
            <p:nvPr/>
          </p:nvSpPr>
          <p:spPr>
            <a:xfrm rot="16200000">
              <a:off x="8617476" y="2790519"/>
              <a:ext cx="1658378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ŝlîďê">
              <a:extLst>
                <a:ext uri="{FF2B5EF4-FFF2-40B4-BE49-F238E27FC236}">
                  <a16:creationId xmlns:a16="http://schemas.microsoft.com/office/drawing/2014/main" id="{B808D23F-D8BC-4938-9ACF-D2EE01426D2B}"/>
                </a:ext>
              </a:extLst>
            </p:cNvPr>
            <p:cNvSpPr/>
            <p:nvPr/>
          </p:nvSpPr>
          <p:spPr>
            <a:xfrm>
              <a:off x="8994229" y="3396817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kern="1200" dirty="0">
                  <a:solidFill>
                    <a:schemeClr val="bg1"/>
                  </a:solidFill>
                </a:rPr>
                <a:t>Text here</a:t>
              </a:r>
              <a:endParaRPr lang="zh-CN" altLang="en-US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íṧľíḍe">
              <a:extLst>
                <a:ext uri="{FF2B5EF4-FFF2-40B4-BE49-F238E27FC236}">
                  <a16:creationId xmlns:a16="http://schemas.microsoft.com/office/drawing/2014/main" id="{F1090E20-196D-4DE7-B904-20AB2800FE0E}"/>
                </a:ext>
              </a:extLst>
            </p:cNvPr>
            <p:cNvSpPr/>
            <p:nvPr/>
          </p:nvSpPr>
          <p:spPr>
            <a:xfrm>
              <a:off x="8994229" y="1725132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rgbClr val="F9DA3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kern="1200" dirty="0">
                  <a:solidFill>
                    <a:schemeClr val="tx1"/>
                  </a:solidFill>
                </a:rPr>
                <a:t>Text here</a:t>
              </a:r>
              <a:endParaRPr lang="zh-CN" altLang="en-US" sz="1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73" y="3188039"/>
            <a:ext cx="2045665" cy="2765969"/>
          </a:xfrm>
          <a:prstGeom prst="rect">
            <a:avLst/>
          </a:prstGeom>
        </p:spPr>
      </p:pic>
      <p:grpSp>
        <p:nvGrpSpPr>
          <p:cNvPr id="44" name="Grupo 43"/>
          <p:cNvGrpSpPr/>
          <p:nvPr/>
        </p:nvGrpSpPr>
        <p:grpSpPr>
          <a:xfrm>
            <a:off x="-12700" y="-20742"/>
            <a:ext cx="1882775" cy="962371"/>
            <a:chOff x="-942975" y="-565150"/>
            <a:chExt cx="3133725" cy="1601787"/>
          </a:xfrm>
        </p:grpSpPr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-942975" y="-565150"/>
              <a:ext cx="3076575" cy="1516063"/>
            </a:xfrm>
            <a:custGeom>
              <a:avLst/>
              <a:gdLst>
                <a:gd name="T0" fmla="*/ 3403 w 3403"/>
                <a:gd name="T1" fmla="*/ 31 h 1681"/>
                <a:gd name="T2" fmla="*/ 0 w 3403"/>
                <a:gd name="T3" fmla="*/ 1404 h 1681"/>
                <a:gd name="T4" fmla="*/ 13 w 3403"/>
                <a:gd name="T5" fmla="*/ 1349 h 1681"/>
                <a:gd name="T6" fmla="*/ 3355 w 3403"/>
                <a:gd name="T7" fmla="*/ 0 h 1681"/>
                <a:gd name="T8" fmla="*/ 3403 w 3403"/>
                <a:gd name="T9" fmla="*/ 31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3" h="1681">
                  <a:moveTo>
                    <a:pt x="3403" y="31"/>
                  </a:moveTo>
                  <a:cubicBezTo>
                    <a:pt x="2663" y="1148"/>
                    <a:pt x="1306" y="1681"/>
                    <a:pt x="0" y="1404"/>
                  </a:cubicBezTo>
                  <a:cubicBezTo>
                    <a:pt x="5" y="1382"/>
                    <a:pt x="8" y="1371"/>
                    <a:pt x="13" y="1349"/>
                  </a:cubicBezTo>
                  <a:cubicBezTo>
                    <a:pt x="1296" y="1620"/>
                    <a:pt x="2627" y="1097"/>
                    <a:pt x="3355" y="0"/>
                  </a:cubicBezTo>
                  <a:cubicBezTo>
                    <a:pt x="3374" y="12"/>
                    <a:pt x="3384" y="18"/>
                    <a:pt x="3403" y="31"/>
                  </a:cubicBezTo>
                  <a:close/>
                </a:path>
              </a:pathLst>
            </a:custGeom>
            <a:solidFill>
              <a:srgbClr val="CC8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48" name="Grupo 47"/>
            <p:cNvGrpSpPr/>
            <p:nvPr/>
          </p:nvGrpSpPr>
          <p:grpSpPr>
            <a:xfrm>
              <a:off x="-782638" y="-463550"/>
              <a:ext cx="2973388" cy="1500187"/>
              <a:chOff x="-782638" y="-463550"/>
              <a:chExt cx="2973388" cy="1500187"/>
            </a:xfrm>
          </p:grpSpPr>
          <p:sp>
            <p:nvSpPr>
              <p:cNvPr id="49" name="Freeform 14"/>
              <p:cNvSpPr>
                <a:spLocks/>
              </p:cNvSpPr>
              <p:nvPr/>
            </p:nvSpPr>
            <p:spPr bwMode="auto">
              <a:xfrm>
                <a:off x="-782638" y="714375"/>
                <a:ext cx="347663" cy="311150"/>
              </a:xfrm>
              <a:custGeom>
                <a:avLst/>
                <a:gdLst>
                  <a:gd name="T0" fmla="*/ 158 w 385"/>
                  <a:gd name="T1" fmla="*/ 344 h 344"/>
                  <a:gd name="T2" fmla="*/ 0 w 385"/>
                  <a:gd name="T3" fmla="*/ 0 h 344"/>
                  <a:gd name="T4" fmla="*/ 385 w 385"/>
                  <a:gd name="T5" fmla="*/ 40 h 344"/>
                  <a:gd name="T6" fmla="*/ 158 w 385"/>
                  <a:gd name="T7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5" h="344">
                    <a:moveTo>
                      <a:pt x="158" y="344"/>
                    </a:moveTo>
                    <a:cubicBezTo>
                      <a:pt x="100" y="232"/>
                      <a:pt x="48" y="118"/>
                      <a:pt x="0" y="0"/>
                    </a:cubicBezTo>
                    <a:cubicBezTo>
                      <a:pt x="128" y="20"/>
                      <a:pt x="255" y="34"/>
                      <a:pt x="385" y="40"/>
                    </a:cubicBezTo>
                    <a:cubicBezTo>
                      <a:pt x="314" y="145"/>
                      <a:pt x="239" y="246"/>
                      <a:pt x="158" y="344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15"/>
              <p:cNvSpPr>
                <a:spLocks/>
              </p:cNvSpPr>
              <p:nvPr/>
            </p:nvSpPr>
            <p:spPr bwMode="auto">
              <a:xfrm>
                <a:off x="-292100" y="731837"/>
                <a:ext cx="344488" cy="304800"/>
              </a:xfrm>
              <a:custGeom>
                <a:avLst/>
                <a:gdLst>
                  <a:gd name="T0" fmla="*/ 212 w 380"/>
                  <a:gd name="T1" fmla="*/ 337 h 337"/>
                  <a:gd name="T2" fmla="*/ 0 w 380"/>
                  <a:gd name="T3" fmla="*/ 24 h 337"/>
                  <a:gd name="T4" fmla="*/ 380 w 380"/>
                  <a:gd name="T5" fmla="*/ 0 h 337"/>
                  <a:gd name="T6" fmla="*/ 212 w 380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337">
                    <a:moveTo>
                      <a:pt x="212" y="337"/>
                    </a:moveTo>
                    <a:cubicBezTo>
                      <a:pt x="137" y="236"/>
                      <a:pt x="66" y="132"/>
                      <a:pt x="0" y="24"/>
                    </a:cubicBezTo>
                    <a:cubicBezTo>
                      <a:pt x="127" y="23"/>
                      <a:pt x="253" y="14"/>
                      <a:pt x="380" y="0"/>
                    </a:cubicBezTo>
                    <a:cubicBezTo>
                      <a:pt x="329" y="115"/>
                      <a:pt x="273" y="227"/>
                      <a:pt x="212" y="337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auto">
              <a:xfrm>
                <a:off x="190500" y="635000"/>
                <a:ext cx="331788" cy="323850"/>
              </a:xfrm>
              <a:custGeom>
                <a:avLst/>
                <a:gdLst>
                  <a:gd name="T0" fmla="*/ 261 w 367"/>
                  <a:gd name="T1" fmla="*/ 359 h 359"/>
                  <a:gd name="T2" fmla="*/ 0 w 367"/>
                  <a:gd name="T3" fmla="*/ 85 h 359"/>
                  <a:gd name="T4" fmla="*/ 367 w 367"/>
                  <a:gd name="T5" fmla="*/ 0 h 359"/>
                  <a:gd name="T6" fmla="*/ 261 w 367"/>
                  <a:gd name="T7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9">
                    <a:moveTo>
                      <a:pt x="261" y="359"/>
                    </a:moveTo>
                    <a:cubicBezTo>
                      <a:pt x="170" y="271"/>
                      <a:pt x="83" y="180"/>
                      <a:pt x="0" y="85"/>
                    </a:cubicBezTo>
                    <a:cubicBezTo>
                      <a:pt x="124" y="63"/>
                      <a:pt x="246" y="34"/>
                      <a:pt x="367" y="0"/>
                    </a:cubicBezTo>
                    <a:cubicBezTo>
                      <a:pt x="337" y="121"/>
                      <a:pt x="301" y="241"/>
                      <a:pt x="261" y="359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657225" y="461962"/>
                <a:ext cx="311150" cy="334963"/>
              </a:xfrm>
              <a:custGeom>
                <a:avLst/>
                <a:gdLst>
                  <a:gd name="T0" fmla="*/ 302 w 345"/>
                  <a:gd name="T1" fmla="*/ 371 h 371"/>
                  <a:gd name="T2" fmla="*/ 0 w 345"/>
                  <a:gd name="T3" fmla="*/ 143 h 371"/>
                  <a:gd name="T4" fmla="*/ 345 w 345"/>
                  <a:gd name="T5" fmla="*/ 0 h 371"/>
                  <a:gd name="T6" fmla="*/ 302 w 345"/>
                  <a:gd name="T7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371">
                    <a:moveTo>
                      <a:pt x="302" y="371"/>
                    </a:moveTo>
                    <a:cubicBezTo>
                      <a:pt x="198" y="299"/>
                      <a:pt x="97" y="224"/>
                      <a:pt x="0" y="143"/>
                    </a:cubicBezTo>
                    <a:cubicBezTo>
                      <a:pt x="117" y="101"/>
                      <a:pt x="232" y="53"/>
                      <a:pt x="345" y="0"/>
                    </a:cubicBezTo>
                    <a:cubicBezTo>
                      <a:pt x="337" y="124"/>
                      <a:pt x="322" y="248"/>
                      <a:pt x="302" y="371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>
                <a:off x="1093787" y="219075"/>
                <a:ext cx="304800" cy="336550"/>
              </a:xfrm>
              <a:custGeom>
                <a:avLst/>
                <a:gdLst>
                  <a:gd name="T0" fmla="*/ 338 w 338"/>
                  <a:gd name="T1" fmla="*/ 374 h 374"/>
                  <a:gd name="T2" fmla="*/ 0 w 338"/>
                  <a:gd name="T3" fmla="*/ 199 h 374"/>
                  <a:gd name="T4" fmla="*/ 318 w 338"/>
                  <a:gd name="T5" fmla="*/ 0 h 374"/>
                  <a:gd name="T6" fmla="*/ 338 w 338"/>
                  <a:gd name="T7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374">
                    <a:moveTo>
                      <a:pt x="338" y="374"/>
                    </a:moveTo>
                    <a:cubicBezTo>
                      <a:pt x="222" y="320"/>
                      <a:pt x="110" y="262"/>
                      <a:pt x="0" y="199"/>
                    </a:cubicBezTo>
                    <a:cubicBezTo>
                      <a:pt x="110" y="138"/>
                      <a:pt x="215" y="72"/>
                      <a:pt x="318" y="0"/>
                    </a:cubicBezTo>
                    <a:cubicBezTo>
                      <a:pt x="330" y="125"/>
                      <a:pt x="337" y="249"/>
                      <a:pt x="338" y="374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auto">
              <a:xfrm>
                <a:off x="1493837" y="-90488"/>
                <a:ext cx="330200" cy="330200"/>
              </a:xfrm>
              <a:custGeom>
                <a:avLst/>
                <a:gdLst>
                  <a:gd name="T0" fmla="*/ 364 w 364"/>
                  <a:gd name="T1" fmla="*/ 367 h 367"/>
                  <a:gd name="T2" fmla="*/ 0 w 364"/>
                  <a:gd name="T3" fmla="*/ 250 h 367"/>
                  <a:gd name="T4" fmla="*/ 282 w 364"/>
                  <a:gd name="T5" fmla="*/ 0 h 367"/>
                  <a:gd name="T6" fmla="*/ 364 w 364"/>
                  <a:gd name="T7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7">
                    <a:moveTo>
                      <a:pt x="364" y="367"/>
                    </a:moveTo>
                    <a:cubicBezTo>
                      <a:pt x="240" y="333"/>
                      <a:pt x="119" y="295"/>
                      <a:pt x="0" y="250"/>
                    </a:cubicBezTo>
                    <a:cubicBezTo>
                      <a:pt x="98" y="172"/>
                      <a:pt x="192" y="88"/>
                      <a:pt x="282" y="0"/>
                    </a:cubicBezTo>
                    <a:cubicBezTo>
                      <a:pt x="314" y="121"/>
                      <a:pt x="342" y="243"/>
                      <a:pt x="364" y="367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1846262" y="-463550"/>
                <a:ext cx="344488" cy="315913"/>
              </a:xfrm>
              <a:custGeom>
                <a:avLst/>
                <a:gdLst>
                  <a:gd name="T0" fmla="*/ 381 w 381"/>
                  <a:gd name="T1" fmla="*/ 351 h 351"/>
                  <a:gd name="T2" fmla="*/ 0 w 381"/>
                  <a:gd name="T3" fmla="*/ 299 h 351"/>
                  <a:gd name="T4" fmla="*/ 239 w 381"/>
                  <a:gd name="T5" fmla="*/ 0 h 351"/>
                  <a:gd name="T6" fmla="*/ 381 w 381"/>
                  <a:gd name="T7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1" h="351">
                    <a:moveTo>
                      <a:pt x="381" y="351"/>
                    </a:moveTo>
                    <a:cubicBezTo>
                      <a:pt x="253" y="339"/>
                      <a:pt x="126" y="322"/>
                      <a:pt x="0" y="299"/>
                    </a:cubicBezTo>
                    <a:cubicBezTo>
                      <a:pt x="85" y="203"/>
                      <a:pt x="164" y="104"/>
                      <a:pt x="239" y="0"/>
                    </a:cubicBezTo>
                    <a:cubicBezTo>
                      <a:pt x="291" y="115"/>
                      <a:pt x="339" y="232"/>
                      <a:pt x="381" y="351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2BDCC0B-BB08-49D6-8138-DB18EC268771}"/>
              </a:ext>
            </a:extLst>
          </p:cNvPr>
          <p:cNvSpPr txBox="1"/>
          <p:nvPr/>
        </p:nvSpPr>
        <p:spPr>
          <a:xfrm>
            <a:off x="7964437" y="5501482"/>
            <a:ext cx="4153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/>
              <a:t>https://www.plantillaspower-point.com/</a:t>
            </a:r>
          </a:p>
        </p:txBody>
      </p:sp>
    </p:spTree>
    <p:extLst>
      <p:ext uri="{BB962C8B-B14F-4D97-AF65-F5344CB8AC3E}">
        <p14:creationId xmlns:p14="http://schemas.microsoft.com/office/powerpoint/2010/main" val="950749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1584" y="6188785"/>
            <a:ext cx="2005816" cy="382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AR CHRISTY" panose="02000000000000000000" pitchFamily="2" charset="0"/>
              </a:rPr>
              <a:t>Myriam Torres B.</a:t>
            </a:r>
          </a:p>
        </p:txBody>
      </p:sp>
      <p:sp>
        <p:nvSpPr>
          <p:cNvPr id="59" name="Trapecio 58"/>
          <p:cNvSpPr/>
          <p:nvPr/>
        </p:nvSpPr>
        <p:spPr>
          <a:xfrm>
            <a:off x="6689171" y="4879096"/>
            <a:ext cx="4004658" cy="1942384"/>
          </a:xfrm>
          <a:prstGeom prst="trapezoid">
            <a:avLst/>
          </a:prstGeom>
          <a:solidFill>
            <a:srgbClr val="4A3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67" name="RULETA"/>
          <p:cNvGrpSpPr/>
          <p:nvPr/>
        </p:nvGrpSpPr>
        <p:grpSpPr>
          <a:xfrm>
            <a:off x="3984992" y="-23923"/>
            <a:ext cx="9206351" cy="6595672"/>
            <a:chOff x="4384045" y="0"/>
            <a:chExt cx="8303741" cy="6363730"/>
          </a:xfrm>
        </p:grpSpPr>
        <p:graphicFrame>
          <p:nvGraphicFramePr>
            <p:cNvPr id="7" name="Gráfico 6"/>
            <p:cNvGraphicFramePr/>
            <p:nvPr/>
          </p:nvGraphicFramePr>
          <p:xfrm>
            <a:off x="4384045" y="0"/>
            <a:ext cx="8303741" cy="6363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Elipse 7"/>
            <p:cNvSpPr/>
            <p:nvPr/>
          </p:nvSpPr>
          <p:spPr>
            <a:xfrm>
              <a:off x="8082428" y="2644301"/>
              <a:ext cx="1090013" cy="1146723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6688">
              <a:off x="8794085" y="559518"/>
              <a:ext cx="1831644" cy="1749374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70781">
              <a:off x="6853542" y="4153581"/>
              <a:ext cx="1655539" cy="1581179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7700">
              <a:off x="8908700" y="4208519"/>
              <a:ext cx="1390587" cy="1334706"/>
            </a:xfrm>
            <a:prstGeom prst="rect">
              <a:avLst/>
            </a:prstGeom>
          </p:spPr>
        </p:pic>
        <p:pic>
          <p:nvPicPr>
            <p:cNvPr id="52" name="Imagen 5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1529">
              <a:off x="5658350" y="2549723"/>
              <a:ext cx="2512541" cy="1483322"/>
            </a:xfrm>
            <a:prstGeom prst="rect">
              <a:avLst/>
            </a:prstGeom>
          </p:spPr>
        </p:pic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81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9120">
              <a:off x="7052653" y="722815"/>
              <a:ext cx="1700159" cy="1437755"/>
            </a:xfrm>
            <a:prstGeom prst="rect">
              <a:avLst/>
            </a:prstGeom>
          </p:spPr>
        </p:pic>
        <p:pic>
          <p:nvPicPr>
            <p:cNvPr id="54" name="Imagen 5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21" b="93973" l="10000" r="9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95884">
              <a:off x="9463516" y="2320931"/>
              <a:ext cx="2236945" cy="1571916"/>
            </a:xfrm>
            <a:prstGeom prst="rect">
              <a:avLst/>
            </a:prstGeom>
          </p:spPr>
        </p:pic>
      </p:grpSp>
      <p:sp>
        <p:nvSpPr>
          <p:cNvPr id="61" name="BOTON"/>
          <p:cNvSpPr/>
          <p:nvPr/>
        </p:nvSpPr>
        <p:spPr>
          <a:xfrm>
            <a:off x="2014151" y="2774540"/>
            <a:ext cx="1433384" cy="137733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/>
              <a:t>GIRA</a:t>
            </a:r>
          </a:p>
        </p:txBody>
      </p:sp>
      <p:grpSp>
        <p:nvGrpSpPr>
          <p:cNvPr id="65" name="Grupo 64"/>
          <p:cNvGrpSpPr/>
          <p:nvPr/>
        </p:nvGrpSpPr>
        <p:grpSpPr>
          <a:xfrm rot="6423169">
            <a:off x="4780614" y="1522547"/>
            <a:ext cx="972378" cy="1933979"/>
            <a:chOff x="2253011" y="318300"/>
            <a:chExt cx="1030451" cy="1917547"/>
          </a:xfrm>
        </p:grpSpPr>
        <p:sp>
          <p:nvSpPr>
            <p:cNvPr id="60" name="Triángulo isósceles 59"/>
            <p:cNvSpPr/>
            <p:nvPr/>
          </p:nvSpPr>
          <p:spPr>
            <a:xfrm>
              <a:off x="2253011" y="318300"/>
              <a:ext cx="1030450" cy="139448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4" name="Rectángulo 63"/>
            <p:cNvSpPr/>
            <p:nvPr/>
          </p:nvSpPr>
          <p:spPr>
            <a:xfrm>
              <a:off x="2253012" y="1712789"/>
              <a:ext cx="1030450" cy="52305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68" name="y2mate.com - Spinning Prize Wheel Sound Effect_cQeUxDg-dE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82980" y="3158405"/>
            <a:ext cx="609600" cy="609600"/>
          </a:xfrm>
          <a:prstGeom prst="rect">
            <a:avLst/>
          </a:prstGeom>
        </p:spPr>
      </p:pic>
      <p:sp>
        <p:nvSpPr>
          <p:cNvPr id="18" name="矩形 3">
            <a:extLst>
              <a:ext uri="{FF2B5EF4-FFF2-40B4-BE49-F238E27FC236}">
                <a16:creationId xmlns:a16="http://schemas.microsoft.com/office/drawing/2014/main" id="{C5875C6B-2EF6-486B-B7F9-70FE5CB70A40}"/>
              </a:ext>
            </a:extLst>
          </p:cNvPr>
          <p:cNvSpPr/>
          <p:nvPr/>
        </p:nvSpPr>
        <p:spPr>
          <a:xfrm>
            <a:off x="473953" y="374497"/>
            <a:ext cx="3515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Ruleta Interactiva</a:t>
            </a:r>
          </a:p>
        </p:txBody>
      </p:sp>
    </p:spTree>
    <p:extLst>
      <p:ext uri="{BB962C8B-B14F-4D97-AF65-F5344CB8AC3E}">
        <p14:creationId xmlns:p14="http://schemas.microsoft.com/office/powerpoint/2010/main" val="393541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923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38;p68">
            <a:extLst>
              <a:ext uri="{FF2B5EF4-FFF2-40B4-BE49-F238E27FC236}">
                <a16:creationId xmlns:a16="http://schemas.microsoft.com/office/drawing/2014/main" id="{23B9A4E3-CE18-416C-AD42-073466B3ABD7}"/>
              </a:ext>
            </a:extLst>
          </p:cNvPr>
          <p:cNvGrpSpPr/>
          <p:nvPr/>
        </p:nvGrpSpPr>
        <p:grpSpPr>
          <a:xfrm>
            <a:off x="6588148" y="1943379"/>
            <a:ext cx="1796752" cy="4054652"/>
            <a:chOff x="5110345" y="1570770"/>
            <a:chExt cx="1344268" cy="3033551"/>
          </a:xfrm>
        </p:grpSpPr>
        <p:sp>
          <p:nvSpPr>
            <p:cNvPr id="3" name="Google Shape;1939;p68">
              <a:extLst>
                <a:ext uri="{FF2B5EF4-FFF2-40B4-BE49-F238E27FC236}">
                  <a16:creationId xmlns:a16="http://schemas.microsoft.com/office/drawing/2014/main" id="{134F6DEE-5C41-476E-9B4A-A6E0EEAE181A}"/>
                </a:ext>
              </a:extLst>
            </p:cNvPr>
            <p:cNvSpPr/>
            <p:nvPr/>
          </p:nvSpPr>
          <p:spPr>
            <a:xfrm>
              <a:off x="5185518" y="3699551"/>
              <a:ext cx="93285" cy="160157"/>
            </a:xfrm>
            <a:custGeom>
              <a:avLst/>
              <a:gdLst/>
              <a:ahLst/>
              <a:cxnLst/>
              <a:rect l="l" t="t" r="r" b="b"/>
              <a:pathLst>
                <a:path w="1813" h="3113" extrusionOk="0">
                  <a:moveTo>
                    <a:pt x="1135" y="1"/>
                  </a:moveTo>
                  <a:cubicBezTo>
                    <a:pt x="972" y="1"/>
                    <a:pt x="811" y="85"/>
                    <a:pt x="719" y="293"/>
                  </a:cubicBezTo>
                  <a:cubicBezTo>
                    <a:pt x="625" y="538"/>
                    <a:pt x="550" y="744"/>
                    <a:pt x="494" y="970"/>
                  </a:cubicBezTo>
                  <a:cubicBezTo>
                    <a:pt x="419" y="1177"/>
                    <a:pt x="362" y="1402"/>
                    <a:pt x="306" y="1609"/>
                  </a:cubicBezTo>
                  <a:cubicBezTo>
                    <a:pt x="193" y="2060"/>
                    <a:pt x="99" y="2492"/>
                    <a:pt x="24" y="2925"/>
                  </a:cubicBezTo>
                  <a:cubicBezTo>
                    <a:pt x="1" y="3040"/>
                    <a:pt x="84" y="3113"/>
                    <a:pt x="169" y="3113"/>
                  </a:cubicBezTo>
                  <a:cubicBezTo>
                    <a:pt x="222" y="3113"/>
                    <a:pt x="277" y="3084"/>
                    <a:pt x="306" y="3019"/>
                  </a:cubicBezTo>
                  <a:cubicBezTo>
                    <a:pt x="494" y="2624"/>
                    <a:pt x="682" y="2229"/>
                    <a:pt x="888" y="1853"/>
                  </a:cubicBezTo>
                  <a:cubicBezTo>
                    <a:pt x="982" y="1665"/>
                    <a:pt x="1095" y="1459"/>
                    <a:pt x="1208" y="1289"/>
                  </a:cubicBezTo>
                  <a:cubicBezTo>
                    <a:pt x="1302" y="1102"/>
                    <a:pt x="1433" y="895"/>
                    <a:pt x="1527" y="763"/>
                  </a:cubicBezTo>
                  <a:lnTo>
                    <a:pt x="1546" y="744"/>
                  </a:lnTo>
                  <a:cubicBezTo>
                    <a:pt x="1813" y="364"/>
                    <a:pt x="1472" y="1"/>
                    <a:pt x="1135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940;p68">
              <a:extLst>
                <a:ext uri="{FF2B5EF4-FFF2-40B4-BE49-F238E27FC236}">
                  <a16:creationId xmlns:a16="http://schemas.microsoft.com/office/drawing/2014/main" id="{38F8A3D3-4E05-42FB-94EA-3B2969B66B86}"/>
                </a:ext>
              </a:extLst>
            </p:cNvPr>
            <p:cNvSpPr/>
            <p:nvPr/>
          </p:nvSpPr>
          <p:spPr>
            <a:xfrm>
              <a:off x="5110345" y="3629067"/>
              <a:ext cx="133316" cy="152543"/>
            </a:xfrm>
            <a:custGeom>
              <a:avLst/>
              <a:gdLst/>
              <a:ahLst/>
              <a:cxnLst/>
              <a:rect l="l" t="t" r="r" b="b"/>
              <a:pathLst>
                <a:path w="2591" h="2965" extrusionOk="0">
                  <a:moveTo>
                    <a:pt x="1942" y="1"/>
                  </a:moveTo>
                  <a:cubicBezTo>
                    <a:pt x="1800" y="1"/>
                    <a:pt x="1657" y="69"/>
                    <a:pt x="1560" y="235"/>
                  </a:cubicBezTo>
                  <a:lnTo>
                    <a:pt x="19" y="2753"/>
                  </a:lnTo>
                  <a:cubicBezTo>
                    <a:pt x="0" y="2810"/>
                    <a:pt x="0" y="2866"/>
                    <a:pt x="38" y="2923"/>
                  </a:cubicBezTo>
                  <a:cubicBezTo>
                    <a:pt x="75" y="2951"/>
                    <a:pt x="117" y="2965"/>
                    <a:pt x="157" y="2965"/>
                  </a:cubicBezTo>
                  <a:cubicBezTo>
                    <a:pt x="197" y="2965"/>
                    <a:pt x="235" y="2951"/>
                    <a:pt x="263" y="2923"/>
                  </a:cubicBezTo>
                  <a:lnTo>
                    <a:pt x="2293" y="818"/>
                  </a:lnTo>
                  <a:lnTo>
                    <a:pt x="2293" y="799"/>
                  </a:lnTo>
                  <a:cubicBezTo>
                    <a:pt x="2331" y="780"/>
                    <a:pt x="2349" y="761"/>
                    <a:pt x="2368" y="724"/>
                  </a:cubicBezTo>
                  <a:cubicBezTo>
                    <a:pt x="2590" y="358"/>
                    <a:pt x="2267" y="1"/>
                    <a:pt x="1942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41;p68">
              <a:extLst>
                <a:ext uri="{FF2B5EF4-FFF2-40B4-BE49-F238E27FC236}">
                  <a16:creationId xmlns:a16="http://schemas.microsoft.com/office/drawing/2014/main" id="{4EA1CF47-6F74-4699-AA1E-E3CBDF25F4D7}"/>
                </a:ext>
              </a:extLst>
            </p:cNvPr>
            <p:cNvSpPr/>
            <p:nvPr/>
          </p:nvSpPr>
          <p:spPr>
            <a:xfrm>
              <a:off x="5119710" y="3682058"/>
              <a:ext cx="110419" cy="138704"/>
            </a:xfrm>
            <a:custGeom>
              <a:avLst/>
              <a:gdLst/>
              <a:ahLst/>
              <a:cxnLst/>
              <a:rect l="l" t="t" r="r" b="b"/>
              <a:pathLst>
                <a:path w="2146" h="2696" extrusionOk="0">
                  <a:moveTo>
                    <a:pt x="1548" y="0"/>
                  </a:moveTo>
                  <a:cubicBezTo>
                    <a:pt x="1369" y="0"/>
                    <a:pt x="1193" y="94"/>
                    <a:pt x="1115" y="314"/>
                  </a:cubicBezTo>
                  <a:cubicBezTo>
                    <a:pt x="1058" y="464"/>
                    <a:pt x="965" y="671"/>
                    <a:pt x="889" y="859"/>
                  </a:cubicBezTo>
                  <a:cubicBezTo>
                    <a:pt x="795" y="1028"/>
                    <a:pt x="720" y="1216"/>
                    <a:pt x="626" y="1404"/>
                  </a:cubicBezTo>
                  <a:cubicBezTo>
                    <a:pt x="438" y="1761"/>
                    <a:pt x="250" y="2118"/>
                    <a:pt x="44" y="2494"/>
                  </a:cubicBezTo>
                  <a:cubicBezTo>
                    <a:pt x="0" y="2595"/>
                    <a:pt x="89" y="2695"/>
                    <a:pt x="192" y="2695"/>
                  </a:cubicBezTo>
                  <a:cubicBezTo>
                    <a:pt x="224" y="2695"/>
                    <a:pt x="257" y="2685"/>
                    <a:pt x="288" y="2663"/>
                  </a:cubicBezTo>
                  <a:cubicBezTo>
                    <a:pt x="570" y="2363"/>
                    <a:pt x="852" y="2062"/>
                    <a:pt x="1134" y="1742"/>
                  </a:cubicBezTo>
                  <a:cubicBezTo>
                    <a:pt x="1265" y="1592"/>
                    <a:pt x="1397" y="1442"/>
                    <a:pt x="1528" y="1272"/>
                  </a:cubicBezTo>
                  <a:cubicBezTo>
                    <a:pt x="1660" y="1103"/>
                    <a:pt x="1792" y="953"/>
                    <a:pt x="1942" y="746"/>
                  </a:cubicBezTo>
                  <a:lnTo>
                    <a:pt x="1961" y="746"/>
                  </a:lnTo>
                  <a:cubicBezTo>
                    <a:pt x="1979" y="709"/>
                    <a:pt x="1998" y="671"/>
                    <a:pt x="2017" y="633"/>
                  </a:cubicBezTo>
                  <a:cubicBezTo>
                    <a:pt x="2146" y="258"/>
                    <a:pt x="1844" y="0"/>
                    <a:pt x="1548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42;p68">
              <a:extLst>
                <a:ext uri="{FF2B5EF4-FFF2-40B4-BE49-F238E27FC236}">
                  <a16:creationId xmlns:a16="http://schemas.microsoft.com/office/drawing/2014/main" id="{8205D7E9-6D2E-4A3E-9C33-9053437B1E0D}"/>
                </a:ext>
              </a:extLst>
            </p:cNvPr>
            <p:cNvSpPr/>
            <p:nvPr/>
          </p:nvSpPr>
          <p:spPr>
            <a:xfrm>
              <a:off x="5149964" y="3724349"/>
              <a:ext cx="74145" cy="131810"/>
            </a:xfrm>
            <a:custGeom>
              <a:avLst/>
              <a:gdLst/>
              <a:ahLst/>
              <a:cxnLst/>
              <a:rect l="l" t="t" r="r" b="b"/>
              <a:pathLst>
                <a:path w="1441" h="2562" extrusionOk="0">
                  <a:moveTo>
                    <a:pt x="919" y="0"/>
                  </a:moveTo>
                  <a:cubicBezTo>
                    <a:pt x="705" y="0"/>
                    <a:pt x="496" y="131"/>
                    <a:pt x="470" y="413"/>
                  </a:cubicBezTo>
                  <a:cubicBezTo>
                    <a:pt x="452" y="544"/>
                    <a:pt x="414" y="732"/>
                    <a:pt x="377" y="883"/>
                  </a:cubicBezTo>
                  <a:cubicBezTo>
                    <a:pt x="358" y="1052"/>
                    <a:pt x="320" y="1221"/>
                    <a:pt x="283" y="1371"/>
                  </a:cubicBezTo>
                  <a:cubicBezTo>
                    <a:pt x="207" y="1710"/>
                    <a:pt x="113" y="2048"/>
                    <a:pt x="38" y="2368"/>
                  </a:cubicBezTo>
                  <a:cubicBezTo>
                    <a:pt x="0" y="2481"/>
                    <a:pt x="90" y="2561"/>
                    <a:pt x="181" y="2561"/>
                  </a:cubicBezTo>
                  <a:cubicBezTo>
                    <a:pt x="226" y="2561"/>
                    <a:pt x="271" y="2542"/>
                    <a:pt x="301" y="2499"/>
                  </a:cubicBezTo>
                  <a:cubicBezTo>
                    <a:pt x="489" y="2198"/>
                    <a:pt x="677" y="1916"/>
                    <a:pt x="846" y="1616"/>
                  </a:cubicBezTo>
                  <a:lnTo>
                    <a:pt x="1110" y="1165"/>
                  </a:lnTo>
                  <a:cubicBezTo>
                    <a:pt x="1204" y="995"/>
                    <a:pt x="1279" y="864"/>
                    <a:pt x="1354" y="676"/>
                  </a:cubicBezTo>
                  <a:lnTo>
                    <a:pt x="1373" y="676"/>
                  </a:lnTo>
                  <a:cubicBezTo>
                    <a:pt x="1391" y="620"/>
                    <a:pt x="1391" y="563"/>
                    <a:pt x="1410" y="526"/>
                  </a:cubicBezTo>
                  <a:cubicBezTo>
                    <a:pt x="1441" y="187"/>
                    <a:pt x="1176" y="0"/>
                    <a:pt x="919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43;p68">
              <a:extLst>
                <a:ext uri="{FF2B5EF4-FFF2-40B4-BE49-F238E27FC236}">
                  <a16:creationId xmlns:a16="http://schemas.microsoft.com/office/drawing/2014/main" id="{A277B761-874F-4787-890F-4C76D9699A2E}"/>
                </a:ext>
              </a:extLst>
            </p:cNvPr>
            <p:cNvSpPr/>
            <p:nvPr/>
          </p:nvSpPr>
          <p:spPr>
            <a:xfrm>
              <a:off x="5251533" y="3657466"/>
              <a:ext cx="48881" cy="179039"/>
            </a:xfrm>
            <a:custGeom>
              <a:avLst/>
              <a:gdLst/>
              <a:ahLst/>
              <a:cxnLst/>
              <a:rect l="l" t="t" r="r" b="b"/>
              <a:pathLst>
                <a:path w="950" h="3480" extrusionOk="0">
                  <a:moveTo>
                    <a:pt x="479" y="0"/>
                  </a:moveTo>
                  <a:cubicBezTo>
                    <a:pt x="246" y="0"/>
                    <a:pt x="9" y="155"/>
                    <a:pt x="0" y="472"/>
                  </a:cubicBezTo>
                  <a:cubicBezTo>
                    <a:pt x="0" y="735"/>
                    <a:pt x="19" y="942"/>
                    <a:pt x="19" y="1205"/>
                  </a:cubicBezTo>
                  <a:cubicBezTo>
                    <a:pt x="19" y="1450"/>
                    <a:pt x="38" y="1675"/>
                    <a:pt x="57" y="1920"/>
                  </a:cubicBezTo>
                  <a:cubicBezTo>
                    <a:pt x="94" y="2408"/>
                    <a:pt x="132" y="2878"/>
                    <a:pt x="188" y="3348"/>
                  </a:cubicBezTo>
                  <a:cubicBezTo>
                    <a:pt x="207" y="3423"/>
                    <a:pt x="263" y="3480"/>
                    <a:pt x="338" y="3480"/>
                  </a:cubicBezTo>
                  <a:cubicBezTo>
                    <a:pt x="414" y="3480"/>
                    <a:pt x="489" y="3423"/>
                    <a:pt x="508" y="3348"/>
                  </a:cubicBezTo>
                  <a:cubicBezTo>
                    <a:pt x="545" y="2878"/>
                    <a:pt x="602" y="2408"/>
                    <a:pt x="677" y="1938"/>
                  </a:cubicBezTo>
                  <a:cubicBezTo>
                    <a:pt x="714" y="1732"/>
                    <a:pt x="752" y="1487"/>
                    <a:pt x="790" y="1262"/>
                  </a:cubicBezTo>
                  <a:cubicBezTo>
                    <a:pt x="827" y="1036"/>
                    <a:pt x="884" y="792"/>
                    <a:pt x="940" y="585"/>
                  </a:cubicBezTo>
                  <a:cubicBezTo>
                    <a:pt x="940" y="547"/>
                    <a:pt x="940" y="510"/>
                    <a:pt x="940" y="472"/>
                  </a:cubicBezTo>
                  <a:cubicBezTo>
                    <a:pt x="949" y="160"/>
                    <a:pt x="716" y="0"/>
                    <a:pt x="479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44;p68">
              <a:extLst>
                <a:ext uri="{FF2B5EF4-FFF2-40B4-BE49-F238E27FC236}">
                  <a16:creationId xmlns:a16="http://schemas.microsoft.com/office/drawing/2014/main" id="{EF045506-4834-44DB-A666-3CFB1026294D}"/>
                </a:ext>
              </a:extLst>
            </p:cNvPr>
            <p:cNvSpPr/>
            <p:nvPr/>
          </p:nvSpPr>
          <p:spPr>
            <a:xfrm>
              <a:off x="5163496" y="3625259"/>
              <a:ext cx="143195" cy="124967"/>
            </a:xfrm>
            <a:custGeom>
              <a:avLst/>
              <a:gdLst/>
              <a:ahLst/>
              <a:cxnLst/>
              <a:rect l="l" t="t" r="r" b="b"/>
              <a:pathLst>
                <a:path w="2783" h="2429" extrusionOk="0">
                  <a:moveTo>
                    <a:pt x="1389" y="1"/>
                  </a:moveTo>
                  <a:cubicBezTo>
                    <a:pt x="961" y="1"/>
                    <a:pt x="545" y="236"/>
                    <a:pt x="339" y="647"/>
                  </a:cubicBezTo>
                  <a:cubicBezTo>
                    <a:pt x="1" y="1230"/>
                    <a:pt x="226" y="1982"/>
                    <a:pt x="828" y="2282"/>
                  </a:cubicBezTo>
                  <a:cubicBezTo>
                    <a:pt x="1008" y="2381"/>
                    <a:pt x="1205" y="2428"/>
                    <a:pt x="1399" y="2428"/>
                  </a:cubicBezTo>
                  <a:cubicBezTo>
                    <a:pt x="1833" y="2428"/>
                    <a:pt x="2255" y="2196"/>
                    <a:pt x="2463" y="1794"/>
                  </a:cubicBezTo>
                  <a:cubicBezTo>
                    <a:pt x="2782" y="1211"/>
                    <a:pt x="2576" y="459"/>
                    <a:pt x="1974" y="159"/>
                  </a:cubicBezTo>
                  <a:cubicBezTo>
                    <a:pt x="1790" y="51"/>
                    <a:pt x="1588" y="1"/>
                    <a:pt x="1389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45;p68">
              <a:extLst>
                <a:ext uri="{FF2B5EF4-FFF2-40B4-BE49-F238E27FC236}">
                  <a16:creationId xmlns:a16="http://schemas.microsoft.com/office/drawing/2014/main" id="{4D8B6BEB-05FE-4399-9888-A8801BC46BBB}"/>
                </a:ext>
              </a:extLst>
            </p:cNvPr>
            <p:cNvSpPr/>
            <p:nvPr/>
          </p:nvSpPr>
          <p:spPr>
            <a:xfrm>
              <a:off x="5172192" y="3295784"/>
              <a:ext cx="242809" cy="438233"/>
            </a:xfrm>
            <a:custGeom>
              <a:avLst/>
              <a:gdLst/>
              <a:ahLst/>
              <a:cxnLst/>
              <a:rect l="l" t="t" r="r" b="b"/>
              <a:pathLst>
                <a:path w="4719" h="8518" extrusionOk="0">
                  <a:moveTo>
                    <a:pt x="3398" y="0"/>
                  </a:moveTo>
                  <a:cubicBezTo>
                    <a:pt x="2897" y="0"/>
                    <a:pt x="2430" y="330"/>
                    <a:pt x="2294" y="830"/>
                  </a:cubicBezTo>
                  <a:lnTo>
                    <a:pt x="245" y="6995"/>
                  </a:lnTo>
                  <a:cubicBezTo>
                    <a:pt x="1" y="7747"/>
                    <a:pt x="565" y="8517"/>
                    <a:pt x="1354" y="8517"/>
                  </a:cubicBezTo>
                  <a:cubicBezTo>
                    <a:pt x="1843" y="8517"/>
                    <a:pt x="2294" y="8198"/>
                    <a:pt x="2444" y="7728"/>
                  </a:cubicBezTo>
                  <a:lnTo>
                    <a:pt x="4474" y="1544"/>
                  </a:lnTo>
                  <a:cubicBezTo>
                    <a:pt x="4719" y="943"/>
                    <a:pt x="4380" y="266"/>
                    <a:pt x="3760" y="59"/>
                  </a:cubicBezTo>
                  <a:cubicBezTo>
                    <a:pt x="3640" y="19"/>
                    <a:pt x="3518" y="0"/>
                    <a:pt x="3398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46;p68">
              <a:extLst>
                <a:ext uri="{FF2B5EF4-FFF2-40B4-BE49-F238E27FC236}">
                  <a16:creationId xmlns:a16="http://schemas.microsoft.com/office/drawing/2014/main" id="{E69D8EF5-69C0-48D2-800D-F2207C02A142}"/>
                </a:ext>
              </a:extLst>
            </p:cNvPr>
            <p:cNvSpPr/>
            <p:nvPr/>
          </p:nvSpPr>
          <p:spPr>
            <a:xfrm>
              <a:off x="5277620" y="2770393"/>
              <a:ext cx="315153" cy="645465"/>
            </a:xfrm>
            <a:custGeom>
              <a:avLst/>
              <a:gdLst/>
              <a:ahLst/>
              <a:cxnLst/>
              <a:rect l="l" t="t" r="r" b="b"/>
              <a:pathLst>
                <a:path w="6125" h="12546" extrusionOk="0">
                  <a:moveTo>
                    <a:pt x="4676" y="1"/>
                  </a:moveTo>
                  <a:cubicBezTo>
                    <a:pt x="4227" y="1"/>
                    <a:pt x="3783" y="250"/>
                    <a:pt x="3609" y="836"/>
                  </a:cubicBezTo>
                  <a:lnTo>
                    <a:pt x="245" y="11023"/>
                  </a:lnTo>
                  <a:cubicBezTo>
                    <a:pt x="1" y="11775"/>
                    <a:pt x="546" y="12546"/>
                    <a:pt x="1335" y="12546"/>
                  </a:cubicBezTo>
                  <a:cubicBezTo>
                    <a:pt x="1843" y="12546"/>
                    <a:pt x="2275" y="12226"/>
                    <a:pt x="2425" y="11756"/>
                  </a:cubicBezTo>
                  <a:lnTo>
                    <a:pt x="5790" y="1550"/>
                  </a:lnTo>
                  <a:cubicBezTo>
                    <a:pt x="6125" y="637"/>
                    <a:pt x="5393" y="1"/>
                    <a:pt x="4676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47;p68">
              <a:extLst>
                <a:ext uri="{FF2B5EF4-FFF2-40B4-BE49-F238E27FC236}">
                  <a16:creationId xmlns:a16="http://schemas.microsoft.com/office/drawing/2014/main" id="{D12A3D6E-DAD3-422C-BFB5-59EE875CB1BE}"/>
                </a:ext>
              </a:extLst>
            </p:cNvPr>
            <p:cNvSpPr/>
            <p:nvPr/>
          </p:nvSpPr>
          <p:spPr>
            <a:xfrm>
              <a:off x="6285846" y="3699551"/>
              <a:ext cx="92977" cy="160157"/>
            </a:xfrm>
            <a:custGeom>
              <a:avLst/>
              <a:gdLst/>
              <a:ahLst/>
              <a:cxnLst/>
              <a:rect l="l" t="t" r="r" b="b"/>
              <a:pathLst>
                <a:path w="1807" h="3113" extrusionOk="0">
                  <a:moveTo>
                    <a:pt x="665" y="0"/>
                  </a:moveTo>
                  <a:cubicBezTo>
                    <a:pt x="328" y="0"/>
                    <a:pt x="1" y="396"/>
                    <a:pt x="272" y="763"/>
                  </a:cubicBezTo>
                  <a:cubicBezTo>
                    <a:pt x="366" y="914"/>
                    <a:pt x="498" y="1102"/>
                    <a:pt x="611" y="1289"/>
                  </a:cubicBezTo>
                  <a:cubicBezTo>
                    <a:pt x="723" y="1477"/>
                    <a:pt x="817" y="1665"/>
                    <a:pt x="930" y="1853"/>
                  </a:cubicBezTo>
                  <a:cubicBezTo>
                    <a:pt x="1118" y="2229"/>
                    <a:pt x="1325" y="2624"/>
                    <a:pt x="1513" y="3019"/>
                  </a:cubicBezTo>
                  <a:cubicBezTo>
                    <a:pt x="1542" y="3084"/>
                    <a:pt x="1593" y="3113"/>
                    <a:pt x="1645" y="3113"/>
                  </a:cubicBezTo>
                  <a:cubicBezTo>
                    <a:pt x="1726" y="3113"/>
                    <a:pt x="1806" y="3040"/>
                    <a:pt x="1795" y="2925"/>
                  </a:cubicBezTo>
                  <a:cubicBezTo>
                    <a:pt x="1701" y="2492"/>
                    <a:pt x="1607" y="2060"/>
                    <a:pt x="1494" y="1628"/>
                  </a:cubicBezTo>
                  <a:cubicBezTo>
                    <a:pt x="1438" y="1402"/>
                    <a:pt x="1400" y="1196"/>
                    <a:pt x="1325" y="970"/>
                  </a:cubicBezTo>
                  <a:cubicBezTo>
                    <a:pt x="1250" y="744"/>
                    <a:pt x="1175" y="538"/>
                    <a:pt x="1081" y="312"/>
                  </a:cubicBezTo>
                  <a:cubicBezTo>
                    <a:pt x="1081" y="275"/>
                    <a:pt x="1062" y="237"/>
                    <a:pt x="1024" y="199"/>
                  </a:cubicBezTo>
                  <a:cubicBezTo>
                    <a:pt x="925" y="59"/>
                    <a:pt x="794" y="0"/>
                    <a:pt x="665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48;p68">
              <a:extLst>
                <a:ext uri="{FF2B5EF4-FFF2-40B4-BE49-F238E27FC236}">
                  <a16:creationId xmlns:a16="http://schemas.microsoft.com/office/drawing/2014/main" id="{B1C09EC4-5685-4158-8743-4302E6071500}"/>
                </a:ext>
              </a:extLst>
            </p:cNvPr>
            <p:cNvSpPr/>
            <p:nvPr/>
          </p:nvSpPr>
          <p:spPr>
            <a:xfrm>
              <a:off x="6318621" y="3629478"/>
              <a:ext cx="135992" cy="152955"/>
            </a:xfrm>
            <a:custGeom>
              <a:avLst/>
              <a:gdLst/>
              <a:ahLst/>
              <a:cxnLst/>
              <a:rect l="l" t="t" r="r" b="b"/>
              <a:pathLst>
                <a:path w="2643" h="2973" extrusionOk="0">
                  <a:moveTo>
                    <a:pt x="677" y="0"/>
                  </a:moveTo>
                  <a:cubicBezTo>
                    <a:pt x="317" y="0"/>
                    <a:pt x="1" y="465"/>
                    <a:pt x="331" y="810"/>
                  </a:cubicBezTo>
                  <a:lnTo>
                    <a:pt x="2361" y="2933"/>
                  </a:lnTo>
                  <a:cubicBezTo>
                    <a:pt x="2384" y="2957"/>
                    <a:pt x="2429" y="2973"/>
                    <a:pt x="2473" y="2973"/>
                  </a:cubicBezTo>
                  <a:cubicBezTo>
                    <a:pt x="2500" y="2973"/>
                    <a:pt x="2527" y="2967"/>
                    <a:pt x="2549" y="2952"/>
                  </a:cubicBezTo>
                  <a:cubicBezTo>
                    <a:pt x="2624" y="2896"/>
                    <a:pt x="2643" y="2802"/>
                    <a:pt x="2605" y="2745"/>
                  </a:cubicBezTo>
                  <a:lnTo>
                    <a:pt x="1064" y="227"/>
                  </a:lnTo>
                  <a:cubicBezTo>
                    <a:pt x="1045" y="189"/>
                    <a:pt x="1026" y="171"/>
                    <a:pt x="1007" y="152"/>
                  </a:cubicBezTo>
                  <a:cubicBezTo>
                    <a:pt x="905" y="45"/>
                    <a:pt x="789" y="0"/>
                    <a:pt x="677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49;p68">
              <a:extLst>
                <a:ext uri="{FF2B5EF4-FFF2-40B4-BE49-F238E27FC236}">
                  <a16:creationId xmlns:a16="http://schemas.microsoft.com/office/drawing/2014/main" id="{C1BC7EAA-57FE-469C-8B3A-7389278267DD}"/>
                </a:ext>
              </a:extLst>
            </p:cNvPr>
            <p:cNvSpPr/>
            <p:nvPr/>
          </p:nvSpPr>
          <p:spPr>
            <a:xfrm>
              <a:off x="6332154" y="3682727"/>
              <a:ext cx="112786" cy="139372"/>
            </a:xfrm>
            <a:custGeom>
              <a:avLst/>
              <a:gdLst/>
              <a:ahLst/>
              <a:cxnLst/>
              <a:rect l="l" t="t" r="r" b="b"/>
              <a:pathLst>
                <a:path w="2192" h="2709" extrusionOk="0">
                  <a:moveTo>
                    <a:pt x="654" y="1"/>
                  </a:moveTo>
                  <a:cubicBezTo>
                    <a:pt x="320" y="1"/>
                    <a:pt x="1" y="376"/>
                    <a:pt x="256" y="752"/>
                  </a:cubicBezTo>
                  <a:cubicBezTo>
                    <a:pt x="387" y="940"/>
                    <a:pt x="519" y="1109"/>
                    <a:pt x="650" y="1259"/>
                  </a:cubicBezTo>
                  <a:cubicBezTo>
                    <a:pt x="782" y="1429"/>
                    <a:pt x="932" y="1579"/>
                    <a:pt x="1064" y="1729"/>
                  </a:cubicBezTo>
                  <a:cubicBezTo>
                    <a:pt x="1346" y="2049"/>
                    <a:pt x="1609" y="2368"/>
                    <a:pt x="1891" y="2669"/>
                  </a:cubicBezTo>
                  <a:cubicBezTo>
                    <a:pt x="1926" y="2692"/>
                    <a:pt x="1968" y="2708"/>
                    <a:pt x="2008" y="2708"/>
                  </a:cubicBezTo>
                  <a:cubicBezTo>
                    <a:pt x="2033" y="2708"/>
                    <a:pt x="2057" y="2702"/>
                    <a:pt x="2079" y="2688"/>
                  </a:cubicBezTo>
                  <a:cubicBezTo>
                    <a:pt x="2154" y="2650"/>
                    <a:pt x="2192" y="2556"/>
                    <a:pt x="2154" y="2481"/>
                  </a:cubicBezTo>
                  <a:cubicBezTo>
                    <a:pt x="1947" y="2124"/>
                    <a:pt x="1759" y="1767"/>
                    <a:pt x="1571" y="1391"/>
                  </a:cubicBezTo>
                  <a:cubicBezTo>
                    <a:pt x="1477" y="1203"/>
                    <a:pt x="1402" y="1034"/>
                    <a:pt x="1308" y="846"/>
                  </a:cubicBezTo>
                  <a:cubicBezTo>
                    <a:pt x="1214" y="658"/>
                    <a:pt x="1139" y="470"/>
                    <a:pt x="1083" y="301"/>
                  </a:cubicBezTo>
                  <a:cubicBezTo>
                    <a:pt x="1064" y="282"/>
                    <a:pt x="1045" y="244"/>
                    <a:pt x="1026" y="207"/>
                  </a:cubicBezTo>
                  <a:cubicBezTo>
                    <a:pt x="924" y="61"/>
                    <a:pt x="788" y="1"/>
                    <a:pt x="654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50;p68">
              <a:extLst>
                <a:ext uri="{FF2B5EF4-FFF2-40B4-BE49-F238E27FC236}">
                  <a16:creationId xmlns:a16="http://schemas.microsoft.com/office/drawing/2014/main" id="{6DDF997C-E2AC-489A-A411-A4F5BED90FE2}"/>
                </a:ext>
              </a:extLst>
            </p:cNvPr>
            <p:cNvSpPr/>
            <p:nvPr/>
          </p:nvSpPr>
          <p:spPr>
            <a:xfrm>
              <a:off x="6334521" y="3724040"/>
              <a:ext cx="78518" cy="132170"/>
            </a:xfrm>
            <a:custGeom>
              <a:avLst/>
              <a:gdLst/>
              <a:ahLst/>
              <a:cxnLst/>
              <a:rect l="l" t="t" r="r" b="b"/>
              <a:pathLst>
                <a:path w="1526" h="2569" extrusionOk="0">
                  <a:moveTo>
                    <a:pt x="618" y="1"/>
                  </a:moveTo>
                  <a:cubicBezTo>
                    <a:pt x="310" y="1"/>
                    <a:pt x="0" y="301"/>
                    <a:pt x="172" y="682"/>
                  </a:cubicBezTo>
                  <a:cubicBezTo>
                    <a:pt x="247" y="870"/>
                    <a:pt x="341" y="1020"/>
                    <a:pt x="416" y="1171"/>
                  </a:cubicBezTo>
                  <a:cubicBezTo>
                    <a:pt x="510" y="1321"/>
                    <a:pt x="586" y="1471"/>
                    <a:pt x="680" y="1622"/>
                  </a:cubicBezTo>
                  <a:cubicBezTo>
                    <a:pt x="849" y="1922"/>
                    <a:pt x="1037" y="2204"/>
                    <a:pt x="1225" y="2505"/>
                  </a:cubicBezTo>
                  <a:cubicBezTo>
                    <a:pt x="1253" y="2547"/>
                    <a:pt x="1302" y="2569"/>
                    <a:pt x="1349" y="2569"/>
                  </a:cubicBezTo>
                  <a:cubicBezTo>
                    <a:pt x="1364" y="2569"/>
                    <a:pt x="1380" y="2566"/>
                    <a:pt x="1394" y="2561"/>
                  </a:cubicBezTo>
                  <a:cubicBezTo>
                    <a:pt x="1469" y="2543"/>
                    <a:pt x="1525" y="2467"/>
                    <a:pt x="1507" y="2374"/>
                  </a:cubicBezTo>
                  <a:cubicBezTo>
                    <a:pt x="1431" y="2054"/>
                    <a:pt x="1337" y="1716"/>
                    <a:pt x="1262" y="1396"/>
                  </a:cubicBezTo>
                  <a:cubicBezTo>
                    <a:pt x="1225" y="1227"/>
                    <a:pt x="1187" y="1058"/>
                    <a:pt x="1168" y="907"/>
                  </a:cubicBezTo>
                  <a:cubicBezTo>
                    <a:pt x="1131" y="738"/>
                    <a:pt x="1093" y="569"/>
                    <a:pt x="1074" y="438"/>
                  </a:cubicBezTo>
                  <a:cubicBezTo>
                    <a:pt x="1074" y="381"/>
                    <a:pt x="1056" y="325"/>
                    <a:pt x="1037" y="287"/>
                  </a:cubicBezTo>
                  <a:cubicBezTo>
                    <a:pt x="946" y="85"/>
                    <a:pt x="782" y="1"/>
                    <a:pt x="618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1;p68">
              <a:extLst>
                <a:ext uri="{FF2B5EF4-FFF2-40B4-BE49-F238E27FC236}">
                  <a16:creationId xmlns:a16="http://schemas.microsoft.com/office/drawing/2014/main" id="{F3618ACC-3DEB-452D-9BF0-E04F666ECA24}"/>
                </a:ext>
              </a:extLst>
            </p:cNvPr>
            <p:cNvSpPr/>
            <p:nvPr/>
          </p:nvSpPr>
          <p:spPr>
            <a:xfrm>
              <a:off x="6260479" y="3657466"/>
              <a:ext cx="51968" cy="179039"/>
            </a:xfrm>
            <a:custGeom>
              <a:avLst/>
              <a:gdLst/>
              <a:ahLst/>
              <a:cxnLst/>
              <a:rect l="l" t="t" r="r" b="b"/>
              <a:pathLst>
                <a:path w="1010" h="3480" extrusionOk="0">
                  <a:moveTo>
                    <a:pt x="557" y="0"/>
                  </a:moveTo>
                  <a:cubicBezTo>
                    <a:pt x="280" y="0"/>
                    <a:pt x="1" y="222"/>
                    <a:pt x="89" y="585"/>
                  </a:cubicBezTo>
                  <a:cubicBezTo>
                    <a:pt x="145" y="792"/>
                    <a:pt x="183" y="1036"/>
                    <a:pt x="220" y="1262"/>
                  </a:cubicBezTo>
                  <a:cubicBezTo>
                    <a:pt x="277" y="1468"/>
                    <a:pt x="314" y="1713"/>
                    <a:pt x="352" y="1938"/>
                  </a:cubicBezTo>
                  <a:cubicBezTo>
                    <a:pt x="427" y="2408"/>
                    <a:pt x="483" y="2878"/>
                    <a:pt x="521" y="3348"/>
                  </a:cubicBezTo>
                  <a:cubicBezTo>
                    <a:pt x="521" y="3404"/>
                    <a:pt x="577" y="3461"/>
                    <a:pt x="653" y="3480"/>
                  </a:cubicBezTo>
                  <a:cubicBezTo>
                    <a:pt x="728" y="3480"/>
                    <a:pt x="803" y="3423"/>
                    <a:pt x="822" y="3348"/>
                  </a:cubicBezTo>
                  <a:cubicBezTo>
                    <a:pt x="897" y="2878"/>
                    <a:pt x="934" y="2389"/>
                    <a:pt x="972" y="1920"/>
                  </a:cubicBezTo>
                  <a:cubicBezTo>
                    <a:pt x="991" y="1675"/>
                    <a:pt x="1010" y="1431"/>
                    <a:pt x="1010" y="1205"/>
                  </a:cubicBezTo>
                  <a:lnTo>
                    <a:pt x="1010" y="472"/>
                  </a:lnTo>
                  <a:cubicBezTo>
                    <a:pt x="1010" y="435"/>
                    <a:pt x="1010" y="397"/>
                    <a:pt x="1010" y="360"/>
                  </a:cubicBezTo>
                  <a:cubicBezTo>
                    <a:pt x="947" y="111"/>
                    <a:pt x="753" y="0"/>
                    <a:pt x="557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2;p68">
              <a:extLst>
                <a:ext uri="{FF2B5EF4-FFF2-40B4-BE49-F238E27FC236}">
                  <a16:creationId xmlns:a16="http://schemas.microsoft.com/office/drawing/2014/main" id="{B352DF4F-338C-46B2-9FF3-A5B2F2A77BAB}"/>
                </a:ext>
              </a:extLst>
            </p:cNvPr>
            <p:cNvSpPr/>
            <p:nvPr/>
          </p:nvSpPr>
          <p:spPr>
            <a:xfrm>
              <a:off x="6256312" y="3625259"/>
              <a:ext cx="143195" cy="125121"/>
            </a:xfrm>
            <a:custGeom>
              <a:avLst/>
              <a:gdLst/>
              <a:ahLst/>
              <a:cxnLst/>
              <a:rect l="l" t="t" r="r" b="b"/>
              <a:pathLst>
                <a:path w="2783" h="2432" extrusionOk="0">
                  <a:moveTo>
                    <a:pt x="1412" y="1"/>
                  </a:moveTo>
                  <a:cubicBezTo>
                    <a:pt x="1214" y="1"/>
                    <a:pt x="1012" y="51"/>
                    <a:pt x="828" y="159"/>
                  </a:cubicBezTo>
                  <a:cubicBezTo>
                    <a:pt x="226" y="459"/>
                    <a:pt x="1" y="1211"/>
                    <a:pt x="320" y="1794"/>
                  </a:cubicBezTo>
                  <a:cubicBezTo>
                    <a:pt x="539" y="2205"/>
                    <a:pt x="959" y="2432"/>
                    <a:pt x="1390" y="2432"/>
                  </a:cubicBezTo>
                  <a:cubicBezTo>
                    <a:pt x="1589" y="2432"/>
                    <a:pt x="1790" y="2383"/>
                    <a:pt x="1974" y="2282"/>
                  </a:cubicBezTo>
                  <a:cubicBezTo>
                    <a:pt x="2576" y="1982"/>
                    <a:pt x="2782" y="1230"/>
                    <a:pt x="2463" y="647"/>
                  </a:cubicBezTo>
                  <a:cubicBezTo>
                    <a:pt x="2257" y="236"/>
                    <a:pt x="1841" y="1"/>
                    <a:pt x="1412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53;p68">
              <a:extLst>
                <a:ext uri="{FF2B5EF4-FFF2-40B4-BE49-F238E27FC236}">
                  <a16:creationId xmlns:a16="http://schemas.microsoft.com/office/drawing/2014/main" id="{D233EA4F-234C-41A9-B747-7BF553CEC417}"/>
                </a:ext>
              </a:extLst>
            </p:cNvPr>
            <p:cNvSpPr/>
            <p:nvPr/>
          </p:nvSpPr>
          <p:spPr>
            <a:xfrm>
              <a:off x="6148980" y="3295784"/>
              <a:ext cx="241832" cy="438233"/>
            </a:xfrm>
            <a:custGeom>
              <a:avLst/>
              <a:gdLst/>
              <a:ahLst/>
              <a:cxnLst/>
              <a:rect l="l" t="t" r="r" b="b"/>
              <a:pathLst>
                <a:path w="4700" h="8518" extrusionOk="0">
                  <a:moveTo>
                    <a:pt x="1319" y="0"/>
                  </a:moveTo>
                  <a:cubicBezTo>
                    <a:pt x="1200" y="0"/>
                    <a:pt x="1079" y="19"/>
                    <a:pt x="959" y="59"/>
                  </a:cubicBezTo>
                  <a:cubicBezTo>
                    <a:pt x="339" y="266"/>
                    <a:pt x="0" y="943"/>
                    <a:pt x="245" y="1544"/>
                  </a:cubicBezTo>
                  <a:lnTo>
                    <a:pt x="2274" y="7728"/>
                  </a:lnTo>
                  <a:cubicBezTo>
                    <a:pt x="2425" y="8198"/>
                    <a:pt x="2876" y="8517"/>
                    <a:pt x="3365" y="8517"/>
                  </a:cubicBezTo>
                  <a:cubicBezTo>
                    <a:pt x="4154" y="8517"/>
                    <a:pt x="4699" y="7747"/>
                    <a:pt x="4455" y="6995"/>
                  </a:cubicBezTo>
                  <a:lnTo>
                    <a:pt x="2425" y="830"/>
                  </a:lnTo>
                  <a:cubicBezTo>
                    <a:pt x="2273" y="330"/>
                    <a:pt x="1816" y="0"/>
                    <a:pt x="1319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54;p68">
              <a:extLst>
                <a:ext uri="{FF2B5EF4-FFF2-40B4-BE49-F238E27FC236}">
                  <a16:creationId xmlns:a16="http://schemas.microsoft.com/office/drawing/2014/main" id="{914BE0E1-7735-4390-8338-1CE7ED440FF8}"/>
                </a:ext>
              </a:extLst>
            </p:cNvPr>
            <p:cNvSpPr/>
            <p:nvPr/>
          </p:nvSpPr>
          <p:spPr>
            <a:xfrm>
              <a:off x="5974708" y="2773737"/>
              <a:ext cx="311654" cy="642121"/>
            </a:xfrm>
            <a:custGeom>
              <a:avLst/>
              <a:gdLst/>
              <a:ahLst/>
              <a:cxnLst/>
              <a:rect l="l" t="t" r="r" b="b"/>
              <a:pathLst>
                <a:path w="6057" h="12481" extrusionOk="0">
                  <a:moveTo>
                    <a:pt x="1395" y="1"/>
                  </a:moveTo>
                  <a:cubicBezTo>
                    <a:pt x="701" y="1"/>
                    <a:pt x="0" y="603"/>
                    <a:pt x="267" y="1485"/>
                  </a:cubicBezTo>
                  <a:lnTo>
                    <a:pt x="3632" y="11691"/>
                  </a:lnTo>
                  <a:cubicBezTo>
                    <a:pt x="3782" y="12161"/>
                    <a:pt x="4214" y="12481"/>
                    <a:pt x="4722" y="12481"/>
                  </a:cubicBezTo>
                  <a:cubicBezTo>
                    <a:pt x="5492" y="12481"/>
                    <a:pt x="6056" y="11710"/>
                    <a:pt x="5812" y="10958"/>
                  </a:cubicBezTo>
                  <a:lnTo>
                    <a:pt x="2447" y="771"/>
                  </a:lnTo>
                  <a:cubicBezTo>
                    <a:pt x="2253" y="232"/>
                    <a:pt x="1826" y="1"/>
                    <a:pt x="1395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55;p68">
              <a:extLst>
                <a:ext uri="{FF2B5EF4-FFF2-40B4-BE49-F238E27FC236}">
                  <a16:creationId xmlns:a16="http://schemas.microsoft.com/office/drawing/2014/main" id="{88E3A21E-13E2-44BE-AC04-0BD680FDC734}"/>
                </a:ext>
              </a:extLst>
            </p:cNvPr>
            <p:cNvSpPr/>
            <p:nvPr/>
          </p:nvSpPr>
          <p:spPr>
            <a:xfrm>
              <a:off x="5213818" y="1570770"/>
              <a:ext cx="1124103" cy="1662219"/>
            </a:xfrm>
            <a:custGeom>
              <a:avLst/>
              <a:gdLst/>
              <a:ahLst/>
              <a:cxnLst/>
              <a:rect l="l" t="t" r="r" b="b"/>
              <a:pathLst>
                <a:path w="24135" h="35357" extrusionOk="0">
                  <a:moveTo>
                    <a:pt x="13912" y="0"/>
                  </a:moveTo>
                  <a:cubicBezTo>
                    <a:pt x="13350" y="0"/>
                    <a:pt x="12758" y="397"/>
                    <a:pt x="12199" y="397"/>
                  </a:cubicBezTo>
                  <a:cubicBezTo>
                    <a:pt x="11652" y="397"/>
                    <a:pt x="11022" y="16"/>
                    <a:pt x="10434" y="16"/>
                  </a:cubicBezTo>
                  <a:cubicBezTo>
                    <a:pt x="10396" y="16"/>
                    <a:pt x="10358" y="18"/>
                    <a:pt x="10320" y="21"/>
                  </a:cubicBezTo>
                  <a:cubicBezTo>
                    <a:pt x="9699" y="59"/>
                    <a:pt x="9135" y="604"/>
                    <a:pt x="8534" y="717"/>
                  </a:cubicBezTo>
                  <a:cubicBezTo>
                    <a:pt x="8427" y="737"/>
                    <a:pt x="8317" y="744"/>
                    <a:pt x="8203" y="744"/>
                  </a:cubicBezTo>
                  <a:cubicBezTo>
                    <a:pt x="7846" y="744"/>
                    <a:pt x="7464" y="669"/>
                    <a:pt x="7105" y="669"/>
                  </a:cubicBezTo>
                  <a:cubicBezTo>
                    <a:pt x="6935" y="669"/>
                    <a:pt x="6771" y="686"/>
                    <a:pt x="6617" y="736"/>
                  </a:cubicBezTo>
                  <a:cubicBezTo>
                    <a:pt x="6015" y="942"/>
                    <a:pt x="5640" y="1619"/>
                    <a:pt x="5094" y="1920"/>
                  </a:cubicBezTo>
                  <a:cubicBezTo>
                    <a:pt x="4549" y="2220"/>
                    <a:pt x="3760" y="2183"/>
                    <a:pt x="3290" y="2578"/>
                  </a:cubicBezTo>
                  <a:cubicBezTo>
                    <a:pt x="2801" y="2991"/>
                    <a:pt x="2726" y="3762"/>
                    <a:pt x="2350" y="4269"/>
                  </a:cubicBezTo>
                  <a:cubicBezTo>
                    <a:pt x="1993" y="4739"/>
                    <a:pt x="1260" y="5040"/>
                    <a:pt x="997" y="5641"/>
                  </a:cubicBezTo>
                  <a:cubicBezTo>
                    <a:pt x="772" y="6167"/>
                    <a:pt x="997" y="6919"/>
                    <a:pt x="828" y="7558"/>
                  </a:cubicBezTo>
                  <a:cubicBezTo>
                    <a:pt x="696" y="8122"/>
                    <a:pt x="133" y="8648"/>
                    <a:pt x="57" y="9306"/>
                  </a:cubicBezTo>
                  <a:cubicBezTo>
                    <a:pt x="1" y="9908"/>
                    <a:pt x="452" y="10547"/>
                    <a:pt x="452" y="11186"/>
                  </a:cubicBezTo>
                  <a:cubicBezTo>
                    <a:pt x="452" y="11956"/>
                    <a:pt x="20" y="12765"/>
                    <a:pt x="57" y="13592"/>
                  </a:cubicBezTo>
                  <a:cubicBezTo>
                    <a:pt x="95" y="14381"/>
                    <a:pt x="621" y="15152"/>
                    <a:pt x="678" y="15941"/>
                  </a:cubicBezTo>
                  <a:cubicBezTo>
                    <a:pt x="734" y="16749"/>
                    <a:pt x="339" y="17576"/>
                    <a:pt x="414" y="18366"/>
                  </a:cubicBezTo>
                  <a:cubicBezTo>
                    <a:pt x="490" y="19174"/>
                    <a:pt x="1035" y="19907"/>
                    <a:pt x="1110" y="20696"/>
                  </a:cubicBezTo>
                  <a:cubicBezTo>
                    <a:pt x="1204" y="21486"/>
                    <a:pt x="828" y="22350"/>
                    <a:pt x="922" y="23140"/>
                  </a:cubicBezTo>
                  <a:cubicBezTo>
                    <a:pt x="1016" y="23929"/>
                    <a:pt x="1599" y="24681"/>
                    <a:pt x="1693" y="25452"/>
                  </a:cubicBezTo>
                  <a:cubicBezTo>
                    <a:pt x="1805" y="26260"/>
                    <a:pt x="1467" y="27124"/>
                    <a:pt x="1561" y="27876"/>
                  </a:cubicBezTo>
                  <a:cubicBezTo>
                    <a:pt x="1693" y="28722"/>
                    <a:pt x="2275" y="29455"/>
                    <a:pt x="2388" y="30188"/>
                  </a:cubicBezTo>
                  <a:cubicBezTo>
                    <a:pt x="2407" y="30376"/>
                    <a:pt x="2407" y="30583"/>
                    <a:pt x="2407" y="30771"/>
                  </a:cubicBezTo>
                  <a:cubicBezTo>
                    <a:pt x="2087" y="31222"/>
                    <a:pt x="1880" y="31992"/>
                    <a:pt x="1880" y="32857"/>
                  </a:cubicBezTo>
                  <a:cubicBezTo>
                    <a:pt x="1880" y="34229"/>
                    <a:pt x="2407" y="35357"/>
                    <a:pt x="3083" y="35357"/>
                  </a:cubicBezTo>
                  <a:cubicBezTo>
                    <a:pt x="3309" y="35338"/>
                    <a:pt x="3534" y="35206"/>
                    <a:pt x="3685" y="35000"/>
                  </a:cubicBezTo>
                  <a:lnTo>
                    <a:pt x="3722" y="35018"/>
                  </a:lnTo>
                  <a:cubicBezTo>
                    <a:pt x="3741" y="34962"/>
                    <a:pt x="3779" y="34906"/>
                    <a:pt x="3798" y="34849"/>
                  </a:cubicBezTo>
                  <a:cubicBezTo>
                    <a:pt x="4136" y="34229"/>
                    <a:pt x="4286" y="33552"/>
                    <a:pt x="4267" y="32857"/>
                  </a:cubicBezTo>
                  <a:cubicBezTo>
                    <a:pt x="4267" y="31692"/>
                    <a:pt x="3892" y="30733"/>
                    <a:pt x="3384" y="30432"/>
                  </a:cubicBezTo>
                  <a:cubicBezTo>
                    <a:pt x="3347" y="30282"/>
                    <a:pt x="3365" y="30132"/>
                    <a:pt x="3440" y="29981"/>
                  </a:cubicBezTo>
                  <a:cubicBezTo>
                    <a:pt x="3741" y="29436"/>
                    <a:pt x="4211" y="28102"/>
                    <a:pt x="3910" y="27162"/>
                  </a:cubicBezTo>
                  <a:cubicBezTo>
                    <a:pt x="3591" y="26222"/>
                    <a:pt x="2651" y="25057"/>
                    <a:pt x="2801" y="24192"/>
                  </a:cubicBezTo>
                  <a:cubicBezTo>
                    <a:pt x="2971" y="23346"/>
                    <a:pt x="4211" y="22407"/>
                    <a:pt x="3741" y="21373"/>
                  </a:cubicBezTo>
                  <a:cubicBezTo>
                    <a:pt x="3271" y="20358"/>
                    <a:pt x="1956" y="18967"/>
                    <a:pt x="2651" y="18403"/>
                  </a:cubicBezTo>
                  <a:cubicBezTo>
                    <a:pt x="3365" y="17858"/>
                    <a:pt x="21013" y="17633"/>
                    <a:pt x="21014" y="17633"/>
                  </a:cubicBezTo>
                  <a:lnTo>
                    <a:pt x="21014" y="17633"/>
                  </a:lnTo>
                  <a:cubicBezTo>
                    <a:pt x="21014" y="17633"/>
                    <a:pt x="20619" y="19268"/>
                    <a:pt x="21334" y="20132"/>
                  </a:cubicBezTo>
                  <a:cubicBezTo>
                    <a:pt x="22029" y="20978"/>
                    <a:pt x="20789" y="21692"/>
                    <a:pt x="20789" y="22858"/>
                  </a:cubicBezTo>
                  <a:cubicBezTo>
                    <a:pt x="20789" y="24042"/>
                    <a:pt x="21728" y="24042"/>
                    <a:pt x="21559" y="24982"/>
                  </a:cubicBezTo>
                  <a:cubicBezTo>
                    <a:pt x="21409" y="25921"/>
                    <a:pt x="20394" y="27012"/>
                    <a:pt x="20394" y="27876"/>
                  </a:cubicBezTo>
                  <a:cubicBezTo>
                    <a:pt x="20394" y="28741"/>
                    <a:pt x="21672" y="29192"/>
                    <a:pt x="21334" y="30244"/>
                  </a:cubicBezTo>
                  <a:cubicBezTo>
                    <a:pt x="20901" y="30639"/>
                    <a:pt x="20619" y="31504"/>
                    <a:pt x="20619" y="32537"/>
                  </a:cubicBezTo>
                  <a:cubicBezTo>
                    <a:pt x="20619" y="33910"/>
                    <a:pt x="21146" y="35037"/>
                    <a:pt x="21804" y="35037"/>
                  </a:cubicBezTo>
                  <a:cubicBezTo>
                    <a:pt x="22461" y="35037"/>
                    <a:pt x="23006" y="33910"/>
                    <a:pt x="23006" y="32537"/>
                  </a:cubicBezTo>
                  <a:cubicBezTo>
                    <a:pt x="23025" y="31861"/>
                    <a:pt x="22875" y="31184"/>
                    <a:pt x="22555" y="30583"/>
                  </a:cubicBezTo>
                  <a:cubicBezTo>
                    <a:pt x="22537" y="30395"/>
                    <a:pt x="22537" y="30207"/>
                    <a:pt x="22555" y="30019"/>
                  </a:cubicBezTo>
                  <a:cubicBezTo>
                    <a:pt x="22631" y="29267"/>
                    <a:pt x="23176" y="28496"/>
                    <a:pt x="23270" y="27632"/>
                  </a:cubicBezTo>
                  <a:cubicBezTo>
                    <a:pt x="23326" y="26842"/>
                    <a:pt x="22931" y="25978"/>
                    <a:pt x="23006" y="25151"/>
                  </a:cubicBezTo>
                  <a:cubicBezTo>
                    <a:pt x="23063" y="24343"/>
                    <a:pt x="23608" y="23553"/>
                    <a:pt x="23664" y="22726"/>
                  </a:cubicBezTo>
                  <a:cubicBezTo>
                    <a:pt x="23721" y="21899"/>
                    <a:pt x="23307" y="21072"/>
                    <a:pt x="23364" y="20245"/>
                  </a:cubicBezTo>
                  <a:cubicBezTo>
                    <a:pt x="23420" y="19437"/>
                    <a:pt x="23927" y="18629"/>
                    <a:pt x="23965" y="17821"/>
                  </a:cubicBezTo>
                  <a:cubicBezTo>
                    <a:pt x="24003" y="17012"/>
                    <a:pt x="23589" y="16204"/>
                    <a:pt x="23608" y="15396"/>
                  </a:cubicBezTo>
                  <a:cubicBezTo>
                    <a:pt x="23646" y="14550"/>
                    <a:pt x="24134" y="13742"/>
                    <a:pt x="24134" y="12953"/>
                  </a:cubicBezTo>
                  <a:cubicBezTo>
                    <a:pt x="24134" y="12088"/>
                    <a:pt x="23664" y="11261"/>
                    <a:pt x="23627" y="10509"/>
                  </a:cubicBezTo>
                  <a:cubicBezTo>
                    <a:pt x="23608" y="9889"/>
                    <a:pt x="24021" y="9250"/>
                    <a:pt x="23946" y="8705"/>
                  </a:cubicBezTo>
                  <a:cubicBezTo>
                    <a:pt x="23852" y="8085"/>
                    <a:pt x="23270" y="7615"/>
                    <a:pt x="23100" y="7070"/>
                  </a:cubicBezTo>
                  <a:cubicBezTo>
                    <a:pt x="22931" y="6487"/>
                    <a:pt x="23138" y="5754"/>
                    <a:pt x="22894" y="5265"/>
                  </a:cubicBezTo>
                  <a:cubicBezTo>
                    <a:pt x="22631" y="4701"/>
                    <a:pt x="21916" y="4457"/>
                    <a:pt x="21559" y="4025"/>
                  </a:cubicBezTo>
                  <a:cubicBezTo>
                    <a:pt x="21202" y="3574"/>
                    <a:pt x="21108" y="2803"/>
                    <a:pt x="20657" y="2427"/>
                  </a:cubicBezTo>
                  <a:cubicBezTo>
                    <a:pt x="20206" y="2070"/>
                    <a:pt x="19454" y="2108"/>
                    <a:pt x="18928" y="1845"/>
                  </a:cubicBezTo>
                  <a:cubicBezTo>
                    <a:pt x="18420" y="1563"/>
                    <a:pt x="18063" y="905"/>
                    <a:pt x="17499" y="717"/>
                  </a:cubicBezTo>
                  <a:cubicBezTo>
                    <a:pt x="17358" y="670"/>
                    <a:pt x="17210" y="653"/>
                    <a:pt x="17059" y="653"/>
                  </a:cubicBezTo>
                  <a:cubicBezTo>
                    <a:pt x="16704" y="653"/>
                    <a:pt x="16329" y="743"/>
                    <a:pt x="15974" y="743"/>
                  </a:cubicBezTo>
                  <a:cubicBezTo>
                    <a:pt x="15873" y="743"/>
                    <a:pt x="15773" y="736"/>
                    <a:pt x="15676" y="717"/>
                  </a:cubicBezTo>
                  <a:cubicBezTo>
                    <a:pt x="15094" y="585"/>
                    <a:pt x="14567" y="59"/>
                    <a:pt x="13985" y="3"/>
                  </a:cubicBezTo>
                  <a:cubicBezTo>
                    <a:pt x="13960" y="1"/>
                    <a:pt x="13936" y="0"/>
                    <a:pt x="13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56;p68">
              <a:extLst>
                <a:ext uri="{FF2B5EF4-FFF2-40B4-BE49-F238E27FC236}">
                  <a16:creationId xmlns:a16="http://schemas.microsoft.com/office/drawing/2014/main" id="{EBDFCDAD-A32D-4F3C-B98F-305587935A19}"/>
                </a:ext>
              </a:extLst>
            </p:cNvPr>
            <p:cNvSpPr/>
            <p:nvPr/>
          </p:nvSpPr>
          <p:spPr>
            <a:xfrm>
              <a:off x="5445872" y="2756347"/>
              <a:ext cx="672189" cy="653697"/>
            </a:xfrm>
            <a:custGeom>
              <a:avLst/>
              <a:gdLst/>
              <a:ahLst/>
              <a:cxnLst/>
              <a:rect l="l" t="t" r="r" b="b"/>
              <a:pathLst>
                <a:path w="13064" h="12706" extrusionOk="0">
                  <a:moveTo>
                    <a:pt x="1655" y="0"/>
                  </a:moveTo>
                  <a:lnTo>
                    <a:pt x="1655" y="19"/>
                  </a:lnTo>
                  <a:cubicBezTo>
                    <a:pt x="734" y="19"/>
                    <a:pt x="1" y="752"/>
                    <a:pt x="1" y="1654"/>
                  </a:cubicBezTo>
                  <a:lnTo>
                    <a:pt x="1" y="6184"/>
                  </a:lnTo>
                  <a:cubicBezTo>
                    <a:pt x="1" y="9774"/>
                    <a:pt x="2933" y="12706"/>
                    <a:pt x="6523" y="12706"/>
                  </a:cubicBezTo>
                  <a:cubicBezTo>
                    <a:pt x="10132" y="12706"/>
                    <a:pt x="13064" y="9774"/>
                    <a:pt x="13064" y="6184"/>
                  </a:cubicBezTo>
                  <a:lnTo>
                    <a:pt x="13064" y="1485"/>
                  </a:lnTo>
                  <a:cubicBezTo>
                    <a:pt x="13064" y="658"/>
                    <a:pt x="12406" y="0"/>
                    <a:pt x="11598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57;p68">
              <a:extLst>
                <a:ext uri="{FF2B5EF4-FFF2-40B4-BE49-F238E27FC236}">
                  <a16:creationId xmlns:a16="http://schemas.microsoft.com/office/drawing/2014/main" id="{23B72AA3-E3B2-4075-BC97-08FC729E22F3}"/>
                </a:ext>
              </a:extLst>
            </p:cNvPr>
            <p:cNvSpPr/>
            <p:nvPr/>
          </p:nvSpPr>
          <p:spPr>
            <a:xfrm>
              <a:off x="5572601" y="3816133"/>
              <a:ext cx="141240" cy="752374"/>
            </a:xfrm>
            <a:custGeom>
              <a:avLst/>
              <a:gdLst/>
              <a:ahLst/>
              <a:cxnLst/>
              <a:rect l="l" t="t" r="r" b="b"/>
              <a:pathLst>
                <a:path w="2745" h="14624" extrusionOk="0">
                  <a:moveTo>
                    <a:pt x="1372" y="1"/>
                  </a:moveTo>
                  <a:cubicBezTo>
                    <a:pt x="620" y="1"/>
                    <a:pt x="0" y="602"/>
                    <a:pt x="0" y="1373"/>
                  </a:cubicBezTo>
                  <a:lnTo>
                    <a:pt x="0" y="13233"/>
                  </a:lnTo>
                  <a:cubicBezTo>
                    <a:pt x="0" y="14003"/>
                    <a:pt x="620" y="14624"/>
                    <a:pt x="1372" y="14624"/>
                  </a:cubicBezTo>
                  <a:cubicBezTo>
                    <a:pt x="2143" y="14624"/>
                    <a:pt x="2744" y="13985"/>
                    <a:pt x="2744" y="13233"/>
                  </a:cubicBezTo>
                  <a:lnTo>
                    <a:pt x="2744" y="1373"/>
                  </a:lnTo>
                  <a:cubicBezTo>
                    <a:pt x="2744" y="602"/>
                    <a:pt x="2124" y="1"/>
                    <a:pt x="1372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58;p68">
              <a:extLst>
                <a:ext uri="{FF2B5EF4-FFF2-40B4-BE49-F238E27FC236}">
                  <a16:creationId xmlns:a16="http://schemas.microsoft.com/office/drawing/2014/main" id="{F2C93351-2109-4D30-ADBC-FA416F1C36A8}"/>
                </a:ext>
              </a:extLst>
            </p:cNvPr>
            <p:cNvSpPr/>
            <p:nvPr/>
          </p:nvSpPr>
          <p:spPr>
            <a:xfrm>
              <a:off x="5853021" y="3818551"/>
              <a:ext cx="141240" cy="749956"/>
            </a:xfrm>
            <a:custGeom>
              <a:avLst/>
              <a:gdLst/>
              <a:ahLst/>
              <a:cxnLst/>
              <a:rect l="l" t="t" r="r" b="b"/>
              <a:pathLst>
                <a:path w="2745" h="14577" extrusionOk="0">
                  <a:moveTo>
                    <a:pt x="1366" y="1"/>
                  </a:moveTo>
                  <a:cubicBezTo>
                    <a:pt x="696" y="1"/>
                    <a:pt x="29" y="443"/>
                    <a:pt x="1" y="1326"/>
                  </a:cubicBezTo>
                  <a:lnTo>
                    <a:pt x="1" y="13186"/>
                  </a:lnTo>
                  <a:cubicBezTo>
                    <a:pt x="1" y="13956"/>
                    <a:pt x="602" y="14577"/>
                    <a:pt x="1373" y="14577"/>
                  </a:cubicBezTo>
                  <a:cubicBezTo>
                    <a:pt x="2125" y="14577"/>
                    <a:pt x="2745" y="13956"/>
                    <a:pt x="2745" y="13186"/>
                  </a:cubicBezTo>
                  <a:lnTo>
                    <a:pt x="2745" y="1326"/>
                  </a:lnTo>
                  <a:cubicBezTo>
                    <a:pt x="2707" y="443"/>
                    <a:pt x="2035" y="1"/>
                    <a:pt x="1366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59;p68">
              <a:extLst>
                <a:ext uri="{FF2B5EF4-FFF2-40B4-BE49-F238E27FC236}">
                  <a16:creationId xmlns:a16="http://schemas.microsoft.com/office/drawing/2014/main" id="{040210E6-698B-479C-B1CC-2E40C77F589D}"/>
                </a:ext>
              </a:extLst>
            </p:cNvPr>
            <p:cNvSpPr/>
            <p:nvPr/>
          </p:nvSpPr>
          <p:spPr>
            <a:xfrm>
              <a:off x="5852095" y="3113605"/>
              <a:ext cx="142166" cy="843746"/>
            </a:xfrm>
            <a:custGeom>
              <a:avLst/>
              <a:gdLst/>
              <a:ahLst/>
              <a:cxnLst/>
              <a:rect l="l" t="t" r="r" b="b"/>
              <a:pathLst>
                <a:path w="2763" h="16400" extrusionOk="0">
                  <a:moveTo>
                    <a:pt x="1384" y="1"/>
                  </a:moveTo>
                  <a:cubicBezTo>
                    <a:pt x="714" y="1"/>
                    <a:pt x="47" y="443"/>
                    <a:pt x="19" y="1326"/>
                  </a:cubicBezTo>
                  <a:lnTo>
                    <a:pt x="19" y="15028"/>
                  </a:lnTo>
                  <a:cubicBezTo>
                    <a:pt x="0" y="15780"/>
                    <a:pt x="620" y="16400"/>
                    <a:pt x="1391" y="16400"/>
                  </a:cubicBezTo>
                  <a:cubicBezTo>
                    <a:pt x="2143" y="16400"/>
                    <a:pt x="2763" y="15780"/>
                    <a:pt x="2763" y="15028"/>
                  </a:cubicBezTo>
                  <a:lnTo>
                    <a:pt x="2763" y="1326"/>
                  </a:lnTo>
                  <a:cubicBezTo>
                    <a:pt x="2725" y="443"/>
                    <a:pt x="2053" y="1"/>
                    <a:pt x="1384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60;p68">
              <a:extLst>
                <a:ext uri="{FF2B5EF4-FFF2-40B4-BE49-F238E27FC236}">
                  <a16:creationId xmlns:a16="http://schemas.microsoft.com/office/drawing/2014/main" id="{EB9F5DA7-CFDC-4324-85E4-06A750F19A0D}"/>
                </a:ext>
              </a:extLst>
            </p:cNvPr>
            <p:cNvSpPr/>
            <p:nvPr/>
          </p:nvSpPr>
          <p:spPr>
            <a:xfrm>
              <a:off x="5816278" y="3181825"/>
              <a:ext cx="213799" cy="517722"/>
            </a:xfrm>
            <a:custGeom>
              <a:avLst/>
              <a:gdLst/>
              <a:ahLst/>
              <a:cxnLst/>
              <a:rect l="l" t="t" r="r" b="b"/>
              <a:pathLst>
                <a:path w="4155" h="7444" extrusionOk="0">
                  <a:moveTo>
                    <a:pt x="1" y="0"/>
                  </a:moveTo>
                  <a:lnTo>
                    <a:pt x="1" y="7443"/>
                  </a:lnTo>
                  <a:lnTo>
                    <a:pt x="4154" y="7443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61;p68">
              <a:extLst>
                <a:ext uri="{FF2B5EF4-FFF2-40B4-BE49-F238E27FC236}">
                  <a16:creationId xmlns:a16="http://schemas.microsoft.com/office/drawing/2014/main" id="{F3507CB4-EBB1-4548-8F34-7D64DDB4CEFC}"/>
                </a:ext>
              </a:extLst>
            </p:cNvPr>
            <p:cNvSpPr/>
            <p:nvPr/>
          </p:nvSpPr>
          <p:spPr>
            <a:xfrm>
              <a:off x="5852095" y="4465000"/>
              <a:ext cx="243735" cy="139321"/>
            </a:xfrm>
            <a:custGeom>
              <a:avLst/>
              <a:gdLst/>
              <a:ahLst/>
              <a:cxnLst/>
              <a:rect l="l" t="t" r="r" b="b"/>
              <a:pathLst>
                <a:path w="4737" h="2708" extrusionOk="0">
                  <a:moveTo>
                    <a:pt x="0" y="1"/>
                  </a:moveTo>
                  <a:lnTo>
                    <a:pt x="0" y="2707"/>
                  </a:lnTo>
                  <a:lnTo>
                    <a:pt x="4736" y="2707"/>
                  </a:lnTo>
                  <a:lnTo>
                    <a:pt x="2782" y="1110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2;p68">
              <a:extLst>
                <a:ext uri="{FF2B5EF4-FFF2-40B4-BE49-F238E27FC236}">
                  <a16:creationId xmlns:a16="http://schemas.microsoft.com/office/drawing/2014/main" id="{06FA3002-2271-43D6-A72F-223A0F6F094F}"/>
                </a:ext>
              </a:extLst>
            </p:cNvPr>
            <p:cNvSpPr/>
            <p:nvPr/>
          </p:nvSpPr>
          <p:spPr>
            <a:xfrm>
              <a:off x="5572601" y="3111238"/>
              <a:ext cx="141240" cy="846112"/>
            </a:xfrm>
            <a:custGeom>
              <a:avLst/>
              <a:gdLst/>
              <a:ahLst/>
              <a:cxnLst/>
              <a:rect l="l" t="t" r="r" b="b"/>
              <a:pathLst>
                <a:path w="2745" h="16446" extrusionOk="0">
                  <a:moveTo>
                    <a:pt x="1372" y="0"/>
                  </a:moveTo>
                  <a:cubicBezTo>
                    <a:pt x="620" y="0"/>
                    <a:pt x="0" y="620"/>
                    <a:pt x="0" y="1372"/>
                  </a:cubicBezTo>
                  <a:lnTo>
                    <a:pt x="0" y="15074"/>
                  </a:lnTo>
                  <a:cubicBezTo>
                    <a:pt x="0" y="15826"/>
                    <a:pt x="620" y="16446"/>
                    <a:pt x="1372" y="16446"/>
                  </a:cubicBezTo>
                  <a:cubicBezTo>
                    <a:pt x="2124" y="16446"/>
                    <a:pt x="2744" y="15826"/>
                    <a:pt x="2744" y="15074"/>
                  </a:cubicBezTo>
                  <a:lnTo>
                    <a:pt x="2744" y="1372"/>
                  </a:lnTo>
                  <a:cubicBezTo>
                    <a:pt x="2744" y="620"/>
                    <a:pt x="2124" y="0"/>
                    <a:pt x="1372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63;p68">
              <a:extLst>
                <a:ext uri="{FF2B5EF4-FFF2-40B4-BE49-F238E27FC236}">
                  <a16:creationId xmlns:a16="http://schemas.microsoft.com/office/drawing/2014/main" id="{C8CB0188-5C42-4F76-A48F-7EC781F65ABC}"/>
                </a:ext>
              </a:extLst>
            </p:cNvPr>
            <p:cNvSpPr/>
            <p:nvPr/>
          </p:nvSpPr>
          <p:spPr>
            <a:xfrm>
              <a:off x="5536775" y="3181825"/>
              <a:ext cx="212821" cy="517722"/>
            </a:xfrm>
            <a:custGeom>
              <a:avLst/>
              <a:gdLst/>
              <a:ahLst/>
              <a:cxnLst/>
              <a:rect l="l" t="t" r="r" b="b"/>
              <a:pathLst>
                <a:path w="4136" h="7444" extrusionOk="0">
                  <a:moveTo>
                    <a:pt x="1" y="0"/>
                  </a:moveTo>
                  <a:lnTo>
                    <a:pt x="1" y="7443"/>
                  </a:lnTo>
                  <a:lnTo>
                    <a:pt x="4136" y="7443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64;p68">
              <a:extLst>
                <a:ext uri="{FF2B5EF4-FFF2-40B4-BE49-F238E27FC236}">
                  <a16:creationId xmlns:a16="http://schemas.microsoft.com/office/drawing/2014/main" id="{F9BEE0AE-C1A7-4315-B06E-772B68094CFC}"/>
                </a:ext>
              </a:extLst>
            </p:cNvPr>
            <p:cNvSpPr/>
            <p:nvPr/>
          </p:nvSpPr>
          <p:spPr>
            <a:xfrm>
              <a:off x="5471032" y="4465000"/>
              <a:ext cx="243787" cy="139321"/>
            </a:xfrm>
            <a:custGeom>
              <a:avLst/>
              <a:gdLst/>
              <a:ahLst/>
              <a:cxnLst/>
              <a:rect l="l" t="t" r="r" b="b"/>
              <a:pathLst>
                <a:path w="4738" h="2708" extrusionOk="0">
                  <a:moveTo>
                    <a:pt x="1955" y="1"/>
                  </a:moveTo>
                  <a:lnTo>
                    <a:pt x="1955" y="1110"/>
                  </a:lnTo>
                  <a:lnTo>
                    <a:pt x="1" y="2707"/>
                  </a:lnTo>
                  <a:lnTo>
                    <a:pt x="4737" y="270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65;p68">
              <a:extLst>
                <a:ext uri="{FF2B5EF4-FFF2-40B4-BE49-F238E27FC236}">
                  <a16:creationId xmlns:a16="http://schemas.microsoft.com/office/drawing/2014/main" id="{0BC2582F-ADB9-4E49-98A1-8528BFCD888C}"/>
                </a:ext>
              </a:extLst>
            </p:cNvPr>
            <p:cNvSpPr/>
            <p:nvPr/>
          </p:nvSpPr>
          <p:spPr>
            <a:xfrm>
              <a:off x="5721507" y="2498128"/>
              <a:ext cx="121893" cy="325922"/>
            </a:xfrm>
            <a:custGeom>
              <a:avLst/>
              <a:gdLst/>
              <a:ahLst/>
              <a:cxnLst/>
              <a:rect l="l" t="t" r="r" b="b"/>
              <a:pathLst>
                <a:path w="2369" h="6335" extrusionOk="0">
                  <a:moveTo>
                    <a:pt x="1185" y="1"/>
                  </a:moveTo>
                  <a:cubicBezTo>
                    <a:pt x="593" y="1"/>
                    <a:pt x="1" y="395"/>
                    <a:pt x="1" y="1185"/>
                  </a:cubicBezTo>
                  <a:lnTo>
                    <a:pt x="1" y="5151"/>
                  </a:lnTo>
                  <a:cubicBezTo>
                    <a:pt x="1" y="5809"/>
                    <a:pt x="527" y="6335"/>
                    <a:pt x="1166" y="6335"/>
                  </a:cubicBezTo>
                  <a:cubicBezTo>
                    <a:pt x="1824" y="6335"/>
                    <a:pt x="2369" y="5809"/>
                    <a:pt x="2369" y="5151"/>
                  </a:cubicBezTo>
                  <a:lnTo>
                    <a:pt x="2369" y="1185"/>
                  </a:lnTo>
                  <a:cubicBezTo>
                    <a:pt x="2369" y="395"/>
                    <a:pt x="1777" y="1"/>
                    <a:pt x="1185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66;p68">
              <a:extLst>
                <a:ext uri="{FF2B5EF4-FFF2-40B4-BE49-F238E27FC236}">
                  <a16:creationId xmlns:a16="http://schemas.microsoft.com/office/drawing/2014/main" id="{9713E443-13C1-4D36-97FF-83294A1C1D2C}"/>
                </a:ext>
              </a:extLst>
            </p:cNvPr>
            <p:cNvSpPr/>
            <p:nvPr/>
          </p:nvSpPr>
          <p:spPr>
            <a:xfrm>
              <a:off x="5278597" y="1776769"/>
              <a:ext cx="1000977" cy="938976"/>
            </a:xfrm>
            <a:custGeom>
              <a:avLst/>
              <a:gdLst/>
              <a:ahLst/>
              <a:cxnLst/>
              <a:rect l="l" t="t" r="r" b="b"/>
              <a:pathLst>
                <a:path w="19454" h="18251" extrusionOk="0">
                  <a:moveTo>
                    <a:pt x="5432" y="0"/>
                  </a:moveTo>
                  <a:cubicBezTo>
                    <a:pt x="2425" y="0"/>
                    <a:pt x="0" y="2425"/>
                    <a:pt x="0" y="5432"/>
                  </a:cubicBezTo>
                  <a:lnTo>
                    <a:pt x="0" y="12800"/>
                  </a:lnTo>
                  <a:cubicBezTo>
                    <a:pt x="0" y="15826"/>
                    <a:pt x="2425" y="18251"/>
                    <a:pt x="5432" y="18251"/>
                  </a:cubicBezTo>
                  <a:lnTo>
                    <a:pt x="14022" y="18251"/>
                  </a:lnTo>
                  <a:cubicBezTo>
                    <a:pt x="17029" y="18251"/>
                    <a:pt x="19454" y="15826"/>
                    <a:pt x="19454" y="12800"/>
                  </a:cubicBezTo>
                  <a:lnTo>
                    <a:pt x="19454" y="5432"/>
                  </a:lnTo>
                  <a:cubicBezTo>
                    <a:pt x="19454" y="2425"/>
                    <a:pt x="17029" y="0"/>
                    <a:pt x="14022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67;p68">
              <a:extLst>
                <a:ext uri="{FF2B5EF4-FFF2-40B4-BE49-F238E27FC236}">
                  <a16:creationId xmlns:a16="http://schemas.microsoft.com/office/drawing/2014/main" id="{7D619731-B339-4291-BACA-969DA38D9975}"/>
                </a:ext>
              </a:extLst>
            </p:cNvPr>
            <p:cNvSpPr/>
            <p:nvPr/>
          </p:nvSpPr>
          <p:spPr>
            <a:xfrm>
              <a:off x="5164474" y="2201013"/>
              <a:ext cx="233136" cy="212583"/>
            </a:xfrm>
            <a:custGeom>
              <a:avLst/>
              <a:gdLst/>
              <a:ahLst/>
              <a:cxnLst/>
              <a:rect l="l" t="t" r="r" b="b"/>
              <a:pathLst>
                <a:path w="4531" h="4132" extrusionOk="0">
                  <a:moveTo>
                    <a:pt x="2265" y="1"/>
                  </a:moveTo>
                  <a:cubicBezTo>
                    <a:pt x="1739" y="1"/>
                    <a:pt x="1213" y="203"/>
                    <a:pt x="809" y="607"/>
                  </a:cubicBezTo>
                  <a:cubicBezTo>
                    <a:pt x="1" y="1415"/>
                    <a:pt x="1" y="2731"/>
                    <a:pt x="809" y="3539"/>
                  </a:cubicBezTo>
                  <a:cubicBezTo>
                    <a:pt x="1213" y="3934"/>
                    <a:pt x="1739" y="4131"/>
                    <a:pt x="2265" y="4131"/>
                  </a:cubicBezTo>
                  <a:cubicBezTo>
                    <a:pt x="2792" y="4131"/>
                    <a:pt x="3318" y="3934"/>
                    <a:pt x="3722" y="3539"/>
                  </a:cubicBezTo>
                  <a:cubicBezTo>
                    <a:pt x="4530" y="2731"/>
                    <a:pt x="4530" y="1415"/>
                    <a:pt x="3722" y="607"/>
                  </a:cubicBezTo>
                  <a:cubicBezTo>
                    <a:pt x="3318" y="203"/>
                    <a:pt x="2792" y="1"/>
                    <a:pt x="2265" y="1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68;p68">
              <a:extLst>
                <a:ext uri="{FF2B5EF4-FFF2-40B4-BE49-F238E27FC236}">
                  <a16:creationId xmlns:a16="http://schemas.microsoft.com/office/drawing/2014/main" id="{8D25B736-0B44-49AC-BD1F-0498C612C0C0}"/>
                </a:ext>
              </a:extLst>
            </p:cNvPr>
            <p:cNvSpPr/>
            <p:nvPr/>
          </p:nvSpPr>
          <p:spPr>
            <a:xfrm>
              <a:off x="6162512" y="2201322"/>
              <a:ext cx="234062" cy="212737"/>
            </a:xfrm>
            <a:custGeom>
              <a:avLst/>
              <a:gdLst/>
              <a:ahLst/>
              <a:cxnLst/>
              <a:rect l="l" t="t" r="r" b="b"/>
              <a:pathLst>
                <a:path w="4549" h="4135" extrusionOk="0">
                  <a:moveTo>
                    <a:pt x="2290" y="0"/>
                  </a:moveTo>
                  <a:cubicBezTo>
                    <a:pt x="1354" y="0"/>
                    <a:pt x="505" y="647"/>
                    <a:pt x="264" y="1597"/>
                  </a:cubicBezTo>
                  <a:cubicBezTo>
                    <a:pt x="0" y="2706"/>
                    <a:pt x="696" y="3815"/>
                    <a:pt x="1805" y="4078"/>
                  </a:cubicBezTo>
                  <a:cubicBezTo>
                    <a:pt x="1966" y="4116"/>
                    <a:pt x="2128" y="4135"/>
                    <a:pt x="2287" y="4135"/>
                  </a:cubicBezTo>
                  <a:cubicBezTo>
                    <a:pt x="3219" y="4135"/>
                    <a:pt x="4061" y="3503"/>
                    <a:pt x="4286" y="2556"/>
                  </a:cubicBezTo>
                  <a:cubicBezTo>
                    <a:pt x="4549" y="1447"/>
                    <a:pt x="3872" y="338"/>
                    <a:pt x="2763" y="56"/>
                  </a:cubicBezTo>
                  <a:cubicBezTo>
                    <a:pt x="2605" y="18"/>
                    <a:pt x="2446" y="0"/>
                    <a:pt x="2290" y="0"/>
                  </a:cubicBezTo>
                  <a:close/>
                </a:path>
              </a:pathLst>
            </a:custGeom>
            <a:solidFill>
              <a:srgbClr val="AF7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69;p68">
              <a:extLst>
                <a:ext uri="{FF2B5EF4-FFF2-40B4-BE49-F238E27FC236}">
                  <a16:creationId xmlns:a16="http://schemas.microsoft.com/office/drawing/2014/main" id="{A7121361-8D4B-4271-ACAD-5018ACDB6589}"/>
                </a:ext>
              </a:extLst>
            </p:cNvPr>
            <p:cNvSpPr/>
            <p:nvPr/>
          </p:nvSpPr>
          <p:spPr>
            <a:xfrm>
              <a:off x="6268866" y="2250609"/>
              <a:ext cx="68742" cy="115089"/>
            </a:xfrm>
            <a:custGeom>
              <a:avLst/>
              <a:gdLst/>
              <a:ahLst/>
              <a:cxnLst/>
              <a:rect l="l" t="t" r="r" b="b"/>
              <a:pathLst>
                <a:path w="1336" h="2237" extrusionOk="0">
                  <a:moveTo>
                    <a:pt x="226" y="0"/>
                  </a:moveTo>
                  <a:cubicBezTo>
                    <a:pt x="1" y="38"/>
                    <a:pt x="1" y="338"/>
                    <a:pt x="226" y="376"/>
                  </a:cubicBezTo>
                  <a:cubicBezTo>
                    <a:pt x="1223" y="376"/>
                    <a:pt x="1223" y="1861"/>
                    <a:pt x="226" y="1861"/>
                  </a:cubicBezTo>
                  <a:cubicBezTo>
                    <a:pt x="114" y="1861"/>
                    <a:pt x="38" y="1955"/>
                    <a:pt x="38" y="2049"/>
                  </a:cubicBezTo>
                  <a:cubicBezTo>
                    <a:pt x="38" y="2143"/>
                    <a:pt x="114" y="2237"/>
                    <a:pt x="208" y="2237"/>
                  </a:cubicBezTo>
                  <a:lnTo>
                    <a:pt x="226" y="2237"/>
                  </a:lnTo>
                  <a:cubicBezTo>
                    <a:pt x="828" y="2237"/>
                    <a:pt x="1335" y="1729"/>
                    <a:pt x="1335" y="1128"/>
                  </a:cubicBezTo>
                  <a:cubicBezTo>
                    <a:pt x="1335" y="508"/>
                    <a:pt x="828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70;p68">
              <a:extLst>
                <a:ext uri="{FF2B5EF4-FFF2-40B4-BE49-F238E27FC236}">
                  <a16:creationId xmlns:a16="http://schemas.microsoft.com/office/drawing/2014/main" id="{5E1C8730-679E-4149-B279-F87C43CA68DC}"/>
                </a:ext>
              </a:extLst>
            </p:cNvPr>
            <p:cNvSpPr/>
            <p:nvPr/>
          </p:nvSpPr>
          <p:spPr>
            <a:xfrm>
              <a:off x="6270821" y="2297993"/>
              <a:ext cx="54181" cy="67705"/>
            </a:xfrm>
            <a:custGeom>
              <a:avLst/>
              <a:gdLst/>
              <a:ahLst/>
              <a:cxnLst/>
              <a:rect l="l" t="t" r="r" b="b"/>
              <a:pathLst>
                <a:path w="1053" h="1316" extrusionOk="0">
                  <a:moveTo>
                    <a:pt x="188" y="0"/>
                  </a:moveTo>
                  <a:cubicBezTo>
                    <a:pt x="76" y="0"/>
                    <a:pt x="0" y="94"/>
                    <a:pt x="0" y="188"/>
                  </a:cubicBezTo>
                  <a:cubicBezTo>
                    <a:pt x="0" y="301"/>
                    <a:pt x="76" y="376"/>
                    <a:pt x="188" y="376"/>
                  </a:cubicBezTo>
                  <a:cubicBezTo>
                    <a:pt x="564" y="376"/>
                    <a:pt x="564" y="940"/>
                    <a:pt x="188" y="940"/>
                  </a:cubicBezTo>
                  <a:cubicBezTo>
                    <a:pt x="76" y="940"/>
                    <a:pt x="0" y="1034"/>
                    <a:pt x="0" y="1128"/>
                  </a:cubicBezTo>
                  <a:cubicBezTo>
                    <a:pt x="0" y="1222"/>
                    <a:pt x="76" y="1316"/>
                    <a:pt x="170" y="1316"/>
                  </a:cubicBezTo>
                  <a:lnTo>
                    <a:pt x="188" y="1297"/>
                  </a:lnTo>
                  <a:cubicBezTo>
                    <a:pt x="1053" y="1297"/>
                    <a:pt x="1053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71;p68">
              <a:extLst>
                <a:ext uri="{FF2B5EF4-FFF2-40B4-BE49-F238E27FC236}">
                  <a16:creationId xmlns:a16="http://schemas.microsoft.com/office/drawing/2014/main" id="{B10A5F79-D3D1-4FBA-881B-0FD1AC5C128E}"/>
                </a:ext>
              </a:extLst>
            </p:cNvPr>
            <p:cNvSpPr/>
            <p:nvPr/>
          </p:nvSpPr>
          <p:spPr>
            <a:xfrm>
              <a:off x="5206048" y="2250558"/>
              <a:ext cx="89684" cy="115140"/>
            </a:xfrm>
            <a:custGeom>
              <a:avLst/>
              <a:gdLst/>
              <a:ahLst/>
              <a:cxnLst/>
              <a:rect l="l" t="t" r="r" b="b"/>
              <a:pathLst>
                <a:path w="1743" h="2238" extrusionOk="0">
                  <a:moveTo>
                    <a:pt x="1503" y="0"/>
                  </a:moveTo>
                  <a:cubicBezTo>
                    <a:pt x="1497" y="0"/>
                    <a:pt x="1491" y="1"/>
                    <a:pt x="1486" y="1"/>
                  </a:cubicBezTo>
                  <a:cubicBezTo>
                    <a:pt x="1" y="1"/>
                    <a:pt x="1" y="2238"/>
                    <a:pt x="1486" y="2238"/>
                  </a:cubicBezTo>
                  <a:cubicBezTo>
                    <a:pt x="1580" y="2238"/>
                    <a:pt x="1674" y="2144"/>
                    <a:pt x="1674" y="2050"/>
                  </a:cubicBezTo>
                  <a:cubicBezTo>
                    <a:pt x="1674" y="1956"/>
                    <a:pt x="1580" y="1862"/>
                    <a:pt x="1486" y="1862"/>
                  </a:cubicBezTo>
                  <a:cubicBezTo>
                    <a:pt x="471" y="1862"/>
                    <a:pt x="471" y="377"/>
                    <a:pt x="1486" y="377"/>
                  </a:cubicBezTo>
                  <a:cubicBezTo>
                    <a:pt x="1491" y="377"/>
                    <a:pt x="1497" y="378"/>
                    <a:pt x="1503" y="378"/>
                  </a:cubicBezTo>
                  <a:cubicBezTo>
                    <a:pt x="1743" y="378"/>
                    <a:pt x="1743" y="0"/>
                    <a:pt x="1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72;p68">
              <a:extLst>
                <a:ext uri="{FF2B5EF4-FFF2-40B4-BE49-F238E27FC236}">
                  <a16:creationId xmlns:a16="http://schemas.microsoft.com/office/drawing/2014/main" id="{7AE631D9-5F32-45F3-9C7F-5982EA2B7528}"/>
                </a:ext>
              </a:extLst>
            </p:cNvPr>
            <p:cNvSpPr/>
            <p:nvPr/>
          </p:nvSpPr>
          <p:spPr>
            <a:xfrm>
              <a:off x="5237949" y="2298919"/>
              <a:ext cx="54232" cy="66779"/>
            </a:xfrm>
            <a:custGeom>
              <a:avLst/>
              <a:gdLst/>
              <a:ahLst/>
              <a:cxnLst/>
              <a:rect l="l" t="t" r="r" b="b"/>
              <a:pathLst>
                <a:path w="1054" h="1298" extrusionOk="0">
                  <a:moveTo>
                    <a:pt x="866" y="1"/>
                  </a:moveTo>
                  <a:cubicBezTo>
                    <a:pt x="1" y="1"/>
                    <a:pt x="1" y="1298"/>
                    <a:pt x="866" y="1298"/>
                  </a:cubicBezTo>
                  <a:cubicBezTo>
                    <a:pt x="960" y="1298"/>
                    <a:pt x="1054" y="1204"/>
                    <a:pt x="1054" y="1110"/>
                  </a:cubicBezTo>
                  <a:cubicBezTo>
                    <a:pt x="1054" y="997"/>
                    <a:pt x="960" y="922"/>
                    <a:pt x="866" y="922"/>
                  </a:cubicBezTo>
                  <a:cubicBezTo>
                    <a:pt x="490" y="922"/>
                    <a:pt x="490" y="358"/>
                    <a:pt x="866" y="358"/>
                  </a:cubicBezTo>
                  <a:cubicBezTo>
                    <a:pt x="960" y="358"/>
                    <a:pt x="1054" y="264"/>
                    <a:pt x="1054" y="170"/>
                  </a:cubicBezTo>
                  <a:cubicBezTo>
                    <a:pt x="1035" y="76"/>
                    <a:pt x="960" y="1"/>
                    <a:pt x="866" y="1"/>
                  </a:cubicBezTo>
                  <a:close/>
                </a:path>
              </a:pathLst>
            </a:custGeom>
            <a:solidFill>
              <a:srgbClr val="182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73;p68">
              <a:extLst>
                <a:ext uri="{FF2B5EF4-FFF2-40B4-BE49-F238E27FC236}">
                  <a16:creationId xmlns:a16="http://schemas.microsoft.com/office/drawing/2014/main" id="{0CB90EDE-8534-4112-BC89-47EDA25740EA}"/>
                </a:ext>
              </a:extLst>
            </p:cNvPr>
            <p:cNvSpPr/>
            <p:nvPr/>
          </p:nvSpPr>
          <p:spPr>
            <a:xfrm>
              <a:off x="5446568" y="2756347"/>
              <a:ext cx="672592" cy="645466"/>
            </a:xfrm>
            <a:custGeom>
              <a:avLst/>
              <a:gdLst/>
              <a:ahLst/>
              <a:cxnLst/>
              <a:rect l="l" t="t" r="r" b="b"/>
              <a:pathLst>
                <a:path w="13045" h="12707" extrusionOk="0">
                  <a:moveTo>
                    <a:pt x="2557" y="1"/>
                  </a:moveTo>
                  <a:lnTo>
                    <a:pt x="2557" y="809"/>
                  </a:lnTo>
                  <a:cubicBezTo>
                    <a:pt x="2557" y="2218"/>
                    <a:pt x="1410" y="3365"/>
                    <a:pt x="1" y="3365"/>
                  </a:cubicBezTo>
                  <a:lnTo>
                    <a:pt x="1" y="6184"/>
                  </a:lnTo>
                  <a:cubicBezTo>
                    <a:pt x="1" y="9793"/>
                    <a:pt x="2914" y="12706"/>
                    <a:pt x="6523" y="12706"/>
                  </a:cubicBezTo>
                  <a:cubicBezTo>
                    <a:pt x="10131" y="12706"/>
                    <a:pt x="13045" y="9793"/>
                    <a:pt x="13045" y="6184"/>
                  </a:cubicBezTo>
                  <a:lnTo>
                    <a:pt x="13045" y="3365"/>
                  </a:lnTo>
                  <a:cubicBezTo>
                    <a:pt x="11748" y="3365"/>
                    <a:pt x="10676" y="2294"/>
                    <a:pt x="10676" y="997"/>
                  </a:cubicBezTo>
                  <a:lnTo>
                    <a:pt x="10676" y="1"/>
                  </a:lnTo>
                  <a:lnTo>
                    <a:pt x="8985" y="1"/>
                  </a:lnTo>
                  <a:lnTo>
                    <a:pt x="8985" y="921"/>
                  </a:lnTo>
                  <a:cubicBezTo>
                    <a:pt x="8985" y="2275"/>
                    <a:pt x="7895" y="3365"/>
                    <a:pt x="6541" y="3365"/>
                  </a:cubicBezTo>
                  <a:cubicBezTo>
                    <a:pt x="5188" y="3365"/>
                    <a:pt x="4098" y="2275"/>
                    <a:pt x="4098" y="921"/>
                  </a:cubicBezTo>
                  <a:lnTo>
                    <a:pt x="40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74;p68">
              <a:extLst>
                <a:ext uri="{FF2B5EF4-FFF2-40B4-BE49-F238E27FC236}">
                  <a16:creationId xmlns:a16="http://schemas.microsoft.com/office/drawing/2014/main" id="{26725971-B8BA-4DE5-AB9A-D02F3355C3F7}"/>
                </a:ext>
              </a:extLst>
            </p:cNvPr>
            <p:cNvSpPr/>
            <p:nvPr/>
          </p:nvSpPr>
          <p:spPr>
            <a:xfrm>
              <a:off x="5456442" y="3152809"/>
              <a:ext cx="652842" cy="257240"/>
            </a:xfrm>
            <a:custGeom>
              <a:avLst/>
              <a:gdLst/>
              <a:ahLst/>
              <a:cxnLst/>
              <a:rect l="l" t="t" r="r" b="b"/>
              <a:pathLst>
                <a:path w="12688" h="5000" extrusionOk="0">
                  <a:moveTo>
                    <a:pt x="1" y="0"/>
                  </a:moveTo>
                  <a:cubicBezTo>
                    <a:pt x="696" y="2932"/>
                    <a:pt x="3328" y="5000"/>
                    <a:pt x="6335" y="5000"/>
                  </a:cubicBezTo>
                  <a:cubicBezTo>
                    <a:pt x="9361" y="5000"/>
                    <a:pt x="11974" y="2932"/>
                    <a:pt x="12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75;p68">
              <a:extLst>
                <a:ext uri="{FF2B5EF4-FFF2-40B4-BE49-F238E27FC236}">
                  <a16:creationId xmlns:a16="http://schemas.microsoft.com/office/drawing/2014/main" id="{82F0A3F9-993B-4B1D-A621-BC8E1D79515F}"/>
                </a:ext>
              </a:extLst>
            </p:cNvPr>
            <p:cNvSpPr/>
            <p:nvPr/>
          </p:nvSpPr>
          <p:spPr>
            <a:xfrm>
              <a:off x="5233793" y="1622661"/>
              <a:ext cx="1086709" cy="582645"/>
            </a:xfrm>
            <a:custGeom>
              <a:avLst/>
              <a:gdLst/>
              <a:ahLst/>
              <a:cxnLst/>
              <a:rect l="l" t="t" r="r" b="b"/>
              <a:pathLst>
                <a:path w="20977" h="11393" extrusionOk="0">
                  <a:moveTo>
                    <a:pt x="9398" y="0"/>
                  </a:moveTo>
                  <a:lnTo>
                    <a:pt x="2782" y="2632"/>
                  </a:lnTo>
                  <a:lnTo>
                    <a:pt x="95" y="6823"/>
                  </a:lnTo>
                  <a:cubicBezTo>
                    <a:pt x="1" y="7331"/>
                    <a:pt x="471" y="10375"/>
                    <a:pt x="452" y="10883"/>
                  </a:cubicBezTo>
                  <a:cubicBezTo>
                    <a:pt x="502" y="10869"/>
                    <a:pt x="553" y="10863"/>
                    <a:pt x="603" y="10863"/>
                  </a:cubicBezTo>
                  <a:cubicBezTo>
                    <a:pt x="809" y="10863"/>
                    <a:pt x="1017" y="10957"/>
                    <a:pt x="1272" y="10957"/>
                  </a:cubicBezTo>
                  <a:cubicBezTo>
                    <a:pt x="1373" y="10957"/>
                    <a:pt x="1481" y="10942"/>
                    <a:pt x="1598" y="10902"/>
                  </a:cubicBezTo>
                  <a:cubicBezTo>
                    <a:pt x="1974" y="10770"/>
                    <a:pt x="2200" y="10131"/>
                    <a:pt x="2651" y="9943"/>
                  </a:cubicBezTo>
                  <a:cubicBezTo>
                    <a:pt x="2732" y="9911"/>
                    <a:pt x="2825" y="9899"/>
                    <a:pt x="2925" y="9899"/>
                  </a:cubicBezTo>
                  <a:cubicBezTo>
                    <a:pt x="3159" y="9899"/>
                    <a:pt x="3431" y="9962"/>
                    <a:pt x="3681" y="9962"/>
                  </a:cubicBezTo>
                  <a:cubicBezTo>
                    <a:pt x="3817" y="9962"/>
                    <a:pt x="3947" y="9944"/>
                    <a:pt x="4061" y="9887"/>
                  </a:cubicBezTo>
                  <a:cubicBezTo>
                    <a:pt x="4455" y="9680"/>
                    <a:pt x="4568" y="9022"/>
                    <a:pt x="4963" y="8797"/>
                  </a:cubicBezTo>
                  <a:cubicBezTo>
                    <a:pt x="5357" y="8571"/>
                    <a:pt x="5996" y="8797"/>
                    <a:pt x="6372" y="8515"/>
                  </a:cubicBezTo>
                  <a:cubicBezTo>
                    <a:pt x="6748" y="8252"/>
                    <a:pt x="6748" y="7575"/>
                    <a:pt x="7087" y="7293"/>
                  </a:cubicBezTo>
                  <a:cubicBezTo>
                    <a:pt x="7406" y="7011"/>
                    <a:pt x="8102" y="7086"/>
                    <a:pt x="8402" y="6767"/>
                  </a:cubicBezTo>
                  <a:cubicBezTo>
                    <a:pt x="8703" y="6428"/>
                    <a:pt x="8571" y="5771"/>
                    <a:pt x="8816" y="5395"/>
                  </a:cubicBezTo>
                  <a:cubicBezTo>
                    <a:pt x="9079" y="5038"/>
                    <a:pt x="10000" y="4624"/>
                    <a:pt x="10207" y="4229"/>
                  </a:cubicBezTo>
                  <a:cubicBezTo>
                    <a:pt x="10413" y="3835"/>
                    <a:pt x="10150" y="3421"/>
                    <a:pt x="10413" y="3308"/>
                  </a:cubicBezTo>
                  <a:cubicBezTo>
                    <a:pt x="10463" y="3289"/>
                    <a:pt x="10500" y="3280"/>
                    <a:pt x="10527" y="3280"/>
                  </a:cubicBezTo>
                  <a:cubicBezTo>
                    <a:pt x="10734" y="3280"/>
                    <a:pt x="10359" y="3819"/>
                    <a:pt x="10808" y="4417"/>
                  </a:cubicBezTo>
                  <a:cubicBezTo>
                    <a:pt x="11052" y="4718"/>
                    <a:pt x="11748" y="4756"/>
                    <a:pt x="12067" y="5150"/>
                  </a:cubicBezTo>
                  <a:cubicBezTo>
                    <a:pt x="12331" y="5470"/>
                    <a:pt x="12218" y="6147"/>
                    <a:pt x="12537" y="6504"/>
                  </a:cubicBezTo>
                  <a:cubicBezTo>
                    <a:pt x="12838" y="6823"/>
                    <a:pt x="13533" y="6767"/>
                    <a:pt x="13853" y="7105"/>
                  </a:cubicBezTo>
                  <a:cubicBezTo>
                    <a:pt x="14191" y="7425"/>
                    <a:pt x="14135" y="8101"/>
                    <a:pt x="14492" y="8402"/>
                  </a:cubicBezTo>
                  <a:cubicBezTo>
                    <a:pt x="14849" y="8703"/>
                    <a:pt x="15507" y="8552"/>
                    <a:pt x="15864" y="8834"/>
                  </a:cubicBezTo>
                  <a:cubicBezTo>
                    <a:pt x="16240" y="9116"/>
                    <a:pt x="16278" y="9793"/>
                    <a:pt x="16672" y="10037"/>
                  </a:cubicBezTo>
                  <a:cubicBezTo>
                    <a:pt x="16860" y="10159"/>
                    <a:pt x="17114" y="10164"/>
                    <a:pt x="17372" y="10164"/>
                  </a:cubicBezTo>
                  <a:cubicBezTo>
                    <a:pt x="17394" y="10164"/>
                    <a:pt x="17415" y="10164"/>
                    <a:pt x="17437" y="10164"/>
                  </a:cubicBezTo>
                  <a:cubicBezTo>
                    <a:pt x="17674" y="10164"/>
                    <a:pt x="17911" y="10168"/>
                    <a:pt x="18101" y="10263"/>
                  </a:cubicBezTo>
                  <a:cubicBezTo>
                    <a:pt x="18495" y="10488"/>
                    <a:pt x="18646" y="11165"/>
                    <a:pt x="19059" y="11334"/>
                  </a:cubicBezTo>
                  <a:cubicBezTo>
                    <a:pt x="19153" y="11377"/>
                    <a:pt x="19256" y="11392"/>
                    <a:pt x="19364" y="11392"/>
                  </a:cubicBezTo>
                  <a:cubicBezTo>
                    <a:pt x="19649" y="11392"/>
                    <a:pt x="19969" y="11284"/>
                    <a:pt x="20254" y="11284"/>
                  </a:cubicBezTo>
                  <a:cubicBezTo>
                    <a:pt x="20335" y="11284"/>
                    <a:pt x="20414" y="11293"/>
                    <a:pt x="20488" y="11315"/>
                  </a:cubicBezTo>
                  <a:lnTo>
                    <a:pt x="20976" y="7763"/>
                  </a:lnTo>
                  <a:cubicBezTo>
                    <a:pt x="20826" y="7274"/>
                    <a:pt x="19116" y="3647"/>
                    <a:pt x="18871" y="3196"/>
                  </a:cubicBezTo>
                  <a:lnTo>
                    <a:pt x="93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1976;p68">
              <a:extLst>
                <a:ext uri="{FF2B5EF4-FFF2-40B4-BE49-F238E27FC236}">
                  <a16:creationId xmlns:a16="http://schemas.microsoft.com/office/drawing/2014/main" id="{839A2FC5-8FEC-431F-9A6F-D79EFDC4B399}"/>
                </a:ext>
              </a:extLst>
            </p:cNvPr>
            <p:cNvGrpSpPr/>
            <p:nvPr/>
          </p:nvGrpSpPr>
          <p:grpSpPr>
            <a:xfrm>
              <a:off x="5484476" y="2097759"/>
              <a:ext cx="587811" cy="323919"/>
              <a:chOff x="3663249" y="3241630"/>
              <a:chExt cx="326834" cy="180272"/>
            </a:xfrm>
          </p:grpSpPr>
          <p:sp>
            <p:nvSpPr>
              <p:cNvPr id="41" name="Google Shape;1977;p68">
                <a:extLst>
                  <a:ext uri="{FF2B5EF4-FFF2-40B4-BE49-F238E27FC236}">
                    <a16:creationId xmlns:a16="http://schemas.microsoft.com/office/drawing/2014/main" id="{6112EB23-D958-4230-B8A7-30A06091E102}"/>
                  </a:ext>
                </a:extLst>
              </p:cNvPr>
              <p:cNvSpPr/>
              <p:nvPr/>
            </p:nvSpPr>
            <p:spPr>
              <a:xfrm>
                <a:off x="3802200" y="3408518"/>
                <a:ext cx="40809" cy="13384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468" extrusionOk="0">
                    <a:moveTo>
                      <a:pt x="702" y="0"/>
                    </a:moveTo>
                    <a:cubicBezTo>
                      <a:pt x="491" y="0"/>
                      <a:pt x="279" y="71"/>
                      <a:pt x="104" y="210"/>
                    </a:cubicBezTo>
                    <a:cubicBezTo>
                      <a:pt x="0" y="298"/>
                      <a:pt x="93" y="432"/>
                      <a:pt x="211" y="432"/>
                    </a:cubicBezTo>
                    <a:cubicBezTo>
                      <a:pt x="243" y="432"/>
                      <a:pt x="278" y="422"/>
                      <a:pt x="310" y="398"/>
                    </a:cubicBezTo>
                    <a:cubicBezTo>
                      <a:pt x="426" y="317"/>
                      <a:pt x="559" y="275"/>
                      <a:pt x="691" y="275"/>
                    </a:cubicBezTo>
                    <a:cubicBezTo>
                      <a:pt x="837" y="275"/>
                      <a:pt x="981" y="327"/>
                      <a:pt x="1100" y="435"/>
                    </a:cubicBezTo>
                    <a:cubicBezTo>
                      <a:pt x="1130" y="458"/>
                      <a:pt x="1163" y="468"/>
                      <a:pt x="1195" y="468"/>
                    </a:cubicBezTo>
                    <a:cubicBezTo>
                      <a:pt x="1319" y="468"/>
                      <a:pt x="1426" y="318"/>
                      <a:pt x="1306" y="228"/>
                    </a:cubicBezTo>
                    <a:cubicBezTo>
                      <a:pt x="1135" y="76"/>
                      <a:pt x="919" y="0"/>
                      <a:pt x="7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78;p68">
                <a:extLst>
                  <a:ext uri="{FF2B5EF4-FFF2-40B4-BE49-F238E27FC236}">
                    <a16:creationId xmlns:a16="http://schemas.microsoft.com/office/drawing/2014/main" id="{D6B39EDC-5BE6-47AC-8D30-D9CA663946E5}"/>
                  </a:ext>
                </a:extLst>
              </p:cNvPr>
              <p:cNvSpPr/>
              <p:nvPr/>
            </p:nvSpPr>
            <p:spPr>
              <a:xfrm>
                <a:off x="3801714" y="3309546"/>
                <a:ext cx="44298" cy="7953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2781" extrusionOk="0">
                    <a:moveTo>
                      <a:pt x="1049" y="1"/>
                    </a:moveTo>
                    <a:cubicBezTo>
                      <a:pt x="966" y="1"/>
                      <a:pt x="891" y="52"/>
                      <a:pt x="910" y="156"/>
                    </a:cubicBezTo>
                    <a:lnTo>
                      <a:pt x="1004" y="1227"/>
                    </a:lnTo>
                    <a:cubicBezTo>
                      <a:pt x="1035" y="1495"/>
                      <a:pt x="1080" y="2476"/>
                      <a:pt x="640" y="2476"/>
                    </a:cubicBezTo>
                    <a:cubicBezTo>
                      <a:pt x="555" y="2476"/>
                      <a:pt x="452" y="2440"/>
                      <a:pt x="327" y="2355"/>
                    </a:cubicBezTo>
                    <a:cubicBezTo>
                      <a:pt x="297" y="2337"/>
                      <a:pt x="267" y="2329"/>
                      <a:pt x="240" y="2329"/>
                    </a:cubicBezTo>
                    <a:cubicBezTo>
                      <a:pt x="94" y="2329"/>
                      <a:pt x="0" y="2545"/>
                      <a:pt x="158" y="2656"/>
                    </a:cubicBezTo>
                    <a:cubicBezTo>
                      <a:pt x="285" y="2741"/>
                      <a:pt x="428" y="2780"/>
                      <a:pt x="569" y="2780"/>
                    </a:cubicBezTo>
                    <a:cubicBezTo>
                      <a:pt x="865" y="2780"/>
                      <a:pt x="1152" y="2604"/>
                      <a:pt x="1267" y="2299"/>
                    </a:cubicBezTo>
                    <a:cubicBezTo>
                      <a:pt x="1549" y="1678"/>
                      <a:pt x="1305" y="795"/>
                      <a:pt x="1229" y="156"/>
                    </a:cubicBezTo>
                    <a:cubicBezTo>
                      <a:pt x="1220" y="52"/>
                      <a:pt x="1131" y="1"/>
                      <a:pt x="10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79;p68">
                <a:extLst>
                  <a:ext uri="{FF2B5EF4-FFF2-40B4-BE49-F238E27FC236}">
                    <a16:creationId xmlns:a16="http://schemas.microsoft.com/office/drawing/2014/main" id="{0CB1FAAE-405C-45A3-B7AA-4855BA23A064}"/>
                  </a:ext>
                </a:extLst>
              </p:cNvPr>
              <p:cNvSpPr/>
              <p:nvPr/>
            </p:nvSpPr>
            <p:spPr>
              <a:xfrm>
                <a:off x="3685097" y="3241630"/>
                <a:ext cx="71808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1010" extrusionOk="0">
                    <a:moveTo>
                      <a:pt x="2021" y="1"/>
                    </a:moveTo>
                    <a:cubicBezTo>
                      <a:pt x="1991" y="1"/>
                      <a:pt x="1958" y="4"/>
                      <a:pt x="1924" y="12"/>
                    </a:cubicBezTo>
                    <a:lnTo>
                      <a:pt x="458" y="294"/>
                    </a:lnTo>
                    <a:cubicBezTo>
                      <a:pt x="1" y="349"/>
                      <a:pt x="60" y="1010"/>
                      <a:pt x="497" y="1010"/>
                    </a:cubicBezTo>
                    <a:cubicBezTo>
                      <a:pt x="509" y="1010"/>
                      <a:pt x="521" y="1009"/>
                      <a:pt x="533" y="1008"/>
                    </a:cubicBezTo>
                    <a:cubicBezTo>
                      <a:pt x="552" y="1008"/>
                      <a:pt x="571" y="990"/>
                      <a:pt x="590" y="990"/>
                    </a:cubicBezTo>
                    <a:lnTo>
                      <a:pt x="2056" y="708"/>
                    </a:lnTo>
                    <a:cubicBezTo>
                      <a:pt x="2511" y="655"/>
                      <a:pt x="2428" y="1"/>
                      <a:pt x="2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80;p68">
                <a:extLst>
                  <a:ext uri="{FF2B5EF4-FFF2-40B4-BE49-F238E27FC236}">
                    <a16:creationId xmlns:a16="http://schemas.microsoft.com/office/drawing/2014/main" id="{1587C6EB-90D7-4507-8B4A-10E0600528F0}"/>
                  </a:ext>
                </a:extLst>
              </p:cNvPr>
              <p:cNvSpPr/>
              <p:nvPr/>
            </p:nvSpPr>
            <p:spPr>
              <a:xfrm>
                <a:off x="3893881" y="3242059"/>
                <a:ext cx="71665" cy="28998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1014" extrusionOk="0">
                    <a:moveTo>
                      <a:pt x="475" y="1"/>
                    </a:moveTo>
                    <a:cubicBezTo>
                      <a:pt x="92" y="1"/>
                      <a:pt x="0" y="642"/>
                      <a:pt x="450" y="712"/>
                    </a:cubicBezTo>
                    <a:lnTo>
                      <a:pt x="1916" y="993"/>
                    </a:lnTo>
                    <a:lnTo>
                      <a:pt x="1991" y="993"/>
                    </a:lnTo>
                    <a:lnTo>
                      <a:pt x="1991" y="1012"/>
                    </a:lnTo>
                    <a:cubicBezTo>
                      <a:pt x="2003" y="1013"/>
                      <a:pt x="2014" y="1014"/>
                      <a:pt x="2025" y="1014"/>
                    </a:cubicBezTo>
                    <a:cubicBezTo>
                      <a:pt x="2446" y="1014"/>
                      <a:pt x="2505" y="335"/>
                      <a:pt x="2047" y="298"/>
                    </a:cubicBezTo>
                    <a:lnTo>
                      <a:pt x="581" y="16"/>
                    </a:lnTo>
                    <a:cubicBezTo>
                      <a:pt x="544" y="6"/>
                      <a:pt x="508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981;p68">
                <a:extLst>
                  <a:ext uri="{FF2B5EF4-FFF2-40B4-BE49-F238E27FC236}">
                    <a16:creationId xmlns:a16="http://schemas.microsoft.com/office/drawing/2014/main" id="{26EEDD5A-1475-470C-84ED-4EF7D86D162D}"/>
                  </a:ext>
                </a:extLst>
              </p:cNvPr>
              <p:cNvSpPr/>
              <p:nvPr/>
            </p:nvSpPr>
            <p:spPr>
              <a:xfrm>
                <a:off x="3871261" y="3291502"/>
                <a:ext cx="117193" cy="106268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716" extrusionOk="0">
                    <a:moveTo>
                      <a:pt x="2036" y="1"/>
                    </a:moveTo>
                    <a:cubicBezTo>
                      <a:pt x="1189" y="1"/>
                      <a:pt x="437" y="577"/>
                      <a:pt x="245" y="1426"/>
                    </a:cubicBezTo>
                    <a:cubicBezTo>
                      <a:pt x="0" y="2422"/>
                      <a:pt x="621" y="3418"/>
                      <a:pt x="1617" y="3663"/>
                    </a:cubicBezTo>
                    <a:cubicBezTo>
                      <a:pt x="1764" y="3699"/>
                      <a:pt x="1911" y="3716"/>
                      <a:pt x="2055" y="3716"/>
                    </a:cubicBezTo>
                    <a:cubicBezTo>
                      <a:pt x="2890" y="3716"/>
                      <a:pt x="3645" y="3140"/>
                      <a:pt x="3853" y="2291"/>
                    </a:cubicBezTo>
                    <a:cubicBezTo>
                      <a:pt x="4098" y="1276"/>
                      <a:pt x="3478" y="279"/>
                      <a:pt x="2481" y="54"/>
                    </a:cubicBezTo>
                    <a:cubicBezTo>
                      <a:pt x="2332" y="18"/>
                      <a:pt x="2182" y="1"/>
                      <a:pt x="20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982;p68">
                <a:extLst>
                  <a:ext uri="{FF2B5EF4-FFF2-40B4-BE49-F238E27FC236}">
                    <a16:creationId xmlns:a16="http://schemas.microsoft.com/office/drawing/2014/main" id="{AC9F37EE-6A26-4798-82E8-55C379369B97}"/>
                  </a:ext>
                </a:extLst>
              </p:cNvPr>
              <p:cNvSpPr/>
              <p:nvPr/>
            </p:nvSpPr>
            <p:spPr>
              <a:xfrm>
                <a:off x="3894367" y="3293561"/>
                <a:ext cx="95716" cy="101607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3553" extrusionOk="0">
                    <a:moveTo>
                      <a:pt x="1786" y="1"/>
                    </a:moveTo>
                    <a:cubicBezTo>
                      <a:pt x="1692" y="19"/>
                      <a:pt x="1617" y="57"/>
                      <a:pt x="1542" y="95"/>
                    </a:cubicBezTo>
                    <a:cubicBezTo>
                      <a:pt x="1" y="809"/>
                      <a:pt x="151" y="3064"/>
                      <a:pt x="1786" y="3553"/>
                    </a:cubicBezTo>
                    <a:cubicBezTo>
                      <a:pt x="1861" y="3534"/>
                      <a:pt x="1936" y="3497"/>
                      <a:pt x="2012" y="3459"/>
                    </a:cubicBezTo>
                    <a:cubicBezTo>
                      <a:pt x="2951" y="3027"/>
                      <a:pt x="3346" y="1937"/>
                      <a:pt x="2933" y="997"/>
                    </a:cubicBezTo>
                    <a:cubicBezTo>
                      <a:pt x="2707" y="527"/>
                      <a:pt x="2294" y="151"/>
                      <a:pt x="17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983;p68">
                <a:extLst>
                  <a:ext uri="{FF2B5EF4-FFF2-40B4-BE49-F238E27FC236}">
                    <a16:creationId xmlns:a16="http://schemas.microsoft.com/office/drawing/2014/main" id="{EA4D51B3-666C-4395-9B8A-5D6BB7D0DB29}"/>
                  </a:ext>
                </a:extLst>
              </p:cNvPr>
              <p:cNvSpPr/>
              <p:nvPr/>
            </p:nvSpPr>
            <p:spPr>
              <a:xfrm>
                <a:off x="3663249" y="3291502"/>
                <a:ext cx="116678" cy="106268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3716" extrusionOk="0">
                    <a:moveTo>
                      <a:pt x="2025" y="1"/>
                    </a:moveTo>
                    <a:cubicBezTo>
                      <a:pt x="1189" y="1"/>
                      <a:pt x="434" y="577"/>
                      <a:pt x="226" y="1426"/>
                    </a:cubicBezTo>
                    <a:cubicBezTo>
                      <a:pt x="1" y="2422"/>
                      <a:pt x="602" y="3418"/>
                      <a:pt x="1617" y="3663"/>
                    </a:cubicBezTo>
                    <a:cubicBezTo>
                      <a:pt x="1764" y="3699"/>
                      <a:pt x="1911" y="3716"/>
                      <a:pt x="2055" y="3716"/>
                    </a:cubicBezTo>
                    <a:cubicBezTo>
                      <a:pt x="2891" y="3716"/>
                      <a:pt x="3645" y="3140"/>
                      <a:pt x="3854" y="2291"/>
                    </a:cubicBezTo>
                    <a:cubicBezTo>
                      <a:pt x="4079" y="1294"/>
                      <a:pt x="3459" y="279"/>
                      <a:pt x="2463" y="54"/>
                    </a:cubicBezTo>
                    <a:cubicBezTo>
                      <a:pt x="2316" y="18"/>
                      <a:pt x="2169" y="1"/>
                      <a:pt x="20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84;p68">
                <a:extLst>
                  <a:ext uri="{FF2B5EF4-FFF2-40B4-BE49-F238E27FC236}">
                    <a16:creationId xmlns:a16="http://schemas.microsoft.com/office/drawing/2014/main" id="{E59A9F76-7A83-4AF0-8F14-596D96872A2A}"/>
                  </a:ext>
                </a:extLst>
              </p:cNvPr>
              <p:cNvSpPr/>
              <p:nvPr/>
            </p:nvSpPr>
            <p:spPr>
              <a:xfrm>
                <a:off x="3685812" y="3293561"/>
                <a:ext cx="96259" cy="101607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553" extrusionOk="0">
                    <a:moveTo>
                      <a:pt x="1787" y="1"/>
                    </a:moveTo>
                    <a:cubicBezTo>
                      <a:pt x="1711" y="38"/>
                      <a:pt x="1636" y="57"/>
                      <a:pt x="1561" y="95"/>
                    </a:cubicBezTo>
                    <a:cubicBezTo>
                      <a:pt x="1" y="809"/>
                      <a:pt x="170" y="3064"/>
                      <a:pt x="1787" y="3553"/>
                    </a:cubicBezTo>
                    <a:cubicBezTo>
                      <a:pt x="1880" y="3534"/>
                      <a:pt x="1956" y="3497"/>
                      <a:pt x="2031" y="3478"/>
                    </a:cubicBezTo>
                    <a:cubicBezTo>
                      <a:pt x="2952" y="3046"/>
                      <a:pt x="3365" y="1937"/>
                      <a:pt x="2933" y="1016"/>
                    </a:cubicBezTo>
                    <a:cubicBezTo>
                      <a:pt x="2707" y="527"/>
                      <a:pt x="2294" y="170"/>
                      <a:pt x="1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1985;p68">
            <a:extLst>
              <a:ext uri="{FF2B5EF4-FFF2-40B4-BE49-F238E27FC236}">
                <a16:creationId xmlns:a16="http://schemas.microsoft.com/office/drawing/2014/main" id="{053D34C1-03A7-4ED2-B91A-978FCD2FE60B}"/>
              </a:ext>
            </a:extLst>
          </p:cNvPr>
          <p:cNvGrpSpPr/>
          <p:nvPr/>
        </p:nvGrpSpPr>
        <p:grpSpPr>
          <a:xfrm>
            <a:off x="4632097" y="1943379"/>
            <a:ext cx="1796752" cy="4054652"/>
            <a:chOff x="3646895" y="1570770"/>
            <a:chExt cx="1344268" cy="3033551"/>
          </a:xfrm>
        </p:grpSpPr>
        <p:sp>
          <p:nvSpPr>
            <p:cNvPr id="50" name="Google Shape;1986;p68">
              <a:extLst>
                <a:ext uri="{FF2B5EF4-FFF2-40B4-BE49-F238E27FC236}">
                  <a16:creationId xmlns:a16="http://schemas.microsoft.com/office/drawing/2014/main" id="{8D1B774C-CD8C-4822-B9E6-83C39A6DDD1E}"/>
                </a:ext>
              </a:extLst>
            </p:cNvPr>
            <p:cNvSpPr/>
            <p:nvPr/>
          </p:nvSpPr>
          <p:spPr>
            <a:xfrm>
              <a:off x="4389571" y="3818551"/>
              <a:ext cx="141240" cy="749956"/>
            </a:xfrm>
            <a:custGeom>
              <a:avLst/>
              <a:gdLst/>
              <a:ahLst/>
              <a:cxnLst/>
              <a:rect l="l" t="t" r="r" b="b"/>
              <a:pathLst>
                <a:path w="2745" h="14577" extrusionOk="0">
                  <a:moveTo>
                    <a:pt x="1366" y="1"/>
                  </a:moveTo>
                  <a:cubicBezTo>
                    <a:pt x="696" y="1"/>
                    <a:pt x="29" y="443"/>
                    <a:pt x="1" y="1326"/>
                  </a:cubicBezTo>
                  <a:lnTo>
                    <a:pt x="1" y="13186"/>
                  </a:lnTo>
                  <a:cubicBezTo>
                    <a:pt x="1" y="13956"/>
                    <a:pt x="602" y="14577"/>
                    <a:pt x="1373" y="14577"/>
                  </a:cubicBezTo>
                  <a:cubicBezTo>
                    <a:pt x="2125" y="14577"/>
                    <a:pt x="2745" y="13956"/>
                    <a:pt x="2745" y="13186"/>
                  </a:cubicBezTo>
                  <a:lnTo>
                    <a:pt x="2745" y="1326"/>
                  </a:lnTo>
                  <a:cubicBezTo>
                    <a:pt x="2707" y="443"/>
                    <a:pt x="2035" y="1"/>
                    <a:pt x="1366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87;p68">
              <a:extLst>
                <a:ext uri="{FF2B5EF4-FFF2-40B4-BE49-F238E27FC236}">
                  <a16:creationId xmlns:a16="http://schemas.microsoft.com/office/drawing/2014/main" id="{3553C7A6-6279-463E-8170-281D566C8E6C}"/>
                </a:ext>
              </a:extLst>
            </p:cNvPr>
            <p:cNvSpPr/>
            <p:nvPr/>
          </p:nvSpPr>
          <p:spPr>
            <a:xfrm>
              <a:off x="4109151" y="3816133"/>
              <a:ext cx="141240" cy="752374"/>
            </a:xfrm>
            <a:custGeom>
              <a:avLst/>
              <a:gdLst/>
              <a:ahLst/>
              <a:cxnLst/>
              <a:rect l="l" t="t" r="r" b="b"/>
              <a:pathLst>
                <a:path w="2745" h="14624" extrusionOk="0">
                  <a:moveTo>
                    <a:pt x="1372" y="1"/>
                  </a:moveTo>
                  <a:cubicBezTo>
                    <a:pt x="620" y="1"/>
                    <a:pt x="0" y="602"/>
                    <a:pt x="0" y="1373"/>
                  </a:cubicBezTo>
                  <a:lnTo>
                    <a:pt x="0" y="13233"/>
                  </a:lnTo>
                  <a:cubicBezTo>
                    <a:pt x="0" y="14003"/>
                    <a:pt x="620" y="14624"/>
                    <a:pt x="1372" y="14624"/>
                  </a:cubicBezTo>
                  <a:cubicBezTo>
                    <a:pt x="2143" y="14624"/>
                    <a:pt x="2744" y="13985"/>
                    <a:pt x="2744" y="13233"/>
                  </a:cubicBezTo>
                  <a:lnTo>
                    <a:pt x="2744" y="1373"/>
                  </a:lnTo>
                  <a:cubicBezTo>
                    <a:pt x="2744" y="602"/>
                    <a:pt x="2124" y="1"/>
                    <a:pt x="1372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88;p68">
              <a:extLst>
                <a:ext uri="{FF2B5EF4-FFF2-40B4-BE49-F238E27FC236}">
                  <a16:creationId xmlns:a16="http://schemas.microsoft.com/office/drawing/2014/main" id="{CC9C9326-9A77-4400-AD06-F0CC359CFBA6}"/>
                </a:ext>
              </a:extLst>
            </p:cNvPr>
            <p:cNvSpPr/>
            <p:nvPr/>
          </p:nvSpPr>
          <p:spPr>
            <a:xfrm>
              <a:off x="3722068" y="3699551"/>
              <a:ext cx="93285" cy="160157"/>
            </a:xfrm>
            <a:custGeom>
              <a:avLst/>
              <a:gdLst/>
              <a:ahLst/>
              <a:cxnLst/>
              <a:rect l="l" t="t" r="r" b="b"/>
              <a:pathLst>
                <a:path w="1813" h="3113" extrusionOk="0">
                  <a:moveTo>
                    <a:pt x="1135" y="1"/>
                  </a:moveTo>
                  <a:cubicBezTo>
                    <a:pt x="972" y="1"/>
                    <a:pt x="811" y="85"/>
                    <a:pt x="719" y="293"/>
                  </a:cubicBezTo>
                  <a:cubicBezTo>
                    <a:pt x="625" y="538"/>
                    <a:pt x="550" y="744"/>
                    <a:pt x="494" y="970"/>
                  </a:cubicBezTo>
                  <a:cubicBezTo>
                    <a:pt x="419" y="1177"/>
                    <a:pt x="362" y="1402"/>
                    <a:pt x="306" y="1609"/>
                  </a:cubicBezTo>
                  <a:cubicBezTo>
                    <a:pt x="193" y="2060"/>
                    <a:pt x="99" y="2492"/>
                    <a:pt x="24" y="2925"/>
                  </a:cubicBezTo>
                  <a:cubicBezTo>
                    <a:pt x="1" y="3040"/>
                    <a:pt x="84" y="3113"/>
                    <a:pt x="169" y="3113"/>
                  </a:cubicBezTo>
                  <a:cubicBezTo>
                    <a:pt x="222" y="3113"/>
                    <a:pt x="277" y="3084"/>
                    <a:pt x="306" y="3019"/>
                  </a:cubicBezTo>
                  <a:cubicBezTo>
                    <a:pt x="494" y="2624"/>
                    <a:pt x="682" y="2229"/>
                    <a:pt x="888" y="1853"/>
                  </a:cubicBezTo>
                  <a:cubicBezTo>
                    <a:pt x="982" y="1665"/>
                    <a:pt x="1095" y="1459"/>
                    <a:pt x="1208" y="1289"/>
                  </a:cubicBezTo>
                  <a:cubicBezTo>
                    <a:pt x="1302" y="1102"/>
                    <a:pt x="1433" y="895"/>
                    <a:pt x="1527" y="763"/>
                  </a:cubicBezTo>
                  <a:lnTo>
                    <a:pt x="1546" y="744"/>
                  </a:lnTo>
                  <a:cubicBezTo>
                    <a:pt x="1813" y="364"/>
                    <a:pt x="1472" y="1"/>
                    <a:pt x="1135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89;p68">
              <a:extLst>
                <a:ext uri="{FF2B5EF4-FFF2-40B4-BE49-F238E27FC236}">
                  <a16:creationId xmlns:a16="http://schemas.microsoft.com/office/drawing/2014/main" id="{A87B7112-DA44-4AAE-8936-EA1BCBD923A0}"/>
                </a:ext>
              </a:extLst>
            </p:cNvPr>
            <p:cNvSpPr/>
            <p:nvPr/>
          </p:nvSpPr>
          <p:spPr>
            <a:xfrm>
              <a:off x="3646895" y="3629067"/>
              <a:ext cx="133316" cy="152543"/>
            </a:xfrm>
            <a:custGeom>
              <a:avLst/>
              <a:gdLst/>
              <a:ahLst/>
              <a:cxnLst/>
              <a:rect l="l" t="t" r="r" b="b"/>
              <a:pathLst>
                <a:path w="2591" h="2965" extrusionOk="0">
                  <a:moveTo>
                    <a:pt x="1942" y="1"/>
                  </a:moveTo>
                  <a:cubicBezTo>
                    <a:pt x="1800" y="1"/>
                    <a:pt x="1657" y="69"/>
                    <a:pt x="1560" y="235"/>
                  </a:cubicBezTo>
                  <a:lnTo>
                    <a:pt x="19" y="2753"/>
                  </a:lnTo>
                  <a:cubicBezTo>
                    <a:pt x="0" y="2810"/>
                    <a:pt x="0" y="2866"/>
                    <a:pt x="38" y="2923"/>
                  </a:cubicBezTo>
                  <a:cubicBezTo>
                    <a:pt x="75" y="2951"/>
                    <a:pt x="117" y="2965"/>
                    <a:pt x="157" y="2965"/>
                  </a:cubicBezTo>
                  <a:cubicBezTo>
                    <a:pt x="197" y="2965"/>
                    <a:pt x="235" y="2951"/>
                    <a:pt x="263" y="2923"/>
                  </a:cubicBezTo>
                  <a:lnTo>
                    <a:pt x="2293" y="818"/>
                  </a:lnTo>
                  <a:lnTo>
                    <a:pt x="2293" y="799"/>
                  </a:lnTo>
                  <a:cubicBezTo>
                    <a:pt x="2331" y="780"/>
                    <a:pt x="2349" y="761"/>
                    <a:pt x="2368" y="724"/>
                  </a:cubicBezTo>
                  <a:cubicBezTo>
                    <a:pt x="2590" y="358"/>
                    <a:pt x="2267" y="1"/>
                    <a:pt x="1942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90;p68">
              <a:extLst>
                <a:ext uri="{FF2B5EF4-FFF2-40B4-BE49-F238E27FC236}">
                  <a16:creationId xmlns:a16="http://schemas.microsoft.com/office/drawing/2014/main" id="{74A9CA5D-ED34-4002-AB99-5DEEB636F4EC}"/>
                </a:ext>
              </a:extLst>
            </p:cNvPr>
            <p:cNvSpPr/>
            <p:nvPr/>
          </p:nvSpPr>
          <p:spPr>
            <a:xfrm>
              <a:off x="3656260" y="3682058"/>
              <a:ext cx="110419" cy="138704"/>
            </a:xfrm>
            <a:custGeom>
              <a:avLst/>
              <a:gdLst/>
              <a:ahLst/>
              <a:cxnLst/>
              <a:rect l="l" t="t" r="r" b="b"/>
              <a:pathLst>
                <a:path w="2146" h="2696" extrusionOk="0">
                  <a:moveTo>
                    <a:pt x="1548" y="0"/>
                  </a:moveTo>
                  <a:cubicBezTo>
                    <a:pt x="1369" y="0"/>
                    <a:pt x="1193" y="94"/>
                    <a:pt x="1115" y="314"/>
                  </a:cubicBezTo>
                  <a:cubicBezTo>
                    <a:pt x="1058" y="464"/>
                    <a:pt x="965" y="671"/>
                    <a:pt x="889" y="859"/>
                  </a:cubicBezTo>
                  <a:cubicBezTo>
                    <a:pt x="795" y="1028"/>
                    <a:pt x="720" y="1216"/>
                    <a:pt x="626" y="1404"/>
                  </a:cubicBezTo>
                  <a:cubicBezTo>
                    <a:pt x="438" y="1761"/>
                    <a:pt x="250" y="2118"/>
                    <a:pt x="44" y="2494"/>
                  </a:cubicBezTo>
                  <a:cubicBezTo>
                    <a:pt x="0" y="2595"/>
                    <a:pt x="89" y="2695"/>
                    <a:pt x="192" y="2695"/>
                  </a:cubicBezTo>
                  <a:cubicBezTo>
                    <a:pt x="224" y="2695"/>
                    <a:pt x="257" y="2685"/>
                    <a:pt x="288" y="2663"/>
                  </a:cubicBezTo>
                  <a:cubicBezTo>
                    <a:pt x="570" y="2363"/>
                    <a:pt x="852" y="2062"/>
                    <a:pt x="1134" y="1742"/>
                  </a:cubicBezTo>
                  <a:cubicBezTo>
                    <a:pt x="1265" y="1592"/>
                    <a:pt x="1397" y="1442"/>
                    <a:pt x="1528" y="1272"/>
                  </a:cubicBezTo>
                  <a:cubicBezTo>
                    <a:pt x="1660" y="1103"/>
                    <a:pt x="1792" y="953"/>
                    <a:pt x="1942" y="746"/>
                  </a:cubicBezTo>
                  <a:lnTo>
                    <a:pt x="1961" y="746"/>
                  </a:lnTo>
                  <a:cubicBezTo>
                    <a:pt x="1979" y="709"/>
                    <a:pt x="1998" y="671"/>
                    <a:pt x="2017" y="633"/>
                  </a:cubicBezTo>
                  <a:cubicBezTo>
                    <a:pt x="2146" y="258"/>
                    <a:pt x="1844" y="0"/>
                    <a:pt x="1548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91;p68">
              <a:extLst>
                <a:ext uri="{FF2B5EF4-FFF2-40B4-BE49-F238E27FC236}">
                  <a16:creationId xmlns:a16="http://schemas.microsoft.com/office/drawing/2014/main" id="{51F5AC15-634A-4737-A9EC-CAF7FEC2A688}"/>
                </a:ext>
              </a:extLst>
            </p:cNvPr>
            <p:cNvSpPr/>
            <p:nvPr/>
          </p:nvSpPr>
          <p:spPr>
            <a:xfrm>
              <a:off x="3686514" y="3724349"/>
              <a:ext cx="74145" cy="131810"/>
            </a:xfrm>
            <a:custGeom>
              <a:avLst/>
              <a:gdLst/>
              <a:ahLst/>
              <a:cxnLst/>
              <a:rect l="l" t="t" r="r" b="b"/>
              <a:pathLst>
                <a:path w="1441" h="2562" extrusionOk="0">
                  <a:moveTo>
                    <a:pt x="919" y="0"/>
                  </a:moveTo>
                  <a:cubicBezTo>
                    <a:pt x="705" y="0"/>
                    <a:pt x="496" y="131"/>
                    <a:pt x="470" y="413"/>
                  </a:cubicBezTo>
                  <a:cubicBezTo>
                    <a:pt x="452" y="544"/>
                    <a:pt x="414" y="732"/>
                    <a:pt x="377" y="883"/>
                  </a:cubicBezTo>
                  <a:cubicBezTo>
                    <a:pt x="358" y="1052"/>
                    <a:pt x="320" y="1221"/>
                    <a:pt x="283" y="1371"/>
                  </a:cubicBezTo>
                  <a:cubicBezTo>
                    <a:pt x="207" y="1710"/>
                    <a:pt x="113" y="2048"/>
                    <a:pt x="38" y="2368"/>
                  </a:cubicBezTo>
                  <a:cubicBezTo>
                    <a:pt x="0" y="2481"/>
                    <a:pt x="90" y="2561"/>
                    <a:pt x="181" y="2561"/>
                  </a:cubicBezTo>
                  <a:cubicBezTo>
                    <a:pt x="226" y="2561"/>
                    <a:pt x="271" y="2542"/>
                    <a:pt x="301" y="2499"/>
                  </a:cubicBezTo>
                  <a:cubicBezTo>
                    <a:pt x="489" y="2198"/>
                    <a:pt x="677" y="1916"/>
                    <a:pt x="846" y="1616"/>
                  </a:cubicBezTo>
                  <a:lnTo>
                    <a:pt x="1110" y="1165"/>
                  </a:lnTo>
                  <a:cubicBezTo>
                    <a:pt x="1204" y="995"/>
                    <a:pt x="1279" y="864"/>
                    <a:pt x="1354" y="676"/>
                  </a:cubicBezTo>
                  <a:lnTo>
                    <a:pt x="1373" y="676"/>
                  </a:lnTo>
                  <a:cubicBezTo>
                    <a:pt x="1391" y="620"/>
                    <a:pt x="1391" y="563"/>
                    <a:pt x="1410" y="526"/>
                  </a:cubicBezTo>
                  <a:cubicBezTo>
                    <a:pt x="1441" y="187"/>
                    <a:pt x="1176" y="0"/>
                    <a:pt x="919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92;p68">
              <a:extLst>
                <a:ext uri="{FF2B5EF4-FFF2-40B4-BE49-F238E27FC236}">
                  <a16:creationId xmlns:a16="http://schemas.microsoft.com/office/drawing/2014/main" id="{2AC5CEBC-53F3-417B-ACCE-3F4D89F0F9B5}"/>
                </a:ext>
              </a:extLst>
            </p:cNvPr>
            <p:cNvSpPr/>
            <p:nvPr/>
          </p:nvSpPr>
          <p:spPr>
            <a:xfrm>
              <a:off x="3788083" y="3657466"/>
              <a:ext cx="48881" cy="179039"/>
            </a:xfrm>
            <a:custGeom>
              <a:avLst/>
              <a:gdLst/>
              <a:ahLst/>
              <a:cxnLst/>
              <a:rect l="l" t="t" r="r" b="b"/>
              <a:pathLst>
                <a:path w="950" h="3480" extrusionOk="0">
                  <a:moveTo>
                    <a:pt x="479" y="0"/>
                  </a:moveTo>
                  <a:cubicBezTo>
                    <a:pt x="246" y="0"/>
                    <a:pt x="9" y="155"/>
                    <a:pt x="0" y="472"/>
                  </a:cubicBezTo>
                  <a:cubicBezTo>
                    <a:pt x="0" y="735"/>
                    <a:pt x="19" y="942"/>
                    <a:pt x="19" y="1205"/>
                  </a:cubicBezTo>
                  <a:cubicBezTo>
                    <a:pt x="19" y="1450"/>
                    <a:pt x="38" y="1675"/>
                    <a:pt x="57" y="1920"/>
                  </a:cubicBezTo>
                  <a:cubicBezTo>
                    <a:pt x="94" y="2408"/>
                    <a:pt x="132" y="2878"/>
                    <a:pt x="188" y="3348"/>
                  </a:cubicBezTo>
                  <a:cubicBezTo>
                    <a:pt x="207" y="3423"/>
                    <a:pt x="263" y="3480"/>
                    <a:pt x="338" y="3480"/>
                  </a:cubicBezTo>
                  <a:cubicBezTo>
                    <a:pt x="414" y="3480"/>
                    <a:pt x="489" y="3423"/>
                    <a:pt x="508" y="3348"/>
                  </a:cubicBezTo>
                  <a:cubicBezTo>
                    <a:pt x="545" y="2878"/>
                    <a:pt x="602" y="2408"/>
                    <a:pt x="677" y="1938"/>
                  </a:cubicBezTo>
                  <a:cubicBezTo>
                    <a:pt x="714" y="1732"/>
                    <a:pt x="752" y="1487"/>
                    <a:pt x="790" y="1262"/>
                  </a:cubicBezTo>
                  <a:cubicBezTo>
                    <a:pt x="827" y="1036"/>
                    <a:pt x="884" y="792"/>
                    <a:pt x="940" y="585"/>
                  </a:cubicBezTo>
                  <a:cubicBezTo>
                    <a:pt x="940" y="547"/>
                    <a:pt x="940" y="510"/>
                    <a:pt x="940" y="472"/>
                  </a:cubicBezTo>
                  <a:cubicBezTo>
                    <a:pt x="949" y="160"/>
                    <a:pt x="716" y="0"/>
                    <a:pt x="479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93;p68">
              <a:extLst>
                <a:ext uri="{FF2B5EF4-FFF2-40B4-BE49-F238E27FC236}">
                  <a16:creationId xmlns:a16="http://schemas.microsoft.com/office/drawing/2014/main" id="{6913C553-3C2B-4309-9783-10F47ACAEEAB}"/>
                </a:ext>
              </a:extLst>
            </p:cNvPr>
            <p:cNvSpPr/>
            <p:nvPr/>
          </p:nvSpPr>
          <p:spPr>
            <a:xfrm>
              <a:off x="3700046" y="3625259"/>
              <a:ext cx="143195" cy="124967"/>
            </a:xfrm>
            <a:custGeom>
              <a:avLst/>
              <a:gdLst/>
              <a:ahLst/>
              <a:cxnLst/>
              <a:rect l="l" t="t" r="r" b="b"/>
              <a:pathLst>
                <a:path w="2783" h="2429" extrusionOk="0">
                  <a:moveTo>
                    <a:pt x="1389" y="1"/>
                  </a:moveTo>
                  <a:cubicBezTo>
                    <a:pt x="961" y="1"/>
                    <a:pt x="545" y="236"/>
                    <a:pt x="339" y="647"/>
                  </a:cubicBezTo>
                  <a:cubicBezTo>
                    <a:pt x="1" y="1230"/>
                    <a:pt x="226" y="1982"/>
                    <a:pt x="828" y="2282"/>
                  </a:cubicBezTo>
                  <a:cubicBezTo>
                    <a:pt x="1008" y="2381"/>
                    <a:pt x="1205" y="2428"/>
                    <a:pt x="1399" y="2428"/>
                  </a:cubicBezTo>
                  <a:cubicBezTo>
                    <a:pt x="1833" y="2428"/>
                    <a:pt x="2255" y="2196"/>
                    <a:pt x="2463" y="1794"/>
                  </a:cubicBezTo>
                  <a:cubicBezTo>
                    <a:pt x="2782" y="1211"/>
                    <a:pt x="2576" y="459"/>
                    <a:pt x="1974" y="159"/>
                  </a:cubicBezTo>
                  <a:cubicBezTo>
                    <a:pt x="1790" y="51"/>
                    <a:pt x="1588" y="1"/>
                    <a:pt x="1389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94;p68">
              <a:extLst>
                <a:ext uri="{FF2B5EF4-FFF2-40B4-BE49-F238E27FC236}">
                  <a16:creationId xmlns:a16="http://schemas.microsoft.com/office/drawing/2014/main" id="{625057A7-3456-4A91-A732-B06E844EC51C}"/>
                </a:ext>
              </a:extLst>
            </p:cNvPr>
            <p:cNvSpPr/>
            <p:nvPr/>
          </p:nvSpPr>
          <p:spPr>
            <a:xfrm>
              <a:off x="3708742" y="3295784"/>
              <a:ext cx="242809" cy="438233"/>
            </a:xfrm>
            <a:custGeom>
              <a:avLst/>
              <a:gdLst/>
              <a:ahLst/>
              <a:cxnLst/>
              <a:rect l="l" t="t" r="r" b="b"/>
              <a:pathLst>
                <a:path w="4719" h="8518" extrusionOk="0">
                  <a:moveTo>
                    <a:pt x="3398" y="0"/>
                  </a:moveTo>
                  <a:cubicBezTo>
                    <a:pt x="2897" y="0"/>
                    <a:pt x="2430" y="330"/>
                    <a:pt x="2294" y="830"/>
                  </a:cubicBezTo>
                  <a:lnTo>
                    <a:pt x="245" y="6995"/>
                  </a:lnTo>
                  <a:cubicBezTo>
                    <a:pt x="1" y="7747"/>
                    <a:pt x="565" y="8517"/>
                    <a:pt x="1354" y="8517"/>
                  </a:cubicBezTo>
                  <a:cubicBezTo>
                    <a:pt x="1843" y="8517"/>
                    <a:pt x="2294" y="8198"/>
                    <a:pt x="2444" y="7728"/>
                  </a:cubicBezTo>
                  <a:lnTo>
                    <a:pt x="4474" y="1544"/>
                  </a:lnTo>
                  <a:cubicBezTo>
                    <a:pt x="4719" y="943"/>
                    <a:pt x="4380" y="266"/>
                    <a:pt x="3760" y="59"/>
                  </a:cubicBezTo>
                  <a:cubicBezTo>
                    <a:pt x="3640" y="19"/>
                    <a:pt x="3518" y="0"/>
                    <a:pt x="3398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95;p68">
              <a:extLst>
                <a:ext uri="{FF2B5EF4-FFF2-40B4-BE49-F238E27FC236}">
                  <a16:creationId xmlns:a16="http://schemas.microsoft.com/office/drawing/2014/main" id="{75761AF4-3684-4FD6-94DC-C25ACC69AC35}"/>
                </a:ext>
              </a:extLst>
            </p:cNvPr>
            <p:cNvSpPr/>
            <p:nvPr/>
          </p:nvSpPr>
          <p:spPr>
            <a:xfrm>
              <a:off x="3814170" y="2770393"/>
              <a:ext cx="315153" cy="645465"/>
            </a:xfrm>
            <a:custGeom>
              <a:avLst/>
              <a:gdLst/>
              <a:ahLst/>
              <a:cxnLst/>
              <a:rect l="l" t="t" r="r" b="b"/>
              <a:pathLst>
                <a:path w="6125" h="12546" extrusionOk="0">
                  <a:moveTo>
                    <a:pt x="4676" y="1"/>
                  </a:moveTo>
                  <a:cubicBezTo>
                    <a:pt x="4227" y="1"/>
                    <a:pt x="3783" y="250"/>
                    <a:pt x="3609" y="836"/>
                  </a:cubicBezTo>
                  <a:lnTo>
                    <a:pt x="245" y="11023"/>
                  </a:lnTo>
                  <a:cubicBezTo>
                    <a:pt x="1" y="11775"/>
                    <a:pt x="546" y="12546"/>
                    <a:pt x="1335" y="12546"/>
                  </a:cubicBezTo>
                  <a:cubicBezTo>
                    <a:pt x="1843" y="12546"/>
                    <a:pt x="2275" y="12226"/>
                    <a:pt x="2425" y="11756"/>
                  </a:cubicBezTo>
                  <a:lnTo>
                    <a:pt x="5790" y="1550"/>
                  </a:lnTo>
                  <a:cubicBezTo>
                    <a:pt x="6125" y="637"/>
                    <a:pt x="5393" y="1"/>
                    <a:pt x="4676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96;p68">
              <a:extLst>
                <a:ext uri="{FF2B5EF4-FFF2-40B4-BE49-F238E27FC236}">
                  <a16:creationId xmlns:a16="http://schemas.microsoft.com/office/drawing/2014/main" id="{82305867-5BF9-4BD8-BE33-545F232E79E0}"/>
                </a:ext>
              </a:extLst>
            </p:cNvPr>
            <p:cNvSpPr/>
            <p:nvPr/>
          </p:nvSpPr>
          <p:spPr>
            <a:xfrm>
              <a:off x="3914761" y="2756656"/>
              <a:ext cx="226344" cy="319800"/>
            </a:xfrm>
            <a:custGeom>
              <a:avLst/>
              <a:gdLst/>
              <a:ahLst/>
              <a:cxnLst/>
              <a:rect l="l" t="t" r="r" b="b"/>
              <a:pathLst>
                <a:path w="4399" h="6216" extrusionOk="0">
                  <a:moveTo>
                    <a:pt x="2775" y="1"/>
                  </a:moveTo>
                  <a:cubicBezTo>
                    <a:pt x="2152" y="1"/>
                    <a:pt x="1574" y="403"/>
                    <a:pt x="1391" y="1028"/>
                  </a:cubicBezTo>
                  <a:lnTo>
                    <a:pt x="0" y="5332"/>
                  </a:lnTo>
                  <a:lnTo>
                    <a:pt x="2707" y="6215"/>
                  </a:lnTo>
                  <a:lnTo>
                    <a:pt x="4117" y="1911"/>
                  </a:lnTo>
                  <a:cubicBezTo>
                    <a:pt x="4398" y="1141"/>
                    <a:pt x="3985" y="314"/>
                    <a:pt x="3214" y="69"/>
                  </a:cubicBezTo>
                  <a:cubicBezTo>
                    <a:pt x="3068" y="23"/>
                    <a:pt x="2920" y="1"/>
                    <a:pt x="2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97;p68">
              <a:extLst>
                <a:ext uri="{FF2B5EF4-FFF2-40B4-BE49-F238E27FC236}">
                  <a16:creationId xmlns:a16="http://schemas.microsoft.com/office/drawing/2014/main" id="{7BCC68DB-974A-4027-A8D2-675B72712677}"/>
                </a:ext>
              </a:extLst>
            </p:cNvPr>
            <p:cNvSpPr/>
            <p:nvPr/>
          </p:nvSpPr>
          <p:spPr>
            <a:xfrm>
              <a:off x="4822396" y="3699551"/>
              <a:ext cx="92977" cy="160157"/>
            </a:xfrm>
            <a:custGeom>
              <a:avLst/>
              <a:gdLst/>
              <a:ahLst/>
              <a:cxnLst/>
              <a:rect l="l" t="t" r="r" b="b"/>
              <a:pathLst>
                <a:path w="1807" h="3113" extrusionOk="0">
                  <a:moveTo>
                    <a:pt x="665" y="0"/>
                  </a:moveTo>
                  <a:cubicBezTo>
                    <a:pt x="328" y="0"/>
                    <a:pt x="1" y="396"/>
                    <a:pt x="272" y="763"/>
                  </a:cubicBezTo>
                  <a:cubicBezTo>
                    <a:pt x="366" y="914"/>
                    <a:pt x="498" y="1102"/>
                    <a:pt x="611" y="1289"/>
                  </a:cubicBezTo>
                  <a:cubicBezTo>
                    <a:pt x="723" y="1477"/>
                    <a:pt x="817" y="1665"/>
                    <a:pt x="930" y="1853"/>
                  </a:cubicBezTo>
                  <a:cubicBezTo>
                    <a:pt x="1118" y="2229"/>
                    <a:pt x="1325" y="2624"/>
                    <a:pt x="1513" y="3019"/>
                  </a:cubicBezTo>
                  <a:cubicBezTo>
                    <a:pt x="1542" y="3084"/>
                    <a:pt x="1593" y="3113"/>
                    <a:pt x="1645" y="3113"/>
                  </a:cubicBezTo>
                  <a:cubicBezTo>
                    <a:pt x="1726" y="3113"/>
                    <a:pt x="1806" y="3040"/>
                    <a:pt x="1795" y="2925"/>
                  </a:cubicBezTo>
                  <a:cubicBezTo>
                    <a:pt x="1701" y="2492"/>
                    <a:pt x="1607" y="2060"/>
                    <a:pt x="1494" y="1628"/>
                  </a:cubicBezTo>
                  <a:cubicBezTo>
                    <a:pt x="1438" y="1402"/>
                    <a:pt x="1400" y="1196"/>
                    <a:pt x="1325" y="970"/>
                  </a:cubicBezTo>
                  <a:cubicBezTo>
                    <a:pt x="1250" y="744"/>
                    <a:pt x="1175" y="538"/>
                    <a:pt x="1081" y="312"/>
                  </a:cubicBezTo>
                  <a:cubicBezTo>
                    <a:pt x="1081" y="275"/>
                    <a:pt x="1062" y="237"/>
                    <a:pt x="1024" y="199"/>
                  </a:cubicBezTo>
                  <a:cubicBezTo>
                    <a:pt x="925" y="59"/>
                    <a:pt x="794" y="0"/>
                    <a:pt x="665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98;p68">
              <a:extLst>
                <a:ext uri="{FF2B5EF4-FFF2-40B4-BE49-F238E27FC236}">
                  <a16:creationId xmlns:a16="http://schemas.microsoft.com/office/drawing/2014/main" id="{380DE10C-A9F9-4160-9C29-D5E3D4CD9079}"/>
                </a:ext>
              </a:extLst>
            </p:cNvPr>
            <p:cNvSpPr/>
            <p:nvPr/>
          </p:nvSpPr>
          <p:spPr>
            <a:xfrm>
              <a:off x="4855171" y="3629478"/>
              <a:ext cx="135992" cy="152955"/>
            </a:xfrm>
            <a:custGeom>
              <a:avLst/>
              <a:gdLst/>
              <a:ahLst/>
              <a:cxnLst/>
              <a:rect l="l" t="t" r="r" b="b"/>
              <a:pathLst>
                <a:path w="2643" h="2973" extrusionOk="0">
                  <a:moveTo>
                    <a:pt x="677" y="0"/>
                  </a:moveTo>
                  <a:cubicBezTo>
                    <a:pt x="317" y="0"/>
                    <a:pt x="1" y="465"/>
                    <a:pt x="331" y="810"/>
                  </a:cubicBezTo>
                  <a:lnTo>
                    <a:pt x="2361" y="2933"/>
                  </a:lnTo>
                  <a:cubicBezTo>
                    <a:pt x="2384" y="2957"/>
                    <a:pt x="2429" y="2973"/>
                    <a:pt x="2473" y="2973"/>
                  </a:cubicBezTo>
                  <a:cubicBezTo>
                    <a:pt x="2500" y="2973"/>
                    <a:pt x="2527" y="2967"/>
                    <a:pt x="2549" y="2952"/>
                  </a:cubicBezTo>
                  <a:cubicBezTo>
                    <a:pt x="2624" y="2896"/>
                    <a:pt x="2643" y="2802"/>
                    <a:pt x="2605" y="2745"/>
                  </a:cubicBezTo>
                  <a:lnTo>
                    <a:pt x="1064" y="227"/>
                  </a:lnTo>
                  <a:cubicBezTo>
                    <a:pt x="1045" y="189"/>
                    <a:pt x="1026" y="171"/>
                    <a:pt x="1007" y="152"/>
                  </a:cubicBezTo>
                  <a:cubicBezTo>
                    <a:pt x="905" y="45"/>
                    <a:pt x="789" y="0"/>
                    <a:pt x="677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99;p68">
              <a:extLst>
                <a:ext uri="{FF2B5EF4-FFF2-40B4-BE49-F238E27FC236}">
                  <a16:creationId xmlns:a16="http://schemas.microsoft.com/office/drawing/2014/main" id="{BEEFF534-8102-4540-BD95-BF811875EC63}"/>
                </a:ext>
              </a:extLst>
            </p:cNvPr>
            <p:cNvSpPr/>
            <p:nvPr/>
          </p:nvSpPr>
          <p:spPr>
            <a:xfrm>
              <a:off x="4868704" y="3682727"/>
              <a:ext cx="112786" cy="139372"/>
            </a:xfrm>
            <a:custGeom>
              <a:avLst/>
              <a:gdLst/>
              <a:ahLst/>
              <a:cxnLst/>
              <a:rect l="l" t="t" r="r" b="b"/>
              <a:pathLst>
                <a:path w="2192" h="2709" extrusionOk="0">
                  <a:moveTo>
                    <a:pt x="654" y="1"/>
                  </a:moveTo>
                  <a:cubicBezTo>
                    <a:pt x="320" y="1"/>
                    <a:pt x="1" y="376"/>
                    <a:pt x="256" y="752"/>
                  </a:cubicBezTo>
                  <a:cubicBezTo>
                    <a:pt x="387" y="940"/>
                    <a:pt x="519" y="1109"/>
                    <a:pt x="650" y="1259"/>
                  </a:cubicBezTo>
                  <a:cubicBezTo>
                    <a:pt x="782" y="1429"/>
                    <a:pt x="932" y="1579"/>
                    <a:pt x="1064" y="1729"/>
                  </a:cubicBezTo>
                  <a:cubicBezTo>
                    <a:pt x="1346" y="2049"/>
                    <a:pt x="1609" y="2368"/>
                    <a:pt x="1891" y="2669"/>
                  </a:cubicBezTo>
                  <a:cubicBezTo>
                    <a:pt x="1926" y="2692"/>
                    <a:pt x="1968" y="2708"/>
                    <a:pt x="2008" y="2708"/>
                  </a:cubicBezTo>
                  <a:cubicBezTo>
                    <a:pt x="2033" y="2708"/>
                    <a:pt x="2057" y="2702"/>
                    <a:pt x="2079" y="2688"/>
                  </a:cubicBezTo>
                  <a:cubicBezTo>
                    <a:pt x="2154" y="2650"/>
                    <a:pt x="2192" y="2556"/>
                    <a:pt x="2154" y="2481"/>
                  </a:cubicBezTo>
                  <a:cubicBezTo>
                    <a:pt x="1947" y="2124"/>
                    <a:pt x="1759" y="1767"/>
                    <a:pt x="1571" y="1391"/>
                  </a:cubicBezTo>
                  <a:cubicBezTo>
                    <a:pt x="1477" y="1203"/>
                    <a:pt x="1402" y="1034"/>
                    <a:pt x="1308" y="846"/>
                  </a:cubicBezTo>
                  <a:cubicBezTo>
                    <a:pt x="1214" y="658"/>
                    <a:pt x="1139" y="470"/>
                    <a:pt x="1083" y="301"/>
                  </a:cubicBezTo>
                  <a:cubicBezTo>
                    <a:pt x="1064" y="282"/>
                    <a:pt x="1045" y="244"/>
                    <a:pt x="1026" y="207"/>
                  </a:cubicBezTo>
                  <a:cubicBezTo>
                    <a:pt x="924" y="61"/>
                    <a:pt x="788" y="1"/>
                    <a:pt x="654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00;p68">
              <a:extLst>
                <a:ext uri="{FF2B5EF4-FFF2-40B4-BE49-F238E27FC236}">
                  <a16:creationId xmlns:a16="http://schemas.microsoft.com/office/drawing/2014/main" id="{2B0A18F6-BD03-4FBA-B645-4DA33E857591}"/>
                </a:ext>
              </a:extLst>
            </p:cNvPr>
            <p:cNvSpPr/>
            <p:nvPr/>
          </p:nvSpPr>
          <p:spPr>
            <a:xfrm>
              <a:off x="4871071" y="3724040"/>
              <a:ext cx="78518" cy="132170"/>
            </a:xfrm>
            <a:custGeom>
              <a:avLst/>
              <a:gdLst/>
              <a:ahLst/>
              <a:cxnLst/>
              <a:rect l="l" t="t" r="r" b="b"/>
              <a:pathLst>
                <a:path w="1526" h="2569" extrusionOk="0">
                  <a:moveTo>
                    <a:pt x="618" y="1"/>
                  </a:moveTo>
                  <a:cubicBezTo>
                    <a:pt x="310" y="1"/>
                    <a:pt x="0" y="301"/>
                    <a:pt x="172" y="682"/>
                  </a:cubicBezTo>
                  <a:cubicBezTo>
                    <a:pt x="247" y="870"/>
                    <a:pt x="341" y="1020"/>
                    <a:pt x="416" y="1171"/>
                  </a:cubicBezTo>
                  <a:cubicBezTo>
                    <a:pt x="510" y="1321"/>
                    <a:pt x="586" y="1471"/>
                    <a:pt x="680" y="1622"/>
                  </a:cubicBezTo>
                  <a:cubicBezTo>
                    <a:pt x="849" y="1922"/>
                    <a:pt x="1037" y="2204"/>
                    <a:pt x="1225" y="2505"/>
                  </a:cubicBezTo>
                  <a:cubicBezTo>
                    <a:pt x="1253" y="2547"/>
                    <a:pt x="1302" y="2569"/>
                    <a:pt x="1349" y="2569"/>
                  </a:cubicBezTo>
                  <a:cubicBezTo>
                    <a:pt x="1364" y="2569"/>
                    <a:pt x="1380" y="2566"/>
                    <a:pt x="1394" y="2561"/>
                  </a:cubicBezTo>
                  <a:cubicBezTo>
                    <a:pt x="1469" y="2543"/>
                    <a:pt x="1525" y="2467"/>
                    <a:pt x="1507" y="2374"/>
                  </a:cubicBezTo>
                  <a:cubicBezTo>
                    <a:pt x="1431" y="2054"/>
                    <a:pt x="1337" y="1716"/>
                    <a:pt x="1262" y="1396"/>
                  </a:cubicBezTo>
                  <a:cubicBezTo>
                    <a:pt x="1225" y="1227"/>
                    <a:pt x="1187" y="1058"/>
                    <a:pt x="1168" y="907"/>
                  </a:cubicBezTo>
                  <a:cubicBezTo>
                    <a:pt x="1131" y="738"/>
                    <a:pt x="1093" y="569"/>
                    <a:pt x="1074" y="438"/>
                  </a:cubicBezTo>
                  <a:cubicBezTo>
                    <a:pt x="1074" y="381"/>
                    <a:pt x="1056" y="325"/>
                    <a:pt x="1037" y="287"/>
                  </a:cubicBezTo>
                  <a:cubicBezTo>
                    <a:pt x="946" y="85"/>
                    <a:pt x="782" y="1"/>
                    <a:pt x="618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01;p68">
              <a:extLst>
                <a:ext uri="{FF2B5EF4-FFF2-40B4-BE49-F238E27FC236}">
                  <a16:creationId xmlns:a16="http://schemas.microsoft.com/office/drawing/2014/main" id="{65BB9D99-BAD0-47A6-82AA-A8A8E0DB9F4B}"/>
                </a:ext>
              </a:extLst>
            </p:cNvPr>
            <p:cNvSpPr/>
            <p:nvPr/>
          </p:nvSpPr>
          <p:spPr>
            <a:xfrm>
              <a:off x="4797029" y="3657466"/>
              <a:ext cx="51968" cy="179039"/>
            </a:xfrm>
            <a:custGeom>
              <a:avLst/>
              <a:gdLst/>
              <a:ahLst/>
              <a:cxnLst/>
              <a:rect l="l" t="t" r="r" b="b"/>
              <a:pathLst>
                <a:path w="1010" h="3480" extrusionOk="0">
                  <a:moveTo>
                    <a:pt x="557" y="0"/>
                  </a:moveTo>
                  <a:cubicBezTo>
                    <a:pt x="280" y="0"/>
                    <a:pt x="1" y="222"/>
                    <a:pt x="89" y="585"/>
                  </a:cubicBezTo>
                  <a:cubicBezTo>
                    <a:pt x="145" y="792"/>
                    <a:pt x="183" y="1036"/>
                    <a:pt x="220" y="1262"/>
                  </a:cubicBezTo>
                  <a:cubicBezTo>
                    <a:pt x="277" y="1468"/>
                    <a:pt x="314" y="1713"/>
                    <a:pt x="352" y="1938"/>
                  </a:cubicBezTo>
                  <a:cubicBezTo>
                    <a:pt x="427" y="2408"/>
                    <a:pt x="483" y="2878"/>
                    <a:pt x="521" y="3348"/>
                  </a:cubicBezTo>
                  <a:cubicBezTo>
                    <a:pt x="521" y="3404"/>
                    <a:pt x="577" y="3461"/>
                    <a:pt x="653" y="3480"/>
                  </a:cubicBezTo>
                  <a:cubicBezTo>
                    <a:pt x="728" y="3480"/>
                    <a:pt x="803" y="3423"/>
                    <a:pt x="822" y="3348"/>
                  </a:cubicBezTo>
                  <a:cubicBezTo>
                    <a:pt x="897" y="2878"/>
                    <a:pt x="934" y="2389"/>
                    <a:pt x="972" y="1920"/>
                  </a:cubicBezTo>
                  <a:cubicBezTo>
                    <a:pt x="991" y="1675"/>
                    <a:pt x="1010" y="1431"/>
                    <a:pt x="1010" y="1205"/>
                  </a:cubicBezTo>
                  <a:lnTo>
                    <a:pt x="1010" y="472"/>
                  </a:lnTo>
                  <a:cubicBezTo>
                    <a:pt x="1010" y="435"/>
                    <a:pt x="1010" y="397"/>
                    <a:pt x="1010" y="360"/>
                  </a:cubicBezTo>
                  <a:cubicBezTo>
                    <a:pt x="947" y="111"/>
                    <a:pt x="753" y="0"/>
                    <a:pt x="557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02;p68">
              <a:extLst>
                <a:ext uri="{FF2B5EF4-FFF2-40B4-BE49-F238E27FC236}">
                  <a16:creationId xmlns:a16="http://schemas.microsoft.com/office/drawing/2014/main" id="{4BAC87C7-C2A4-47F5-A7B3-88BA004B1A3B}"/>
                </a:ext>
              </a:extLst>
            </p:cNvPr>
            <p:cNvSpPr/>
            <p:nvPr/>
          </p:nvSpPr>
          <p:spPr>
            <a:xfrm>
              <a:off x="4792862" y="3625259"/>
              <a:ext cx="143195" cy="125121"/>
            </a:xfrm>
            <a:custGeom>
              <a:avLst/>
              <a:gdLst/>
              <a:ahLst/>
              <a:cxnLst/>
              <a:rect l="l" t="t" r="r" b="b"/>
              <a:pathLst>
                <a:path w="2783" h="2432" extrusionOk="0">
                  <a:moveTo>
                    <a:pt x="1412" y="1"/>
                  </a:moveTo>
                  <a:cubicBezTo>
                    <a:pt x="1214" y="1"/>
                    <a:pt x="1012" y="51"/>
                    <a:pt x="828" y="159"/>
                  </a:cubicBezTo>
                  <a:cubicBezTo>
                    <a:pt x="226" y="459"/>
                    <a:pt x="1" y="1211"/>
                    <a:pt x="320" y="1794"/>
                  </a:cubicBezTo>
                  <a:cubicBezTo>
                    <a:pt x="539" y="2205"/>
                    <a:pt x="959" y="2432"/>
                    <a:pt x="1390" y="2432"/>
                  </a:cubicBezTo>
                  <a:cubicBezTo>
                    <a:pt x="1589" y="2432"/>
                    <a:pt x="1790" y="2383"/>
                    <a:pt x="1974" y="2282"/>
                  </a:cubicBezTo>
                  <a:cubicBezTo>
                    <a:pt x="2576" y="1982"/>
                    <a:pt x="2782" y="1230"/>
                    <a:pt x="2463" y="647"/>
                  </a:cubicBezTo>
                  <a:cubicBezTo>
                    <a:pt x="2257" y="236"/>
                    <a:pt x="1841" y="1"/>
                    <a:pt x="1412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03;p68">
              <a:extLst>
                <a:ext uri="{FF2B5EF4-FFF2-40B4-BE49-F238E27FC236}">
                  <a16:creationId xmlns:a16="http://schemas.microsoft.com/office/drawing/2014/main" id="{7FEC5A51-F1D2-4EC5-B76C-D8107A2BEB5C}"/>
                </a:ext>
              </a:extLst>
            </p:cNvPr>
            <p:cNvSpPr/>
            <p:nvPr/>
          </p:nvSpPr>
          <p:spPr>
            <a:xfrm>
              <a:off x="4685530" y="3295784"/>
              <a:ext cx="241832" cy="438233"/>
            </a:xfrm>
            <a:custGeom>
              <a:avLst/>
              <a:gdLst/>
              <a:ahLst/>
              <a:cxnLst/>
              <a:rect l="l" t="t" r="r" b="b"/>
              <a:pathLst>
                <a:path w="4700" h="8518" extrusionOk="0">
                  <a:moveTo>
                    <a:pt x="1319" y="0"/>
                  </a:moveTo>
                  <a:cubicBezTo>
                    <a:pt x="1200" y="0"/>
                    <a:pt x="1079" y="19"/>
                    <a:pt x="959" y="59"/>
                  </a:cubicBezTo>
                  <a:cubicBezTo>
                    <a:pt x="339" y="266"/>
                    <a:pt x="0" y="943"/>
                    <a:pt x="245" y="1544"/>
                  </a:cubicBezTo>
                  <a:lnTo>
                    <a:pt x="2274" y="7728"/>
                  </a:lnTo>
                  <a:cubicBezTo>
                    <a:pt x="2425" y="8198"/>
                    <a:pt x="2876" y="8517"/>
                    <a:pt x="3365" y="8517"/>
                  </a:cubicBezTo>
                  <a:cubicBezTo>
                    <a:pt x="4154" y="8517"/>
                    <a:pt x="4699" y="7747"/>
                    <a:pt x="4455" y="6995"/>
                  </a:cubicBezTo>
                  <a:lnTo>
                    <a:pt x="2425" y="830"/>
                  </a:lnTo>
                  <a:cubicBezTo>
                    <a:pt x="2273" y="330"/>
                    <a:pt x="1816" y="0"/>
                    <a:pt x="1319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04;p68">
              <a:extLst>
                <a:ext uri="{FF2B5EF4-FFF2-40B4-BE49-F238E27FC236}">
                  <a16:creationId xmlns:a16="http://schemas.microsoft.com/office/drawing/2014/main" id="{82F7A88B-FC36-4929-BC24-65090D0E8D2D}"/>
                </a:ext>
              </a:extLst>
            </p:cNvPr>
            <p:cNvSpPr/>
            <p:nvPr/>
          </p:nvSpPr>
          <p:spPr>
            <a:xfrm>
              <a:off x="4511258" y="2773737"/>
              <a:ext cx="311654" cy="642121"/>
            </a:xfrm>
            <a:custGeom>
              <a:avLst/>
              <a:gdLst/>
              <a:ahLst/>
              <a:cxnLst/>
              <a:rect l="l" t="t" r="r" b="b"/>
              <a:pathLst>
                <a:path w="6057" h="12481" extrusionOk="0">
                  <a:moveTo>
                    <a:pt x="1395" y="1"/>
                  </a:moveTo>
                  <a:cubicBezTo>
                    <a:pt x="701" y="1"/>
                    <a:pt x="0" y="603"/>
                    <a:pt x="267" y="1485"/>
                  </a:cubicBezTo>
                  <a:lnTo>
                    <a:pt x="3632" y="11691"/>
                  </a:lnTo>
                  <a:cubicBezTo>
                    <a:pt x="3782" y="12161"/>
                    <a:pt x="4214" y="12481"/>
                    <a:pt x="4722" y="12481"/>
                  </a:cubicBezTo>
                  <a:cubicBezTo>
                    <a:pt x="5492" y="12481"/>
                    <a:pt x="6056" y="11710"/>
                    <a:pt x="5812" y="10958"/>
                  </a:cubicBezTo>
                  <a:lnTo>
                    <a:pt x="2447" y="771"/>
                  </a:lnTo>
                  <a:cubicBezTo>
                    <a:pt x="2253" y="232"/>
                    <a:pt x="1826" y="1"/>
                    <a:pt x="1395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05;p68">
              <a:extLst>
                <a:ext uri="{FF2B5EF4-FFF2-40B4-BE49-F238E27FC236}">
                  <a16:creationId xmlns:a16="http://schemas.microsoft.com/office/drawing/2014/main" id="{3A03091E-9D17-4FDC-BA2B-50EBD5CAED73}"/>
                </a:ext>
              </a:extLst>
            </p:cNvPr>
            <p:cNvSpPr/>
            <p:nvPr/>
          </p:nvSpPr>
          <p:spPr>
            <a:xfrm>
              <a:off x="4497880" y="2758508"/>
              <a:ext cx="225418" cy="317948"/>
            </a:xfrm>
            <a:custGeom>
              <a:avLst/>
              <a:gdLst/>
              <a:ahLst/>
              <a:cxnLst/>
              <a:rect l="l" t="t" r="r" b="b"/>
              <a:pathLst>
                <a:path w="4381" h="6180" extrusionOk="0">
                  <a:moveTo>
                    <a:pt x="1608" y="1"/>
                  </a:moveTo>
                  <a:cubicBezTo>
                    <a:pt x="1462" y="1"/>
                    <a:pt x="1313" y="23"/>
                    <a:pt x="1166" y="71"/>
                  </a:cubicBezTo>
                  <a:cubicBezTo>
                    <a:pt x="414" y="315"/>
                    <a:pt x="1" y="1123"/>
                    <a:pt x="245" y="1875"/>
                  </a:cubicBezTo>
                  <a:lnTo>
                    <a:pt x="1655" y="6179"/>
                  </a:lnTo>
                  <a:lnTo>
                    <a:pt x="4380" y="5296"/>
                  </a:lnTo>
                  <a:lnTo>
                    <a:pt x="2971" y="992"/>
                  </a:lnTo>
                  <a:cubicBezTo>
                    <a:pt x="2774" y="387"/>
                    <a:pt x="2212" y="1"/>
                    <a:pt x="1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06;p68">
              <a:extLst>
                <a:ext uri="{FF2B5EF4-FFF2-40B4-BE49-F238E27FC236}">
                  <a16:creationId xmlns:a16="http://schemas.microsoft.com/office/drawing/2014/main" id="{1E888C87-A4E2-4A97-B036-23EBCA9F1642}"/>
                </a:ext>
              </a:extLst>
            </p:cNvPr>
            <p:cNvSpPr/>
            <p:nvPr/>
          </p:nvSpPr>
          <p:spPr>
            <a:xfrm>
              <a:off x="4388645" y="3113605"/>
              <a:ext cx="142166" cy="843746"/>
            </a:xfrm>
            <a:custGeom>
              <a:avLst/>
              <a:gdLst/>
              <a:ahLst/>
              <a:cxnLst/>
              <a:rect l="l" t="t" r="r" b="b"/>
              <a:pathLst>
                <a:path w="2763" h="16400" extrusionOk="0">
                  <a:moveTo>
                    <a:pt x="1384" y="1"/>
                  </a:moveTo>
                  <a:cubicBezTo>
                    <a:pt x="714" y="1"/>
                    <a:pt x="47" y="443"/>
                    <a:pt x="19" y="1326"/>
                  </a:cubicBezTo>
                  <a:lnTo>
                    <a:pt x="19" y="15028"/>
                  </a:lnTo>
                  <a:cubicBezTo>
                    <a:pt x="0" y="15780"/>
                    <a:pt x="620" y="16400"/>
                    <a:pt x="1391" y="16400"/>
                  </a:cubicBezTo>
                  <a:cubicBezTo>
                    <a:pt x="2143" y="16400"/>
                    <a:pt x="2763" y="15780"/>
                    <a:pt x="2763" y="15028"/>
                  </a:cubicBezTo>
                  <a:lnTo>
                    <a:pt x="2763" y="1326"/>
                  </a:lnTo>
                  <a:cubicBezTo>
                    <a:pt x="2725" y="443"/>
                    <a:pt x="2053" y="1"/>
                    <a:pt x="1384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07;p68">
              <a:extLst>
                <a:ext uri="{FF2B5EF4-FFF2-40B4-BE49-F238E27FC236}">
                  <a16:creationId xmlns:a16="http://schemas.microsoft.com/office/drawing/2014/main" id="{BFB188D6-584F-45E7-B9F1-C7B5D8345A87}"/>
                </a:ext>
              </a:extLst>
            </p:cNvPr>
            <p:cNvSpPr/>
            <p:nvPr/>
          </p:nvSpPr>
          <p:spPr>
            <a:xfrm>
              <a:off x="4352827" y="3181825"/>
              <a:ext cx="213799" cy="752372"/>
            </a:xfrm>
            <a:custGeom>
              <a:avLst/>
              <a:gdLst/>
              <a:ahLst/>
              <a:cxnLst/>
              <a:rect l="l" t="t" r="r" b="b"/>
              <a:pathLst>
                <a:path w="4155" h="7444" extrusionOk="0">
                  <a:moveTo>
                    <a:pt x="1" y="0"/>
                  </a:moveTo>
                  <a:lnTo>
                    <a:pt x="1" y="7443"/>
                  </a:lnTo>
                  <a:lnTo>
                    <a:pt x="4154" y="7443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08;p68">
              <a:extLst>
                <a:ext uri="{FF2B5EF4-FFF2-40B4-BE49-F238E27FC236}">
                  <a16:creationId xmlns:a16="http://schemas.microsoft.com/office/drawing/2014/main" id="{5D4361AB-D5DF-4404-A02A-54E4D4A447DC}"/>
                </a:ext>
              </a:extLst>
            </p:cNvPr>
            <p:cNvSpPr/>
            <p:nvPr/>
          </p:nvSpPr>
          <p:spPr>
            <a:xfrm>
              <a:off x="4388645" y="4465000"/>
              <a:ext cx="243735" cy="139321"/>
            </a:xfrm>
            <a:custGeom>
              <a:avLst/>
              <a:gdLst/>
              <a:ahLst/>
              <a:cxnLst/>
              <a:rect l="l" t="t" r="r" b="b"/>
              <a:pathLst>
                <a:path w="4737" h="2708" extrusionOk="0">
                  <a:moveTo>
                    <a:pt x="0" y="1"/>
                  </a:moveTo>
                  <a:lnTo>
                    <a:pt x="0" y="2707"/>
                  </a:lnTo>
                  <a:lnTo>
                    <a:pt x="4736" y="2707"/>
                  </a:lnTo>
                  <a:lnTo>
                    <a:pt x="2782" y="1110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09;p68">
              <a:extLst>
                <a:ext uri="{FF2B5EF4-FFF2-40B4-BE49-F238E27FC236}">
                  <a16:creationId xmlns:a16="http://schemas.microsoft.com/office/drawing/2014/main" id="{A24D19A2-5413-4B7A-AEFD-BFA9B7AED1E7}"/>
                </a:ext>
              </a:extLst>
            </p:cNvPr>
            <p:cNvSpPr/>
            <p:nvPr/>
          </p:nvSpPr>
          <p:spPr>
            <a:xfrm>
              <a:off x="4386690" y="4575254"/>
              <a:ext cx="219604" cy="5865"/>
            </a:xfrm>
            <a:custGeom>
              <a:avLst/>
              <a:gdLst/>
              <a:ahLst/>
              <a:cxnLst/>
              <a:rect l="l" t="t" r="r" b="b"/>
              <a:pathLst>
                <a:path w="4268" h="114" extrusionOk="0">
                  <a:moveTo>
                    <a:pt x="76" y="0"/>
                  </a:moveTo>
                  <a:cubicBezTo>
                    <a:pt x="0" y="0"/>
                    <a:pt x="0" y="113"/>
                    <a:pt x="76" y="113"/>
                  </a:cubicBezTo>
                  <a:lnTo>
                    <a:pt x="4192" y="113"/>
                  </a:lnTo>
                  <a:cubicBezTo>
                    <a:pt x="4267" y="113"/>
                    <a:pt x="4267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10;p68">
              <a:extLst>
                <a:ext uri="{FF2B5EF4-FFF2-40B4-BE49-F238E27FC236}">
                  <a16:creationId xmlns:a16="http://schemas.microsoft.com/office/drawing/2014/main" id="{073F0382-0ECD-4D44-8614-CA1CEB063936}"/>
                </a:ext>
              </a:extLst>
            </p:cNvPr>
            <p:cNvSpPr/>
            <p:nvPr/>
          </p:nvSpPr>
          <p:spPr>
            <a:xfrm>
              <a:off x="4384735" y="4522057"/>
              <a:ext cx="55210" cy="57313"/>
            </a:xfrm>
            <a:custGeom>
              <a:avLst/>
              <a:gdLst/>
              <a:ahLst/>
              <a:cxnLst/>
              <a:rect l="l" t="t" r="r" b="b"/>
              <a:pathLst>
                <a:path w="1073" h="1114" extrusionOk="0">
                  <a:moveTo>
                    <a:pt x="76" y="1"/>
                  </a:moveTo>
                  <a:cubicBezTo>
                    <a:pt x="1" y="1"/>
                    <a:pt x="1" y="113"/>
                    <a:pt x="76" y="113"/>
                  </a:cubicBezTo>
                  <a:cubicBezTo>
                    <a:pt x="565" y="113"/>
                    <a:pt x="941" y="564"/>
                    <a:pt x="847" y="1053"/>
                  </a:cubicBezTo>
                  <a:cubicBezTo>
                    <a:pt x="835" y="1087"/>
                    <a:pt x="871" y="1114"/>
                    <a:pt x="906" y="1114"/>
                  </a:cubicBezTo>
                  <a:cubicBezTo>
                    <a:pt x="929" y="1114"/>
                    <a:pt x="952" y="1102"/>
                    <a:pt x="959" y="1072"/>
                  </a:cubicBezTo>
                  <a:cubicBezTo>
                    <a:pt x="1072" y="527"/>
                    <a:pt x="659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11;p68">
              <a:extLst>
                <a:ext uri="{FF2B5EF4-FFF2-40B4-BE49-F238E27FC236}">
                  <a16:creationId xmlns:a16="http://schemas.microsoft.com/office/drawing/2014/main" id="{812A2310-730E-47AE-AEC6-DC96E17E8222}"/>
                </a:ext>
              </a:extLst>
            </p:cNvPr>
            <p:cNvSpPr/>
            <p:nvPr/>
          </p:nvSpPr>
          <p:spPr>
            <a:xfrm>
              <a:off x="4500813" y="4504667"/>
              <a:ext cx="33908" cy="5814"/>
            </a:xfrm>
            <a:custGeom>
              <a:avLst/>
              <a:gdLst/>
              <a:ahLst/>
              <a:cxnLst/>
              <a:rect l="l" t="t" r="r" b="b"/>
              <a:pathLst>
                <a:path w="659" h="113" extrusionOk="0">
                  <a:moveTo>
                    <a:pt x="94" y="0"/>
                  </a:moveTo>
                  <a:cubicBezTo>
                    <a:pt x="0" y="0"/>
                    <a:pt x="0" y="113"/>
                    <a:pt x="94" y="113"/>
                  </a:cubicBezTo>
                  <a:lnTo>
                    <a:pt x="583" y="113"/>
                  </a:lnTo>
                  <a:cubicBezTo>
                    <a:pt x="658" y="113"/>
                    <a:pt x="658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12;p68">
              <a:extLst>
                <a:ext uri="{FF2B5EF4-FFF2-40B4-BE49-F238E27FC236}">
                  <a16:creationId xmlns:a16="http://schemas.microsoft.com/office/drawing/2014/main" id="{D8FFD015-D23A-4E5B-846B-5DA82FAB6B1E}"/>
                </a:ext>
              </a:extLst>
            </p:cNvPr>
            <p:cNvSpPr/>
            <p:nvPr/>
          </p:nvSpPr>
          <p:spPr>
            <a:xfrm>
              <a:off x="4500813" y="4485322"/>
              <a:ext cx="32930" cy="5865"/>
            </a:xfrm>
            <a:custGeom>
              <a:avLst/>
              <a:gdLst/>
              <a:ahLst/>
              <a:cxnLst/>
              <a:rect l="l" t="t" r="r" b="b"/>
              <a:pathLst>
                <a:path w="640" h="114" extrusionOk="0">
                  <a:moveTo>
                    <a:pt x="94" y="0"/>
                  </a:moveTo>
                  <a:cubicBezTo>
                    <a:pt x="0" y="0"/>
                    <a:pt x="0" y="113"/>
                    <a:pt x="94" y="113"/>
                  </a:cubicBezTo>
                  <a:lnTo>
                    <a:pt x="564" y="113"/>
                  </a:lnTo>
                  <a:cubicBezTo>
                    <a:pt x="639" y="113"/>
                    <a:pt x="639" y="0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13;p68">
              <a:extLst>
                <a:ext uri="{FF2B5EF4-FFF2-40B4-BE49-F238E27FC236}">
                  <a16:creationId xmlns:a16="http://schemas.microsoft.com/office/drawing/2014/main" id="{D23FB44F-299C-4556-954F-77E043780245}"/>
                </a:ext>
              </a:extLst>
            </p:cNvPr>
            <p:cNvSpPr/>
            <p:nvPr/>
          </p:nvSpPr>
          <p:spPr>
            <a:xfrm>
              <a:off x="4109151" y="3111238"/>
              <a:ext cx="141240" cy="846112"/>
            </a:xfrm>
            <a:custGeom>
              <a:avLst/>
              <a:gdLst/>
              <a:ahLst/>
              <a:cxnLst/>
              <a:rect l="l" t="t" r="r" b="b"/>
              <a:pathLst>
                <a:path w="2745" h="16446" extrusionOk="0">
                  <a:moveTo>
                    <a:pt x="1372" y="0"/>
                  </a:moveTo>
                  <a:cubicBezTo>
                    <a:pt x="620" y="0"/>
                    <a:pt x="0" y="620"/>
                    <a:pt x="0" y="1372"/>
                  </a:cubicBezTo>
                  <a:lnTo>
                    <a:pt x="0" y="15074"/>
                  </a:lnTo>
                  <a:cubicBezTo>
                    <a:pt x="0" y="15826"/>
                    <a:pt x="620" y="16446"/>
                    <a:pt x="1372" y="16446"/>
                  </a:cubicBezTo>
                  <a:cubicBezTo>
                    <a:pt x="2124" y="16446"/>
                    <a:pt x="2744" y="15826"/>
                    <a:pt x="2744" y="15074"/>
                  </a:cubicBezTo>
                  <a:lnTo>
                    <a:pt x="2744" y="1372"/>
                  </a:lnTo>
                  <a:cubicBezTo>
                    <a:pt x="2744" y="620"/>
                    <a:pt x="2124" y="0"/>
                    <a:pt x="1372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14;p68">
              <a:extLst>
                <a:ext uri="{FF2B5EF4-FFF2-40B4-BE49-F238E27FC236}">
                  <a16:creationId xmlns:a16="http://schemas.microsoft.com/office/drawing/2014/main" id="{96251C40-7E22-4228-92CE-0EB5718E94A6}"/>
                </a:ext>
              </a:extLst>
            </p:cNvPr>
            <p:cNvSpPr/>
            <p:nvPr/>
          </p:nvSpPr>
          <p:spPr>
            <a:xfrm>
              <a:off x="4073325" y="3181825"/>
              <a:ext cx="212821" cy="752372"/>
            </a:xfrm>
            <a:custGeom>
              <a:avLst/>
              <a:gdLst/>
              <a:ahLst/>
              <a:cxnLst/>
              <a:rect l="l" t="t" r="r" b="b"/>
              <a:pathLst>
                <a:path w="4136" h="7444" extrusionOk="0">
                  <a:moveTo>
                    <a:pt x="1" y="0"/>
                  </a:moveTo>
                  <a:lnTo>
                    <a:pt x="1" y="7443"/>
                  </a:lnTo>
                  <a:lnTo>
                    <a:pt x="4136" y="7443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15;p68">
              <a:extLst>
                <a:ext uri="{FF2B5EF4-FFF2-40B4-BE49-F238E27FC236}">
                  <a16:creationId xmlns:a16="http://schemas.microsoft.com/office/drawing/2014/main" id="{7DFBE8B6-25A0-4436-ADFB-9B8D732D116E}"/>
                </a:ext>
              </a:extLst>
            </p:cNvPr>
            <p:cNvSpPr/>
            <p:nvPr/>
          </p:nvSpPr>
          <p:spPr>
            <a:xfrm>
              <a:off x="4007582" y="4465000"/>
              <a:ext cx="243787" cy="139321"/>
            </a:xfrm>
            <a:custGeom>
              <a:avLst/>
              <a:gdLst/>
              <a:ahLst/>
              <a:cxnLst/>
              <a:rect l="l" t="t" r="r" b="b"/>
              <a:pathLst>
                <a:path w="4738" h="2708" extrusionOk="0">
                  <a:moveTo>
                    <a:pt x="1955" y="1"/>
                  </a:moveTo>
                  <a:lnTo>
                    <a:pt x="1955" y="1110"/>
                  </a:lnTo>
                  <a:lnTo>
                    <a:pt x="1" y="2707"/>
                  </a:lnTo>
                  <a:lnTo>
                    <a:pt x="4737" y="270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16;p68">
              <a:extLst>
                <a:ext uri="{FF2B5EF4-FFF2-40B4-BE49-F238E27FC236}">
                  <a16:creationId xmlns:a16="http://schemas.microsoft.com/office/drawing/2014/main" id="{C2965E68-0113-4644-B26B-7D889B6EE13C}"/>
                </a:ext>
              </a:extLst>
            </p:cNvPr>
            <p:cNvSpPr/>
            <p:nvPr/>
          </p:nvSpPr>
          <p:spPr>
            <a:xfrm>
              <a:off x="4034647" y="4575254"/>
              <a:ext cx="218626" cy="5865"/>
            </a:xfrm>
            <a:custGeom>
              <a:avLst/>
              <a:gdLst/>
              <a:ahLst/>
              <a:cxnLst/>
              <a:rect l="l" t="t" r="r" b="b"/>
              <a:pathLst>
                <a:path w="4249" h="114" extrusionOk="0">
                  <a:moveTo>
                    <a:pt x="76" y="0"/>
                  </a:moveTo>
                  <a:cubicBezTo>
                    <a:pt x="1" y="0"/>
                    <a:pt x="1" y="113"/>
                    <a:pt x="76" y="113"/>
                  </a:cubicBezTo>
                  <a:lnTo>
                    <a:pt x="4174" y="113"/>
                  </a:lnTo>
                  <a:cubicBezTo>
                    <a:pt x="4249" y="113"/>
                    <a:pt x="4249" y="0"/>
                    <a:pt x="4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17;p68">
              <a:extLst>
                <a:ext uri="{FF2B5EF4-FFF2-40B4-BE49-F238E27FC236}">
                  <a16:creationId xmlns:a16="http://schemas.microsoft.com/office/drawing/2014/main" id="{1642C52E-C99E-4D01-9273-D64E22C4CBDA}"/>
                </a:ext>
              </a:extLst>
            </p:cNvPr>
            <p:cNvSpPr/>
            <p:nvPr/>
          </p:nvSpPr>
          <p:spPr>
            <a:xfrm>
              <a:off x="4200017" y="4522057"/>
              <a:ext cx="55210" cy="57622"/>
            </a:xfrm>
            <a:custGeom>
              <a:avLst/>
              <a:gdLst/>
              <a:ahLst/>
              <a:cxnLst/>
              <a:rect l="l" t="t" r="r" b="b"/>
              <a:pathLst>
                <a:path w="1073" h="1120" extrusionOk="0">
                  <a:moveTo>
                    <a:pt x="997" y="1"/>
                  </a:moveTo>
                  <a:cubicBezTo>
                    <a:pt x="433" y="1"/>
                    <a:pt x="1" y="527"/>
                    <a:pt x="114" y="1072"/>
                  </a:cubicBezTo>
                  <a:cubicBezTo>
                    <a:pt x="122" y="1105"/>
                    <a:pt x="148" y="1120"/>
                    <a:pt x="174" y="1120"/>
                  </a:cubicBezTo>
                  <a:cubicBezTo>
                    <a:pt x="206" y="1120"/>
                    <a:pt x="237" y="1095"/>
                    <a:pt x="227" y="1053"/>
                  </a:cubicBezTo>
                  <a:cubicBezTo>
                    <a:pt x="133" y="564"/>
                    <a:pt x="508" y="113"/>
                    <a:pt x="997" y="113"/>
                  </a:cubicBezTo>
                  <a:cubicBezTo>
                    <a:pt x="1072" y="113"/>
                    <a:pt x="1072" y="1"/>
                    <a:pt x="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18;p68">
              <a:extLst>
                <a:ext uri="{FF2B5EF4-FFF2-40B4-BE49-F238E27FC236}">
                  <a16:creationId xmlns:a16="http://schemas.microsoft.com/office/drawing/2014/main" id="{AAD23DD2-48FE-4A17-B1DB-F27CCB5DDA93}"/>
                </a:ext>
              </a:extLst>
            </p:cNvPr>
            <p:cNvSpPr/>
            <p:nvPr/>
          </p:nvSpPr>
          <p:spPr>
            <a:xfrm>
              <a:off x="4104314" y="4504667"/>
              <a:ext cx="33908" cy="5814"/>
            </a:xfrm>
            <a:custGeom>
              <a:avLst/>
              <a:gdLst/>
              <a:ahLst/>
              <a:cxnLst/>
              <a:rect l="l" t="t" r="r" b="b"/>
              <a:pathLst>
                <a:path w="659" h="113" extrusionOk="0">
                  <a:moveTo>
                    <a:pt x="94" y="0"/>
                  </a:moveTo>
                  <a:cubicBezTo>
                    <a:pt x="0" y="0"/>
                    <a:pt x="0" y="113"/>
                    <a:pt x="94" y="113"/>
                  </a:cubicBezTo>
                  <a:lnTo>
                    <a:pt x="583" y="113"/>
                  </a:lnTo>
                  <a:cubicBezTo>
                    <a:pt x="658" y="113"/>
                    <a:pt x="658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19;p68">
              <a:extLst>
                <a:ext uri="{FF2B5EF4-FFF2-40B4-BE49-F238E27FC236}">
                  <a16:creationId xmlns:a16="http://schemas.microsoft.com/office/drawing/2014/main" id="{5D2ED959-516F-4718-821D-DB43447E94B4}"/>
                </a:ext>
              </a:extLst>
            </p:cNvPr>
            <p:cNvSpPr/>
            <p:nvPr/>
          </p:nvSpPr>
          <p:spPr>
            <a:xfrm>
              <a:off x="4106218" y="4485322"/>
              <a:ext cx="32004" cy="5865"/>
            </a:xfrm>
            <a:custGeom>
              <a:avLst/>
              <a:gdLst/>
              <a:ahLst/>
              <a:cxnLst/>
              <a:rect l="l" t="t" r="r" b="b"/>
              <a:pathLst>
                <a:path w="622" h="114" extrusionOk="0">
                  <a:moveTo>
                    <a:pt x="95" y="0"/>
                  </a:moveTo>
                  <a:cubicBezTo>
                    <a:pt x="1" y="0"/>
                    <a:pt x="1" y="113"/>
                    <a:pt x="95" y="113"/>
                  </a:cubicBezTo>
                  <a:lnTo>
                    <a:pt x="546" y="113"/>
                  </a:lnTo>
                  <a:cubicBezTo>
                    <a:pt x="621" y="113"/>
                    <a:pt x="62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20;p68">
              <a:extLst>
                <a:ext uri="{FF2B5EF4-FFF2-40B4-BE49-F238E27FC236}">
                  <a16:creationId xmlns:a16="http://schemas.microsoft.com/office/drawing/2014/main" id="{59BC1035-225A-450D-B54D-791D256FD60D}"/>
                </a:ext>
              </a:extLst>
            </p:cNvPr>
            <p:cNvSpPr/>
            <p:nvPr/>
          </p:nvSpPr>
          <p:spPr>
            <a:xfrm>
              <a:off x="3982422" y="2756347"/>
              <a:ext cx="672189" cy="653697"/>
            </a:xfrm>
            <a:custGeom>
              <a:avLst/>
              <a:gdLst/>
              <a:ahLst/>
              <a:cxnLst/>
              <a:rect l="l" t="t" r="r" b="b"/>
              <a:pathLst>
                <a:path w="13064" h="12706" extrusionOk="0">
                  <a:moveTo>
                    <a:pt x="1655" y="0"/>
                  </a:moveTo>
                  <a:lnTo>
                    <a:pt x="1655" y="19"/>
                  </a:lnTo>
                  <a:cubicBezTo>
                    <a:pt x="734" y="19"/>
                    <a:pt x="1" y="752"/>
                    <a:pt x="1" y="1654"/>
                  </a:cubicBezTo>
                  <a:lnTo>
                    <a:pt x="1" y="6184"/>
                  </a:lnTo>
                  <a:cubicBezTo>
                    <a:pt x="1" y="9774"/>
                    <a:pt x="2933" y="12706"/>
                    <a:pt x="6523" y="12706"/>
                  </a:cubicBezTo>
                  <a:cubicBezTo>
                    <a:pt x="10132" y="12706"/>
                    <a:pt x="13064" y="9774"/>
                    <a:pt x="13064" y="6184"/>
                  </a:cubicBezTo>
                  <a:lnTo>
                    <a:pt x="13064" y="1485"/>
                  </a:lnTo>
                  <a:cubicBezTo>
                    <a:pt x="13064" y="658"/>
                    <a:pt x="12406" y="0"/>
                    <a:pt x="1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21;p68">
              <a:extLst>
                <a:ext uri="{FF2B5EF4-FFF2-40B4-BE49-F238E27FC236}">
                  <a16:creationId xmlns:a16="http://schemas.microsoft.com/office/drawing/2014/main" id="{0DCD9A74-B635-4B9E-824C-159AC2B39755}"/>
                </a:ext>
              </a:extLst>
            </p:cNvPr>
            <p:cNvSpPr/>
            <p:nvPr/>
          </p:nvSpPr>
          <p:spPr>
            <a:xfrm>
              <a:off x="4651674" y="2926538"/>
              <a:ext cx="5866" cy="130575"/>
            </a:xfrm>
            <a:custGeom>
              <a:avLst/>
              <a:gdLst/>
              <a:ahLst/>
              <a:cxnLst/>
              <a:rect l="l" t="t" r="r" b="b"/>
              <a:pathLst>
                <a:path w="114" h="2538" extrusionOk="0">
                  <a:moveTo>
                    <a:pt x="57" y="0"/>
                  </a:moveTo>
                  <a:cubicBezTo>
                    <a:pt x="19" y="0"/>
                    <a:pt x="0" y="19"/>
                    <a:pt x="0" y="56"/>
                  </a:cubicBezTo>
                  <a:lnTo>
                    <a:pt x="0" y="2481"/>
                  </a:lnTo>
                  <a:cubicBezTo>
                    <a:pt x="0" y="2519"/>
                    <a:pt x="19" y="2537"/>
                    <a:pt x="57" y="2537"/>
                  </a:cubicBezTo>
                  <a:cubicBezTo>
                    <a:pt x="76" y="2537"/>
                    <a:pt x="113" y="2519"/>
                    <a:pt x="113" y="2481"/>
                  </a:cubicBezTo>
                  <a:lnTo>
                    <a:pt x="113" y="56"/>
                  </a:lnTo>
                  <a:cubicBezTo>
                    <a:pt x="113" y="19"/>
                    <a:pt x="76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22;p68">
              <a:extLst>
                <a:ext uri="{FF2B5EF4-FFF2-40B4-BE49-F238E27FC236}">
                  <a16:creationId xmlns:a16="http://schemas.microsoft.com/office/drawing/2014/main" id="{D2AEA7CB-22BC-4E48-946C-E6C7CBA42FBA}"/>
                </a:ext>
              </a:extLst>
            </p:cNvPr>
            <p:cNvSpPr/>
            <p:nvPr/>
          </p:nvSpPr>
          <p:spPr>
            <a:xfrm>
              <a:off x="3979540" y="2926538"/>
              <a:ext cx="5866" cy="129597"/>
            </a:xfrm>
            <a:custGeom>
              <a:avLst/>
              <a:gdLst/>
              <a:ahLst/>
              <a:cxnLst/>
              <a:rect l="l" t="t" r="r" b="b"/>
              <a:pathLst>
                <a:path w="114" h="2519" extrusionOk="0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2462"/>
                  </a:lnTo>
                  <a:cubicBezTo>
                    <a:pt x="1" y="2500"/>
                    <a:pt x="19" y="2519"/>
                    <a:pt x="57" y="2519"/>
                  </a:cubicBezTo>
                  <a:cubicBezTo>
                    <a:pt x="95" y="2519"/>
                    <a:pt x="113" y="2500"/>
                    <a:pt x="113" y="2462"/>
                  </a:cubicBezTo>
                  <a:lnTo>
                    <a:pt x="113" y="56"/>
                  </a:lnTo>
                  <a:cubicBezTo>
                    <a:pt x="113" y="19"/>
                    <a:pt x="85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23;p68">
              <a:extLst>
                <a:ext uri="{FF2B5EF4-FFF2-40B4-BE49-F238E27FC236}">
                  <a16:creationId xmlns:a16="http://schemas.microsoft.com/office/drawing/2014/main" id="{D4181473-1EA4-40A5-8DC4-9A72EBF77BAD}"/>
                </a:ext>
              </a:extLst>
            </p:cNvPr>
            <p:cNvSpPr/>
            <p:nvPr/>
          </p:nvSpPr>
          <p:spPr>
            <a:xfrm>
              <a:off x="4258057" y="2498128"/>
              <a:ext cx="121893" cy="325922"/>
            </a:xfrm>
            <a:custGeom>
              <a:avLst/>
              <a:gdLst/>
              <a:ahLst/>
              <a:cxnLst/>
              <a:rect l="l" t="t" r="r" b="b"/>
              <a:pathLst>
                <a:path w="2369" h="6335" extrusionOk="0">
                  <a:moveTo>
                    <a:pt x="1185" y="1"/>
                  </a:moveTo>
                  <a:cubicBezTo>
                    <a:pt x="593" y="1"/>
                    <a:pt x="1" y="395"/>
                    <a:pt x="1" y="1185"/>
                  </a:cubicBezTo>
                  <a:lnTo>
                    <a:pt x="1" y="5151"/>
                  </a:lnTo>
                  <a:cubicBezTo>
                    <a:pt x="1" y="5809"/>
                    <a:pt x="527" y="6335"/>
                    <a:pt x="1166" y="6335"/>
                  </a:cubicBezTo>
                  <a:cubicBezTo>
                    <a:pt x="1824" y="6335"/>
                    <a:pt x="2369" y="5809"/>
                    <a:pt x="2369" y="5151"/>
                  </a:cubicBezTo>
                  <a:lnTo>
                    <a:pt x="2369" y="1185"/>
                  </a:lnTo>
                  <a:cubicBezTo>
                    <a:pt x="2369" y="395"/>
                    <a:pt x="1777" y="1"/>
                    <a:pt x="1185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24;p68">
              <a:extLst>
                <a:ext uri="{FF2B5EF4-FFF2-40B4-BE49-F238E27FC236}">
                  <a16:creationId xmlns:a16="http://schemas.microsoft.com/office/drawing/2014/main" id="{ACBEB75E-F71F-4E09-82CC-0935B00962F4}"/>
                </a:ext>
              </a:extLst>
            </p:cNvPr>
            <p:cNvSpPr/>
            <p:nvPr/>
          </p:nvSpPr>
          <p:spPr>
            <a:xfrm>
              <a:off x="3750368" y="1570770"/>
              <a:ext cx="1124774" cy="830318"/>
            </a:xfrm>
            <a:custGeom>
              <a:avLst/>
              <a:gdLst/>
              <a:ahLst/>
              <a:cxnLst/>
              <a:rect l="l" t="t" r="r" b="b"/>
              <a:pathLst>
                <a:path w="21860" h="16139" extrusionOk="0">
                  <a:moveTo>
                    <a:pt x="7784" y="1"/>
                  </a:moveTo>
                  <a:cubicBezTo>
                    <a:pt x="3477" y="1"/>
                    <a:pt x="0" y="3508"/>
                    <a:pt x="19" y="7801"/>
                  </a:cubicBezTo>
                  <a:lnTo>
                    <a:pt x="19" y="13214"/>
                  </a:lnTo>
                  <a:cubicBezTo>
                    <a:pt x="19" y="15604"/>
                    <a:pt x="1082" y="16139"/>
                    <a:pt x="2763" y="16139"/>
                  </a:cubicBezTo>
                  <a:cubicBezTo>
                    <a:pt x="4122" y="16139"/>
                    <a:pt x="5886" y="15789"/>
                    <a:pt x="7819" y="15789"/>
                  </a:cubicBezTo>
                  <a:lnTo>
                    <a:pt x="14059" y="15789"/>
                  </a:lnTo>
                  <a:cubicBezTo>
                    <a:pt x="15979" y="15789"/>
                    <a:pt x="17738" y="16137"/>
                    <a:pt x="19098" y="16137"/>
                  </a:cubicBezTo>
                  <a:cubicBezTo>
                    <a:pt x="20786" y="16137"/>
                    <a:pt x="21859" y="15600"/>
                    <a:pt x="21859" y="13195"/>
                  </a:cubicBezTo>
                  <a:lnTo>
                    <a:pt x="21859" y="7801"/>
                  </a:lnTo>
                  <a:cubicBezTo>
                    <a:pt x="21859" y="3478"/>
                    <a:pt x="18363" y="1"/>
                    <a:pt x="14059" y="1"/>
                  </a:cubicBezTo>
                  <a:lnTo>
                    <a:pt x="7819" y="1"/>
                  </a:lnTo>
                  <a:cubicBezTo>
                    <a:pt x="7807" y="1"/>
                    <a:pt x="7796" y="1"/>
                    <a:pt x="7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25;p68">
              <a:extLst>
                <a:ext uri="{FF2B5EF4-FFF2-40B4-BE49-F238E27FC236}">
                  <a16:creationId xmlns:a16="http://schemas.microsoft.com/office/drawing/2014/main" id="{BB34F3AC-7C20-43BF-9D55-806DA3AD642B}"/>
                </a:ext>
              </a:extLst>
            </p:cNvPr>
            <p:cNvSpPr/>
            <p:nvPr/>
          </p:nvSpPr>
          <p:spPr>
            <a:xfrm>
              <a:off x="3815147" y="1776769"/>
              <a:ext cx="1000977" cy="938976"/>
            </a:xfrm>
            <a:custGeom>
              <a:avLst/>
              <a:gdLst/>
              <a:ahLst/>
              <a:cxnLst/>
              <a:rect l="l" t="t" r="r" b="b"/>
              <a:pathLst>
                <a:path w="19454" h="18251" extrusionOk="0">
                  <a:moveTo>
                    <a:pt x="5432" y="0"/>
                  </a:moveTo>
                  <a:cubicBezTo>
                    <a:pt x="2425" y="0"/>
                    <a:pt x="0" y="2425"/>
                    <a:pt x="0" y="5432"/>
                  </a:cubicBezTo>
                  <a:lnTo>
                    <a:pt x="0" y="12800"/>
                  </a:lnTo>
                  <a:cubicBezTo>
                    <a:pt x="0" y="15826"/>
                    <a:pt x="2425" y="18251"/>
                    <a:pt x="5432" y="18251"/>
                  </a:cubicBezTo>
                  <a:lnTo>
                    <a:pt x="14022" y="18251"/>
                  </a:lnTo>
                  <a:cubicBezTo>
                    <a:pt x="17029" y="18251"/>
                    <a:pt x="19454" y="15826"/>
                    <a:pt x="19454" y="12800"/>
                  </a:cubicBezTo>
                  <a:lnTo>
                    <a:pt x="19454" y="5432"/>
                  </a:lnTo>
                  <a:cubicBezTo>
                    <a:pt x="19454" y="2425"/>
                    <a:pt x="17029" y="0"/>
                    <a:pt x="14022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26;p68">
              <a:extLst>
                <a:ext uri="{FF2B5EF4-FFF2-40B4-BE49-F238E27FC236}">
                  <a16:creationId xmlns:a16="http://schemas.microsoft.com/office/drawing/2014/main" id="{323A0880-06ED-4B23-8DFC-FA9A25A04219}"/>
                </a:ext>
              </a:extLst>
            </p:cNvPr>
            <p:cNvSpPr/>
            <p:nvPr/>
          </p:nvSpPr>
          <p:spPr>
            <a:xfrm>
              <a:off x="3701024" y="2201013"/>
              <a:ext cx="233136" cy="212583"/>
            </a:xfrm>
            <a:custGeom>
              <a:avLst/>
              <a:gdLst/>
              <a:ahLst/>
              <a:cxnLst/>
              <a:rect l="l" t="t" r="r" b="b"/>
              <a:pathLst>
                <a:path w="4531" h="4132" extrusionOk="0">
                  <a:moveTo>
                    <a:pt x="2265" y="1"/>
                  </a:moveTo>
                  <a:cubicBezTo>
                    <a:pt x="1739" y="1"/>
                    <a:pt x="1213" y="203"/>
                    <a:pt x="809" y="607"/>
                  </a:cubicBezTo>
                  <a:cubicBezTo>
                    <a:pt x="1" y="1415"/>
                    <a:pt x="1" y="2731"/>
                    <a:pt x="809" y="3539"/>
                  </a:cubicBezTo>
                  <a:cubicBezTo>
                    <a:pt x="1213" y="3934"/>
                    <a:pt x="1739" y="4131"/>
                    <a:pt x="2265" y="4131"/>
                  </a:cubicBezTo>
                  <a:cubicBezTo>
                    <a:pt x="2792" y="4131"/>
                    <a:pt x="3318" y="3934"/>
                    <a:pt x="3722" y="3539"/>
                  </a:cubicBezTo>
                  <a:cubicBezTo>
                    <a:pt x="4530" y="2731"/>
                    <a:pt x="4530" y="1415"/>
                    <a:pt x="3722" y="607"/>
                  </a:cubicBezTo>
                  <a:cubicBezTo>
                    <a:pt x="3318" y="203"/>
                    <a:pt x="2792" y="1"/>
                    <a:pt x="2265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27;p68">
              <a:extLst>
                <a:ext uri="{FF2B5EF4-FFF2-40B4-BE49-F238E27FC236}">
                  <a16:creationId xmlns:a16="http://schemas.microsoft.com/office/drawing/2014/main" id="{D1DAE34F-8C2E-48A9-8965-7232A3548AB5}"/>
                </a:ext>
              </a:extLst>
            </p:cNvPr>
            <p:cNvSpPr/>
            <p:nvPr/>
          </p:nvSpPr>
          <p:spPr>
            <a:xfrm>
              <a:off x="4699062" y="2201322"/>
              <a:ext cx="234062" cy="212737"/>
            </a:xfrm>
            <a:custGeom>
              <a:avLst/>
              <a:gdLst/>
              <a:ahLst/>
              <a:cxnLst/>
              <a:rect l="l" t="t" r="r" b="b"/>
              <a:pathLst>
                <a:path w="4549" h="4135" extrusionOk="0">
                  <a:moveTo>
                    <a:pt x="2290" y="0"/>
                  </a:moveTo>
                  <a:cubicBezTo>
                    <a:pt x="1354" y="0"/>
                    <a:pt x="505" y="647"/>
                    <a:pt x="264" y="1597"/>
                  </a:cubicBezTo>
                  <a:cubicBezTo>
                    <a:pt x="0" y="2706"/>
                    <a:pt x="696" y="3815"/>
                    <a:pt x="1805" y="4078"/>
                  </a:cubicBezTo>
                  <a:cubicBezTo>
                    <a:pt x="1966" y="4116"/>
                    <a:pt x="2128" y="4135"/>
                    <a:pt x="2287" y="4135"/>
                  </a:cubicBezTo>
                  <a:cubicBezTo>
                    <a:pt x="3219" y="4135"/>
                    <a:pt x="4061" y="3503"/>
                    <a:pt x="4286" y="2556"/>
                  </a:cubicBezTo>
                  <a:cubicBezTo>
                    <a:pt x="4549" y="1447"/>
                    <a:pt x="3872" y="338"/>
                    <a:pt x="2763" y="56"/>
                  </a:cubicBezTo>
                  <a:cubicBezTo>
                    <a:pt x="2605" y="18"/>
                    <a:pt x="2446" y="0"/>
                    <a:pt x="2290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28;p68">
              <a:extLst>
                <a:ext uri="{FF2B5EF4-FFF2-40B4-BE49-F238E27FC236}">
                  <a16:creationId xmlns:a16="http://schemas.microsoft.com/office/drawing/2014/main" id="{FF8AD221-C4FD-423B-A061-E91A99CD5465}"/>
                </a:ext>
              </a:extLst>
            </p:cNvPr>
            <p:cNvSpPr/>
            <p:nvPr/>
          </p:nvSpPr>
          <p:spPr>
            <a:xfrm>
              <a:off x="4805416" y="2250609"/>
              <a:ext cx="68742" cy="115089"/>
            </a:xfrm>
            <a:custGeom>
              <a:avLst/>
              <a:gdLst/>
              <a:ahLst/>
              <a:cxnLst/>
              <a:rect l="l" t="t" r="r" b="b"/>
              <a:pathLst>
                <a:path w="1336" h="2237" extrusionOk="0">
                  <a:moveTo>
                    <a:pt x="226" y="0"/>
                  </a:moveTo>
                  <a:cubicBezTo>
                    <a:pt x="1" y="38"/>
                    <a:pt x="1" y="338"/>
                    <a:pt x="226" y="376"/>
                  </a:cubicBezTo>
                  <a:cubicBezTo>
                    <a:pt x="1223" y="376"/>
                    <a:pt x="1223" y="1861"/>
                    <a:pt x="226" y="1861"/>
                  </a:cubicBezTo>
                  <a:cubicBezTo>
                    <a:pt x="114" y="1861"/>
                    <a:pt x="38" y="1955"/>
                    <a:pt x="38" y="2049"/>
                  </a:cubicBezTo>
                  <a:cubicBezTo>
                    <a:pt x="38" y="2143"/>
                    <a:pt x="114" y="2237"/>
                    <a:pt x="208" y="2237"/>
                  </a:cubicBezTo>
                  <a:lnTo>
                    <a:pt x="226" y="2237"/>
                  </a:lnTo>
                  <a:cubicBezTo>
                    <a:pt x="828" y="2237"/>
                    <a:pt x="1335" y="1729"/>
                    <a:pt x="1335" y="1128"/>
                  </a:cubicBezTo>
                  <a:cubicBezTo>
                    <a:pt x="1335" y="508"/>
                    <a:pt x="828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29;p68">
              <a:extLst>
                <a:ext uri="{FF2B5EF4-FFF2-40B4-BE49-F238E27FC236}">
                  <a16:creationId xmlns:a16="http://schemas.microsoft.com/office/drawing/2014/main" id="{BF647B68-4E50-4B4E-A001-709935F7B4F7}"/>
                </a:ext>
              </a:extLst>
            </p:cNvPr>
            <p:cNvSpPr/>
            <p:nvPr/>
          </p:nvSpPr>
          <p:spPr>
            <a:xfrm>
              <a:off x="4807371" y="2297993"/>
              <a:ext cx="54181" cy="67705"/>
            </a:xfrm>
            <a:custGeom>
              <a:avLst/>
              <a:gdLst/>
              <a:ahLst/>
              <a:cxnLst/>
              <a:rect l="l" t="t" r="r" b="b"/>
              <a:pathLst>
                <a:path w="1053" h="1316" extrusionOk="0">
                  <a:moveTo>
                    <a:pt x="188" y="0"/>
                  </a:moveTo>
                  <a:cubicBezTo>
                    <a:pt x="76" y="0"/>
                    <a:pt x="0" y="94"/>
                    <a:pt x="0" y="188"/>
                  </a:cubicBezTo>
                  <a:cubicBezTo>
                    <a:pt x="0" y="301"/>
                    <a:pt x="76" y="376"/>
                    <a:pt x="188" y="376"/>
                  </a:cubicBezTo>
                  <a:cubicBezTo>
                    <a:pt x="564" y="376"/>
                    <a:pt x="564" y="940"/>
                    <a:pt x="188" y="940"/>
                  </a:cubicBezTo>
                  <a:cubicBezTo>
                    <a:pt x="76" y="940"/>
                    <a:pt x="0" y="1034"/>
                    <a:pt x="0" y="1128"/>
                  </a:cubicBezTo>
                  <a:cubicBezTo>
                    <a:pt x="0" y="1222"/>
                    <a:pt x="76" y="1316"/>
                    <a:pt x="170" y="1316"/>
                  </a:cubicBezTo>
                  <a:lnTo>
                    <a:pt x="188" y="1297"/>
                  </a:lnTo>
                  <a:cubicBezTo>
                    <a:pt x="1053" y="1297"/>
                    <a:pt x="1053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30;p68">
              <a:extLst>
                <a:ext uri="{FF2B5EF4-FFF2-40B4-BE49-F238E27FC236}">
                  <a16:creationId xmlns:a16="http://schemas.microsoft.com/office/drawing/2014/main" id="{E111AE51-C4F4-488E-86C1-D7C311F9FBCD}"/>
                </a:ext>
              </a:extLst>
            </p:cNvPr>
            <p:cNvSpPr/>
            <p:nvPr/>
          </p:nvSpPr>
          <p:spPr>
            <a:xfrm>
              <a:off x="3742598" y="2250558"/>
              <a:ext cx="89684" cy="115140"/>
            </a:xfrm>
            <a:custGeom>
              <a:avLst/>
              <a:gdLst/>
              <a:ahLst/>
              <a:cxnLst/>
              <a:rect l="l" t="t" r="r" b="b"/>
              <a:pathLst>
                <a:path w="1743" h="2238" extrusionOk="0">
                  <a:moveTo>
                    <a:pt x="1503" y="0"/>
                  </a:moveTo>
                  <a:cubicBezTo>
                    <a:pt x="1497" y="0"/>
                    <a:pt x="1491" y="1"/>
                    <a:pt x="1486" y="1"/>
                  </a:cubicBezTo>
                  <a:cubicBezTo>
                    <a:pt x="1" y="1"/>
                    <a:pt x="1" y="2238"/>
                    <a:pt x="1486" y="2238"/>
                  </a:cubicBezTo>
                  <a:cubicBezTo>
                    <a:pt x="1580" y="2238"/>
                    <a:pt x="1674" y="2144"/>
                    <a:pt x="1674" y="2050"/>
                  </a:cubicBezTo>
                  <a:cubicBezTo>
                    <a:pt x="1674" y="1956"/>
                    <a:pt x="1580" y="1862"/>
                    <a:pt x="1486" y="1862"/>
                  </a:cubicBezTo>
                  <a:cubicBezTo>
                    <a:pt x="471" y="1862"/>
                    <a:pt x="471" y="377"/>
                    <a:pt x="1486" y="377"/>
                  </a:cubicBezTo>
                  <a:cubicBezTo>
                    <a:pt x="1491" y="377"/>
                    <a:pt x="1497" y="378"/>
                    <a:pt x="1503" y="378"/>
                  </a:cubicBezTo>
                  <a:cubicBezTo>
                    <a:pt x="1743" y="378"/>
                    <a:pt x="1743" y="0"/>
                    <a:pt x="1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31;p68">
              <a:extLst>
                <a:ext uri="{FF2B5EF4-FFF2-40B4-BE49-F238E27FC236}">
                  <a16:creationId xmlns:a16="http://schemas.microsoft.com/office/drawing/2014/main" id="{E238B661-F42E-4CE1-9FF2-29004CDEE1D5}"/>
                </a:ext>
              </a:extLst>
            </p:cNvPr>
            <p:cNvSpPr/>
            <p:nvPr/>
          </p:nvSpPr>
          <p:spPr>
            <a:xfrm>
              <a:off x="3774499" y="2298919"/>
              <a:ext cx="54232" cy="66779"/>
            </a:xfrm>
            <a:custGeom>
              <a:avLst/>
              <a:gdLst/>
              <a:ahLst/>
              <a:cxnLst/>
              <a:rect l="l" t="t" r="r" b="b"/>
              <a:pathLst>
                <a:path w="1054" h="1298" extrusionOk="0">
                  <a:moveTo>
                    <a:pt x="866" y="1"/>
                  </a:moveTo>
                  <a:cubicBezTo>
                    <a:pt x="1" y="1"/>
                    <a:pt x="1" y="1298"/>
                    <a:pt x="866" y="1298"/>
                  </a:cubicBezTo>
                  <a:cubicBezTo>
                    <a:pt x="960" y="1298"/>
                    <a:pt x="1054" y="1204"/>
                    <a:pt x="1054" y="1110"/>
                  </a:cubicBezTo>
                  <a:cubicBezTo>
                    <a:pt x="1054" y="997"/>
                    <a:pt x="960" y="922"/>
                    <a:pt x="866" y="922"/>
                  </a:cubicBezTo>
                  <a:cubicBezTo>
                    <a:pt x="490" y="922"/>
                    <a:pt x="490" y="358"/>
                    <a:pt x="866" y="358"/>
                  </a:cubicBezTo>
                  <a:cubicBezTo>
                    <a:pt x="960" y="358"/>
                    <a:pt x="1054" y="264"/>
                    <a:pt x="1054" y="170"/>
                  </a:cubicBezTo>
                  <a:cubicBezTo>
                    <a:pt x="1035" y="76"/>
                    <a:pt x="960" y="1"/>
                    <a:pt x="866" y="1"/>
                  </a:cubicBezTo>
                  <a:close/>
                </a:path>
              </a:pathLst>
            </a:custGeom>
            <a:solidFill>
              <a:srgbClr val="182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32;p68">
              <a:extLst>
                <a:ext uri="{FF2B5EF4-FFF2-40B4-BE49-F238E27FC236}">
                  <a16:creationId xmlns:a16="http://schemas.microsoft.com/office/drawing/2014/main" id="{775F4F3A-332A-4269-B6B7-9B4BA70E6544}"/>
                </a:ext>
              </a:extLst>
            </p:cNvPr>
            <p:cNvSpPr/>
            <p:nvPr/>
          </p:nvSpPr>
          <p:spPr>
            <a:xfrm>
              <a:off x="3764877" y="1632662"/>
              <a:ext cx="1071571" cy="459378"/>
            </a:xfrm>
            <a:custGeom>
              <a:avLst/>
              <a:gdLst/>
              <a:ahLst/>
              <a:cxnLst/>
              <a:rect l="l" t="t" r="r" b="b"/>
              <a:pathLst>
                <a:path w="20826" h="8929" extrusionOk="0">
                  <a:moveTo>
                    <a:pt x="12386" y="1"/>
                  </a:moveTo>
                  <a:cubicBezTo>
                    <a:pt x="4906" y="1"/>
                    <a:pt x="3120" y="1298"/>
                    <a:pt x="3120" y="1298"/>
                  </a:cubicBezTo>
                  <a:cubicBezTo>
                    <a:pt x="3252" y="1580"/>
                    <a:pt x="3383" y="1862"/>
                    <a:pt x="3552" y="2125"/>
                  </a:cubicBezTo>
                  <a:cubicBezTo>
                    <a:pt x="0" y="4906"/>
                    <a:pt x="357" y="8459"/>
                    <a:pt x="357" y="8459"/>
                  </a:cubicBezTo>
                  <a:cubicBezTo>
                    <a:pt x="2669" y="8045"/>
                    <a:pt x="3891" y="5358"/>
                    <a:pt x="4455" y="3384"/>
                  </a:cubicBezTo>
                  <a:cubicBezTo>
                    <a:pt x="5827" y="5000"/>
                    <a:pt x="8383" y="6993"/>
                    <a:pt x="12706" y="6993"/>
                  </a:cubicBezTo>
                  <a:cubicBezTo>
                    <a:pt x="20017" y="6993"/>
                    <a:pt x="20825" y="8929"/>
                    <a:pt x="20825" y="8929"/>
                  </a:cubicBezTo>
                  <a:cubicBezTo>
                    <a:pt x="20825" y="8929"/>
                    <a:pt x="19848" y="1"/>
                    <a:pt x="1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2033;p68">
              <a:extLst>
                <a:ext uri="{FF2B5EF4-FFF2-40B4-BE49-F238E27FC236}">
                  <a16:creationId xmlns:a16="http://schemas.microsoft.com/office/drawing/2014/main" id="{A57D2866-F855-4793-A63F-D8FEBDCEE814}"/>
                </a:ext>
              </a:extLst>
            </p:cNvPr>
            <p:cNvGrpSpPr/>
            <p:nvPr/>
          </p:nvGrpSpPr>
          <p:grpSpPr>
            <a:xfrm>
              <a:off x="4065205" y="2099660"/>
              <a:ext cx="543632" cy="332912"/>
              <a:chOff x="2858996" y="3242688"/>
              <a:chExt cx="302270" cy="185277"/>
            </a:xfrm>
          </p:grpSpPr>
          <p:sp>
            <p:nvSpPr>
              <p:cNvPr id="98" name="Google Shape;2034;p68">
                <a:extLst>
                  <a:ext uri="{FF2B5EF4-FFF2-40B4-BE49-F238E27FC236}">
                    <a16:creationId xmlns:a16="http://schemas.microsoft.com/office/drawing/2014/main" id="{2D972725-D9FE-4206-A9D2-29F42EEB03B1}"/>
                  </a:ext>
                </a:extLst>
              </p:cNvPr>
              <p:cNvSpPr/>
              <p:nvPr/>
            </p:nvSpPr>
            <p:spPr>
              <a:xfrm>
                <a:off x="2990855" y="3403714"/>
                <a:ext cx="33145" cy="2425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48" extrusionOk="0">
                    <a:moveTo>
                      <a:pt x="992" y="0"/>
                    </a:moveTo>
                    <a:cubicBezTo>
                      <a:pt x="939" y="0"/>
                      <a:pt x="887" y="29"/>
                      <a:pt x="865" y="96"/>
                    </a:cubicBezTo>
                    <a:cubicBezTo>
                      <a:pt x="793" y="383"/>
                      <a:pt x="516" y="567"/>
                      <a:pt x="230" y="567"/>
                    </a:cubicBezTo>
                    <a:cubicBezTo>
                      <a:pt x="216" y="567"/>
                      <a:pt x="202" y="566"/>
                      <a:pt x="188" y="566"/>
                    </a:cubicBezTo>
                    <a:cubicBezTo>
                      <a:pt x="182" y="565"/>
                      <a:pt x="177" y="565"/>
                      <a:pt x="171" y="565"/>
                    </a:cubicBezTo>
                    <a:cubicBezTo>
                      <a:pt x="1" y="565"/>
                      <a:pt x="7" y="829"/>
                      <a:pt x="188" y="847"/>
                    </a:cubicBezTo>
                    <a:lnTo>
                      <a:pt x="188" y="829"/>
                    </a:lnTo>
                    <a:cubicBezTo>
                      <a:pt x="214" y="831"/>
                      <a:pt x="240" y="832"/>
                      <a:pt x="266" y="832"/>
                    </a:cubicBezTo>
                    <a:cubicBezTo>
                      <a:pt x="667" y="832"/>
                      <a:pt x="1023" y="560"/>
                      <a:pt x="1147" y="171"/>
                    </a:cubicBezTo>
                    <a:cubicBezTo>
                      <a:pt x="1158" y="68"/>
                      <a:pt x="1073" y="0"/>
                      <a:pt x="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035;p68">
                <a:extLst>
                  <a:ext uri="{FF2B5EF4-FFF2-40B4-BE49-F238E27FC236}">
                    <a16:creationId xmlns:a16="http://schemas.microsoft.com/office/drawing/2014/main" id="{A65550E5-6138-484A-AFA4-C6E5E4C9EDF9}"/>
                  </a:ext>
                </a:extLst>
              </p:cNvPr>
              <p:cNvSpPr/>
              <p:nvPr/>
            </p:nvSpPr>
            <p:spPr>
              <a:xfrm>
                <a:off x="3066264" y="3242688"/>
                <a:ext cx="64316" cy="29141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019" extrusionOk="0">
                    <a:moveTo>
                      <a:pt x="1112" y="0"/>
                    </a:moveTo>
                    <a:cubicBezTo>
                      <a:pt x="745" y="0"/>
                      <a:pt x="379" y="170"/>
                      <a:pt x="145" y="520"/>
                    </a:cubicBezTo>
                    <a:cubicBezTo>
                      <a:pt x="1" y="730"/>
                      <a:pt x="195" y="931"/>
                      <a:pt x="390" y="931"/>
                    </a:cubicBezTo>
                    <a:cubicBezTo>
                      <a:pt x="474" y="931"/>
                      <a:pt x="558" y="893"/>
                      <a:pt x="615" y="802"/>
                    </a:cubicBezTo>
                    <a:cubicBezTo>
                      <a:pt x="737" y="628"/>
                      <a:pt x="924" y="542"/>
                      <a:pt x="1110" y="542"/>
                    </a:cubicBezTo>
                    <a:cubicBezTo>
                      <a:pt x="1325" y="542"/>
                      <a:pt x="1538" y="656"/>
                      <a:pt x="1649" y="877"/>
                    </a:cubicBezTo>
                    <a:cubicBezTo>
                      <a:pt x="1701" y="977"/>
                      <a:pt x="1785" y="1018"/>
                      <a:pt x="1869" y="1018"/>
                    </a:cubicBezTo>
                    <a:cubicBezTo>
                      <a:pt x="2057" y="1018"/>
                      <a:pt x="2248" y="816"/>
                      <a:pt x="2119" y="596"/>
                    </a:cubicBezTo>
                    <a:lnTo>
                      <a:pt x="2138" y="596"/>
                    </a:lnTo>
                    <a:cubicBezTo>
                      <a:pt x="1912" y="203"/>
                      <a:pt x="1512" y="0"/>
                      <a:pt x="1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036;p68">
                <a:extLst>
                  <a:ext uri="{FF2B5EF4-FFF2-40B4-BE49-F238E27FC236}">
                    <a16:creationId xmlns:a16="http://schemas.microsoft.com/office/drawing/2014/main" id="{4B3B3A1C-F674-4563-BC0A-4E64DD242FDD}"/>
                  </a:ext>
                </a:extLst>
              </p:cNvPr>
              <p:cNvSpPr/>
              <p:nvPr/>
            </p:nvSpPr>
            <p:spPr>
              <a:xfrm>
                <a:off x="2972896" y="3309546"/>
                <a:ext cx="44326" cy="7953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2781" extrusionOk="0">
                    <a:moveTo>
                      <a:pt x="1049" y="1"/>
                    </a:moveTo>
                    <a:cubicBezTo>
                      <a:pt x="967" y="1"/>
                      <a:pt x="892" y="52"/>
                      <a:pt x="910" y="156"/>
                    </a:cubicBezTo>
                    <a:lnTo>
                      <a:pt x="1004" y="1227"/>
                    </a:lnTo>
                    <a:cubicBezTo>
                      <a:pt x="1036" y="1495"/>
                      <a:pt x="1081" y="2476"/>
                      <a:pt x="640" y="2476"/>
                    </a:cubicBezTo>
                    <a:cubicBezTo>
                      <a:pt x="555" y="2476"/>
                      <a:pt x="452" y="2440"/>
                      <a:pt x="328" y="2355"/>
                    </a:cubicBezTo>
                    <a:cubicBezTo>
                      <a:pt x="298" y="2337"/>
                      <a:pt x="268" y="2329"/>
                      <a:pt x="240" y="2329"/>
                    </a:cubicBezTo>
                    <a:cubicBezTo>
                      <a:pt x="95" y="2329"/>
                      <a:pt x="1" y="2545"/>
                      <a:pt x="159" y="2656"/>
                    </a:cubicBezTo>
                    <a:cubicBezTo>
                      <a:pt x="286" y="2741"/>
                      <a:pt x="429" y="2780"/>
                      <a:pt x="570" y="2780"/>
                    </a:cubicBezTo>
                    <a:cubicBezTo>
                      <a:pt x="866" y="2780"/>
                      <a:pt x="1153" y="2604"/>
                      <a:pt x="1268" y="2299"/>
                    </a:cubicBezTo>
                    <a:cubicBezTo>
                      <a:pt x="1549" y="1678"/>
                      <a:pt x="1305" y="795"/>
                      <a:pt x="1230" y="156"/>
                    </a:cubicBezTo>
                    <a:cubicBezTo>
                      <a:pt x="1221" y="52"/>
                      <a:pt x="1131" y="1"/>
                      <a:pt x="10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037;p68">
                <a:extLst>
                  <a:ext uri="{FF2B5EF4-FFF2-40B4-BE49-F238E27FC236}">
                    <a16:creationId xmlns:a16="http://schemas.microsoft.com/office/drawing/2014/main" id="{AEB0543D-177A-4535-B298-776956371D44}"/>
                  </a:ext>
                </a:extLst>
              </p:cNvPr>
              <p:cNvSpPr/>
              <p:nvPr/>
            </p:nvSpPr>
            <p:spPr>
              <a:xfrm>
                <a:off x="2865744" y="3303741"/>
                <a:ext cx="62915" cy="27768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971" extrusionOk="0">
                    <a:moveTo>
                      <a:pt x="1111" y="1"/>
                    </a:moveTo>
                    <a:cubicBezTo>
                      <a:pt x="742" y="1"/>
                      <a:pt x="373" y="175"/>
                      <a:pt x="147" y="528"/>
                    </a:cubicBezTo>
                    <a:cubicBezTo>
                      <a:pt x="0" y="727"/>
                      <a:pt x="192" y="927"/>
                      <a:pt x="391" y="927"/>
                    </a:cubicBezTo>
                    <a:cubicBezTo>
                      <a:pt x="473" y="927"/>
                      <a:pt x="556" y="893"/>
                      <a:pt x="616" y="810"/>
                    </a:cubicBezTo>
                    <a:cubicBezTo>
                      <a:pt x="732" y="615"/>
                      <a:pt x="923" y="520"/>
                      <a:pt x="1114" y="520"/>
                    </a:cubicBezTo>
                    <a:cubicBezTo>
                      <a:pt x="1327" y="520"/>
                      <a:pt x="1541" y="638"/>
                      <a:pt x="1650" y="866"/>
                    </a:cubicBezTo>
                    <a:cubicBezTo>
                      <a:pt x="1712" y="939"/>
                      <a:pt x="1788" y="970"/>
                      <a:pt x="1862" y="970"/>
                    </a:cubicBezTo>
                    <a:cubicBezTo>
                      <a:pt x="2037" y="970"/>
                      <a:pt x="2199" y="796"/>
                      <a:pt x="2120" y="584"/>
                    </a:cubicBezTo>
                    <a:lnTo>
                      <a:pt x="2120" y="584"/>
                    </a:lnTo>
                    <a:lnTo>
                      <a:pt x="2120" y="603"/>
                    </a:lnTo>
                    <a:cubicBezTo>
                      <a:pt x="1906" y="203"/>
                      <a:pt x="1509" y="1"/>
                      <a:pt x="1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038;p68">
                <a:extLst>
                  <a:ext uri="{FF2B5EF4-FFF2-40B4-BE49-F238E27FC236}">
                    <a16:creationId xmlns:a16="http://schemas.microsoft.com/office/drawing/2014/main" id="{A41009C0-5578-423A-A9E2-6C91F9CA25CF}"/>
                  </a:ext>
                </a:extLst>
              </p:cNvPr>
              <p:cNvSpPr/>
              <p:nvPr/>
            </p:nvSpPr>
            <p:spPr>
              <a:xfrm>
                <a:off x="2858996" y="3243431"/>
                <a:ext cx="71551" cy="28712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004" extrusionOk="0">
                    <a:moveTo>
                      <a:pt x="1993" y="0"/>
                    </a:moveTo>
                    <a:cubicBezTo>
                      <a:pt x="1971" y="0"/>
                      <a:pt x="1948" y="2"/>
                      <a:pt x="1924" y="6"/>
                    </a:cubicBezTo>
                    <a:lnTo>
                      <a:pt x="458" y="288"/>
                    </a:lnTo>
                    <a:cubicBezTo>
                      <a:pt x="0" y="343"/>
                      <a:pt x="59" y="1003"/>
                      <a:pt x="497" y="1003"/>
                    </a:cubicBezTo>
                    <a:cubicBezTo>
                      <a:pt x="508" y="1003"/>
                      <a:pt x="521" y="1003"/>
                      <a:pt x="533" y="1002"/>
                    </a:cubicBezTo>
                    <a:lnTo>
                      <a:pt x="608" y="1002"/>
                    </a:lnTo>
                    <a:lnTo>
                      <a:pt x="2055" y="720"/>
                    </a:lnTo>
                    <a:cubicBezTo>
                      <a:pt x="2501" y="631"/>
                      <a:pt x="2406" y="0"/>
                      <a:pt x="1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039;p68">
                <a:extLst>
                  <a:ext uri="{FF2B5EF4-FFF2-40B4-BE49-F238E27FC236}">
                    <a16:creationId xmlns:a16="http://schemas.microsoft.com/office/drawing/2014/main" id="{ACAE0E1A-8B54-4E29-97DC-F71FA0963750}"/>
                  </a:ext>
                </a:extLst>
              </p:cNvPr>
              <p:cNvSpPr/>
              <p:nvPr/>
            </p:nvSpPr>
            <p:spPr>
              <a:xfrm>
                <a:off x="3042443" y="3291502"/>
                <a:ext cx="117221" cy="106268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3716" extrusionOk="0">
                    <a:moveTo>
                      <a:pt x="2037" y="1"/>
                    </a:moveTo>
                    <a:cubicBezTo>
                      <a:pt x="1190" y="1"/>
                      <a:pt x="438" y="577"/>
                      <a:pt x="245" y="1426"/>
                    </a:cubicBezTo>
                    <a:cubicBezTo>
                      <a:pt x="1" y="2422"/>
                      <a:pt x="621" y="3418"/>
                      <a:pt x="1617" y="3663"/>
                    </a:cubicBezTo>
                    <a:cubicBezTo>
                      <a:pt x="1764" y="3699"/>
                      <a:pt x="1911" y="3716"/>
                      <a:pt x="2056" y="3716"/>
                    </a:cubicBezTo>
                    <a:cubicBezTo>
                      <a:pt x="2891" y="3716"/>
                      <a:pt x="3646" y="3140"/>
                      <a:pt x="3854" y="2291"/>
                    </a:cubicBezTo>
                    <a:cubicBezTo>
                      <a:pt x="4098" y="1276"/>
                      <a:pt x="3478" y="279"/>
                      <a:pt x="2482" y="54"/>
                    </a:cubicBezTo>
                    <a:cubicBezTo>
                      <a:pt x="2332" y="18"/>
                      <a:pt x="2183" y="1"/>
                      <a:pt x="20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040;p68">
                <a:extLst>
                  <a:ext uri="{FF2B5EF4-FFF2-40B4-BE49-F238E27FC236}">
                    <a16:creationId xmlns:a16="http://schemas.microsoft.com/office/drawing/2014/main" id="{F51E5910-DA44-419C-AFF8-0F096DF2BC80}"/>
                  </a:ext>
                </a:extLst>
              </p:cNvPr>
              <p:cNvSpPr/>
              <p:nvPr/>
            </p:nvSpPr>
            <p:spPr>
              <a:xfrm>
                <a:off x="3065578" y="3293561"/>
                <a:ext cx="95687" cy="101607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3553" extrusionOk="0">
                    <a:moveTo>
                      <a:pt x="1786" y="1"/>
                    </a:moveTo>
                    <a:cubicBezTo>
                      <a:pt x="1710" y="19"/>
                      <a:pt x="1616" y="57"/>
                      <a:pt x="1541" y="95"/>
                    </a:cubicBezTo>
                    <a:cubicBezTo>
                      <a:pt x="0" y="809"/>
                      <a:pt x="150" y="3064"/>
                      <a:pt x="1786" y="3553"/>
                    </a:cubicBezTo>
                    <a:cubicBezTo>
                      <a:pt x="1861" y="3534"/>
                      <a:pt x="1936" y="3497"/>
                      <a:pt x="2011" y="3459"/>
                    </a:cubicBezTo>
                    <a:cubicBezTo>
                      <a:pt x="2951" y="3027"/>
                      <a:pt x="3346" y="1937"/>
                      <a:pt x="2932" y="997"/>
                    </a:cubicBezTo>
                    <a:cubicBezTo>
                      <a:pt x="2707" y="527"/>
                      <a:pt x="2293" y="151"/>
                      <a:pt x="17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" name="Google Shape;2041;p68">
            <a:extLst>
              <a:ext uri="{FF2B5EF4-FFF2-40B4-BE49-F238E27FC236}">
                <a16:creationId xmlns:a16="http://schemas.microsoft.com/office/drawing/2014/main" id="{1CDF5FF5-6D68-4388-A597-3B057858E965}"/>
              </a:ext>
            </a:extLst>
          </p:cNvPr>
          <p:cNvSpPr txBox="1">
            <a:spLocks/>
          </p:cNvSpPr>
          <p:nvPr/>
        </p:nvSpPr>
        <p:spPr>
          <a:xfrm>
            <a:off x="720002" y="463800"/>
            <a:ext cx="10297186" cy="818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PE"/>
              <a:t>ALTERNATIVE RESOURCES</a:t>
            </a:r>
          </a:p>
        </p:txBody>
      </p:sp>
      <p:grpSp>
        <p:nvGrpSpPr>
          <p:cNvPr id="106" name="Google Shape;2042;p68">
            <a:extLst>
              <a:ext uri="{FF2B5EF4-FFF2-40B4-BE49-F238E27FC236}">
                <a16:creationId xmlns:a16="http://schemas.microsoft.com/office/drawing/2014/main" id="{4D6D9D33-805F-4B09-B7F4-A15211AF0426}"/>
              </a:ext>
            </a:extLst>
          </p:cNvPr>
          <p:cNvGrpSpPr/>
          <p:nvPr/>
        </p:nvGrpSpPr>
        <p:grpSpPr>
          <a:xfrm>
            <a:off x="2676046" y="1943379"/>
            <a:ext cx="1796752" cy="4054652"/>
            <a:chOff x="2183445" y="1570770"/>
            <a:chExt cx="1344268" cy="3033551"/>
          </a:xfrm>
        </p:grpSpPr>
        <p:sp>
          <p:nvSpPr>
            <p:cNvPr id="107" name="Google Shape;2043;p68">
              <a:extLst>
                <a:ext uri="{FF2B5EF4-FFF2-40B4-BE49-F238E27FC236}">
                  <a16:creationId xmlns:a16="http://schemas.microsoft.com/office/drawing/2014/main" id="{F55C9611-43D2-4A2C-B06C-DEF5A0AB8984}"/>
                </a:ext>
              </a:extLst>
            </p:cNvPr>
            <p:cNvSpPr/>
            <p:nvPr/>
          </p:nvSpPr>
          <p:spPr>
            <a:xfrm>
              <a:off x="2645701" y="3816133"/>
              <a:ext cx="141240" cy="752374"/>
            </a:xfrm>
            <a:custGeom>
              <a:avLst/>
              <a:gdLst/>
              <a:ahLst/>
              <a:cxnLst/>
              <a:rect l="l" t="t" r="r" b="b"/>
              <a:pathLst>
                <a:path w="2745" h="14624" extrusionOk="0">
                  <a:moveTo>
                    <a:pt x="1372" y="1"/>
                  </a:moveTo>
                  <a:cubicBezTo>
                    <a:pt x="620" y="1"/>
                    <a:pt x="0" y="602"/>
                    <a:pt x="0" y="1373"/>
                  </a:cubicBezTo>
                  <a:lnTo>
                    <a:pt x="0" y="13233"/>
                  </a:lnTo>
                  <a:cubicBezTo>
                    <a:pt x="0" y="14003"/>
                    <a:pt x="620" y="14624"/>
                    <a:pt x="1372" y="14624"/>
                  </a:cubicBezTo>
                  <a:cubicBezTo>
                    <a:pt x="2143" y="14624"/>
                    <a:pt x="2744" y="13985"/>
                    <a:pt x="2744" y="13233"/>
                  </a:cubicBezTo>
                  <a:lnTo>
                    <a:pt x="2744" y="1373"/>
                  </a:lnTo>
                  <a:cubicBezTo>
                    <a:pt x="2744" y="602"/>
                    <a:pt x="2124" y="1"/>
                    <a:pt x="1372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44;p68">
              <a:extLst>
                <a:ext uri="{FF2B5EF4-FFF2-40B4-BE49-F238E27FC236}">
                  <a16:creationId xmlns:a16="http://schemas.microsoft.com/office/drawing/2014/main" id="{4D343A84-BF67-4A92-A9AA-C8218F4C7B3E}"/>
                </a:ext>
              </a:extLst>
            </p:cNvPr>
            <p:cNvSpPr/>
            <p:nvPr/>
          </p:nvSpPr>
          <p:spPr>
            <a:xfrm>
              <a:off x="2926121" y="3818551"/>
              <a:ext cx="141240" cy="749956"/>
            </a:xfrm>
            <a:custGeom>
              <a:avLst/>
              <a:gdLst/>
              <a:ahLst/>
              <a:cxnLst/>
              <a:rect l="l" t="t" r="r" b="b"/>
              <a:pathLst>
                <a:path w="2745" h="14577" extrusionOk="0">
                  <a:moveTo>
                    <a:pt x="1366" y="1"/>
                  </a:moveTo>
                  <a:cubicBezTo>
                    <a:pt x="696" y="1"/>
                    <a:pt x="29" y="443"/>
                    <a:pt x="1" y="1326"/>
                  </a:cubicBezTo>
                  <a:lnTo>
                    <a:pt x="1" y="13186"/>
                  </a:lnTo>
                  <a:cubicBezTo>
                    <a:pt x="1" y="13956"/>
                    <a:pt x="602" y="14577"/>
                    <a:pt x="1373" y="14577"/>
                  </a:cubicBezTo>
                  <a:cubicBezTo>
                    <a:pt x="2125" y="14577"/>
                    <a:pt x="2745" y="13956"/>
                    <a:pt x="2745" y="13186"/>
                  </a:cubicBezTo>
                  <a:lnTo>
                    <a:pt x="2745" y="1326"/>
                  </a:lnTo>
                  <a:cubicBezTo>
                    <a:pt x="2707" y="443"/>
                    <a:pt x="2035" y="1"/>
                    <a:pt x="1366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45;p68">
              <a:extLst>
                <a:ext uri="{FF2B5EF4-FFF2-40B4-BE49-F238E27FC236}">
                  <a16:creationId xmlns:a16="http://schemas.microsoft.com/office/drawing/2014/main" id="{D3AF5E46-47B1-4163-BD3F-6ADC6F1196EF}"/>
                </a:ext>
              </a:extLst>
            </p:cNvPr>
            <p:cNvSpPr/>
            <p:nvPr/>
          </p:nvSpPr>
          <p:spPr>
            <a:xfrm>
              <a:off x="2925195" y="4465000"/>
              <a:ext cx="243735" cy="139321"/>
            </a:xfrm>
            <a:custGeom>
              <a:avLst/>
              <a:gdLst/>
              <a:ahLst/>
              <a:cxnLst/>
              <a:rect l="l" t="t" r="r" b="b"/>
              <a:pathLst>
                <a:path w="4737" h="2708" extrusionOk="0">
                  <a:moveTo>
                    <a:pt x="0" y="1"/>
                  </a:moveTo>
                  <a:lnTo>
                    <a:pt x="0" y="2707"/>
                  </a:lnTo>
                  <a:lnTo>
                    <a:pt x="4736" y="2707"/>
                  </a:lnTo>
                  <a:lnTo>
                    <a:pt x="2782" y="1110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46;p68">
              <a:extLst>
                <a:ext uri="{FF2B5EF4-FFF2-40B4-BE49-F238E27FC236}">
                  <a16:creationId xmlns:a16="http://schemas.microsoft.com/office/drawing/2014/main" id="{0E77B828-D0F2-4F2D-ADEE-1CA3C57D8391}"/>
                </a:ext>
              </a:extLst>
            </p:cNvPr>
            <p:cNvSpPr/>
            <p:nvPr/>
          </p:nvSpPr>
          <p:spPr>
            <a:xfrm>
              <a:off x="2544132" y="4465000"/>
              <a:ext cx="243787" cy="139321"/>
            </a:xfrm>
            <a:custGeom>
              <a:avLst/>
              <a:gdLst/>
              <a:ahLst/>
              <a:cxnLst/>
              <a:rect l="l" t="t" r="r" b="b"/>
              <a:pathLst>
                <a:path w="4738" h="2708" extrusionOk="0">
                  <a:moveTo>
                    <a:pt x="1955" y="1"/>
                  </a:moveTo>
                  <a:lnTo>
                    <a:pt x="1955" y="1110"/>
                  </a:lnTo>
                  <a:lnTo>
                    <a:pt x="1" y="2707"/>
                  </a:lnTo>
                  <a:lnTo>
                    <a:pt x="4737" y="270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47;p68">
              <a:extLst>
                <a:ext uri="{FF2B5EF4-FFF2-40B4-BE49-F238E27FC236}">
                  <a16:creationId xmlns:a16="http://schemas.microsoft.com/office/drawing/2014/main" id="{306AA61D-DCEF-43D1-B0FF-523C4687F623}"/>
                </a:ext>
              </a:extLst>
            </p:cNvPr>
            <p:cNvSpPr/>
            <p:nvPr/>
          </p:nvSpPr>
          <p:spPr>
            <a:xfrm>
              <a:off x="2287980" y="1969400"/>
              <a:ext cx="1126108" cy="1182968"/>
            </a:xfrm>
            <a:custGeom>
              <a:avLst/>
              <a:gdLst/>
              <a:ahLst/>
              <a:cxnLst/>
              <a:rect l="l" t="t" r="r" b="b"/>
              <a:pathLst>
                <a:path w="21841" h="22992" extrusionOk="0">
                  <a:moveTo>
                    <a:pt x="2767" y="0"/>
                  </a:moveTo>
                  <a:cubicBezTo>
                    <a:pt x="1075" y="0"/>
                    <a:pt x="1" y="532"/>
                    <a:pt x="1" y="2918"/>
                  </a:cubicBezTo>
                  <a:lnTo>
                    <a:pt x="1" y="15173"/>
                  </a:lnTo>
                  <a:cubicBezTo>
                    <a:pt x="1" y="19496"/>
                    <a:pt x="3497" y="22992"/>
                    <a:pt x="7801" y="22992"/>
                  </a:cubicBezTo>
                  <a:lnTo>
                    <a:pt x="14041" y="22992"/>
                  </a:lnTo>
                  <a:cubicBezTo>
                    <a:pt x="18345" y="22992"/>
                    <a:pt x="21841" y="19496"/>
                    <a:pt x="21841" y="15173"/>
                  </a:cubicBezTo>
                  <a:lnTo>
                    <a:pt x="21841" y="2937"/>
                  </a:lnTo>
                  <a:cubicBezTo>
                    <a:pt x="21841" y="536"/>
                    <a:pt x="20762" y="2"/>
                    <a:pt x="19065" y="2"/>
                  </a:cubicBezTo>
                  <a:cubicBezTo>
                    <a:pt x="17707" y="2"/>
                    <a:pt x="15954" y="343"/>
                    <a:pt x="14041" y="343"/>
                  </a:cubicBezTo>
                  <a:lnTo>
                    <a:pt x="7801" y="343"/>
                  </a:lnTo>
                  <a:cubicBezTo>
                    <a:pt x="5883" y="343"/>
                    <a:pt x="4126" y="0"/>
                    <a:pt x="2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48;p68">
              <a:extLst>
                <a:ext uri="{FF2B5EF4-FFF2-40B4-BE49-F238E27FC236}">
                  <a16:creationId xmlns:a16="http://schemas.microsoft.com/office/drawing/2014/main" id="{0019A500-7A5F-4031-8662-2C9D57EB8BA9}"/>
                </a:ext>
              </a:extLst>
            </p:cNvPr>
            <p:cNvSpPr/>
            <p:nvPr/>
          </p:nvSpPr>
          <p:spPr>
            <a:xfrm>
              <a:off x="2258618" y="3699551"/>
              <a:ext cx="93285" cy="160157"/>
            </a:xfrm>
            <a:custGeom>
              <a:avLst/>
              <a:gdLst/>
              <a:ahLst/>
              <a:cxnLst/>
              <a:rect l="l" t="t" r="r" b="b"/>
              <a:pathLst>
                <a:path w="1813" h="3113" extrusionOk="0">
                  <a:moveTo>
                    <a:pt x="1135" y="1"/>
                  </a:moveTo>
                  <a:cubicBezTo>
                    <a:pt x="972" y="1"/>
                    <a:pt x="811" y="85"/>
                    <a:pt x="719" y="293"/>
                  </a:cubicBezTo>
                  <a:cubicBezTo>
                    <a:pt x="625" y="538"/>
                    <a:pt x="550" y="744"/>
                    <a:pt x="494" y="970"/>
                  </a:cubicBezTo>
                  <a:cubicBezTo>
                    <a:pt x="419" y="1177"/>
                    <a:pt x="362" y="1402"/>
                    <a:pt x="306" y="1609"/>
                  </a:cubicBezTo>
                  <a:cubicBezTo>
                    <a:pt x="193" y="2060"/>
                    <a:pt x="99" y="2492"/>
                    <a:pt x="24" y="2925"/>
                  </a:cubicBezTo>
                  <a:cubicBezTo>
                    <a:pt x="1" y="3040"/>
                    <a:pt x="84" y="3113"/>
                    <a:pt x="169" y="3113"/>
                  </a:cubicBezTo>
                  <a:cubicBezTo>
                    <a:pt x="222" y="3113"/>
                    <a:pt x="277" y="3084"/>
                    <a:pt x="306" y="3019"/>
                  </a:cubicBezTo>
                  <a:cubicBezTo>
                    <a:pt x="494" y="2624"/>
                    <a:pt x="682" y="2229"/>
                    <a:pt x="888" y="1853"/>
                  </a:cubicBezTo>
                  <a:cubicBezTo>
                    <a:pt x="982" y="1665"/>
                    <a:pt x="1095" y="1459"/>
                    <a:pt x="1208" y="1289"/>
                  </a:cubicBezTo>
                  <a:cubicBezTo>
                    <a:pt x="1302" y="1102"/>
                    <a:pt x="1433" y="895"/>
                    <a:pt x="1527" y="763"/>
                  </a:cubicBezTo>
                  <a:lnTo>
                    <a:pt x="1546" y="744"/>
                  </a:lnTo>
                  <a:cubicBezTo>
                    <a:pt x="1813" y="364"/>
                    <a:pt x="1472" y="1"/>
                    <a:pt x="1135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49;p68">
              <a:extLst>
                <a:ext uri="{FF2B5EF4-FFF2-40B4-BE49-F238E27FC236}">
                  <a16:creationId xmlns:a16="http://schemas.microsoft.com/office/drawing/2014/main" id="{127FA48E-C80B-48EC-8C12-6C1EFF3802AA}"/>
                </a:ext>
              </a:extLst>
            </p:cNvPr>
            <p:cNvSpPr/>
            <p:nvPr/>
          </p:nvSpPr>
          <p:spPr>
            <a:xfrm>
              <a:off x="2183445" y="3629067"/>
              <a:ext cx="133316" cy="152543"/>
            </a:xfrm>
            <a:custGeom>
              <a:avLst/>
              <a:gdLst/>
              <a:ahLst/>
              <a:cxnLst/>
              <a:rect l="l" t="t" r="r" b="b"/>
              <a:pathLst>
                <a:path w="2591" h="2965" extrusionOk="0">
                  <a:moveTo>
                    <a:pt x="1942" y="1"/>
                  </a:moveTo>
                  <a:cubicBezTo>
                    <a:pt x="1800" y="1"/>
                    <a:pt x="1657" y="69"/>
                    <a:pt x="1560" y="235"/>
                  </a:cubicBezTo>
                  <a:lnTo>
                    <a:pt x="19" y="2753"/>
                  </a:lnTo>
                  <a:cubicBezTo>
                    <a:pt x="0" y="2810"/>
                    <a:pt x="0" y="2866"/>
                    <a:pt x="38" y="2923"/>
                  </a:cubicBezTo>
                  <a:cubicBezTo>
                    <a:pt x="75" y="2951"/>
                    <a:pt x="117" y="2965"/>
                    <a:pt x="157" y="2965"/>
                  </a:cubicBezTo>
                  <a:cubicBezTo>
                    <a:pt x="197" y="2965"/>
                    <a:pt x="235" y="2951"/>
                    <a:pt x="263" y="2923"/>
                  </a:cubicBezTo>
                  <a:lnTo>
                    <a:pt x="2293" y="818"/>
                  </a:lnTo>
                  <a:lnTo>
                    <a:pt x="2293" y="799"/>
                  </a:lnTo>
                  <a:cubicBezTo>
                    <a:pt x="2331" y="780"/>
                    <a:pt x="2349" y="761"/>
                    <a:pt x="2368" y="724"/>
                  </a:cubicBezTo>
                  <a:cubicBezTo>
                    <a:pt x="2590" y="358"/>
                    <a:pt x="2267" y="1"/>
                    <a:pt x="1942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50;p68">
              <a:extLst>
                <a:ext uri="{FF2B5EF4-FFF2-40B4-BE49-F238E27FC236}">
                  <a16:creationId xmlns:a16="http://schemas.microsoft.com/office/drawing/2014/main" id="{42086810-8E93-4EFF-B7E6-44A33D79BC50}"/>
                </a:ext>
              </a:extLst>
            </p:cNvPr>
            <p:cNvSpPr/>
            <p:nvPr/>
          </p:nvSpPr>
          <p:spPr>
            <a:xfrm>
              <a:off x="2192810" y="3682058"/>
              <a:ext cx="110419" cy="138704"/>
            </a:xfrm>
            <a:custGeom>
              <a:avLst/>
              <a:gdLst/>
              <a:ahLst/>
              <a:cxnLst/>
              <a:rect l="l" t="t" r="r" b="b"/>
              <a:pathLst>
                <a:path w="2146" h="2696" extrusionOk="0">
                  <a:moveTo>
                    <a:pt x="1548" y="0"/>
                  </a:moveTo>
                  <a:cubicBezTo>
                    <a:pt x="1369" y="0"/>
                    <a:pt x="1193" y="94"/>
                    <a:pt x="1115" y="314"/>
                  </a:cubicBezTo>
                  <a:cubicBezTo>
                    <a:pt x="1058" y="464"/>
                    <a:pt x="965" y="671"/>
                    <a:pt x="889" y="859"/>
                  </a:cubicBezTo>
                  <a:cubicBezTo>
                    <a:pt x="795" y="1028"/>
                    <a:pt x="720" y="1216"/>
                    <a:pt x="626" y="1404"/>
                  </a:cubicBezTo>
                  <a:cubicBezTo>
                    <a:pt x="438" y="1761"/>
                    <a:pt x="250" y="2118"/>
                    <a:pt x="44" y="2494"/>
                  </a:cubicBezTo>
                  <a:cubicBezTo>
                    <a:pt x="0" y="2595"/>
                    <a:pt x="89" y="2695"/>
                    <a:pt x="192" y="2695"/>
                  </a:cubicBezTo>
                  <a:cubicBezTo>
                    <a:pt x="224" y="2695"/>
                    <a:pt x="257" y="2685"/>
                    <a:pt x="288" y="2663"/>
                  </a:cubicBezTo>
                  <a:cubicBezTo>
                    <a:pt x="570" y="2363"/>
                    <a:pt x="852" y="2062"/>
                    <a:pt x="1134" y="1742"/>
                  </a:cubicBezTo>
                  <a:cubicBezTo>
                    <a:pt x="1265" y="1592"/>
                    <a:pt x="1397" y="1442"/>
                    <a:pt x="1528" y="1272"/>
                  </a:cubicBezTo>
                  <a:cubicBezTo>
                    <a:pt x="1660" y="1103"/>
                    <a:pt x="1792" y="953"/>
                    <a:pt x="1942" y="746"/>
                  </a:cubicBezTo>
                  <a:lnTo>
                    <a:pt x="1961" y="746"/>
                  </a:lnTo>
                  <a:cubicBezTo>
                    <a:pt x="1979" y="709"/>
                    <a:pt x="1998" y="671"/>
                    <a:pt x="2017" y="633"/>
                  </a:cubicBezTo>
                  <a:cubicBezTo>
                    <a:pt x="2146" y="258"/>
                    <a:pt x="1844" y="0"/>
                    <a:pt x="1548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51;p68">
              <a:extLst>
                <a:ext uri="{FF2B5EF4-FFF2-40B4-BE49-F238E27FC236}">
                  <a16:creationId xmlns:a16="http://schemas.microsoft.com/office/drawing/2014/main" id="{21AC3516-5FF9-4414-BEB8-092161A38BDC}"/>
                </a:ext>
              </a:extLst>
            </p:cNvPr>
            <p:cNvSpPr/>
            <p:nvPr/>
          </p:nvSpPr>
          <p:spPr>
            <a:xfrm>
              <a:off x="2223064" y="3724349"/>
              <a:ext cx="74145" cy="131810"/>
            </a:xfrm>
            <a:custGeom>
              <a:avLst/>
              <a:gdLst/>
              <a:ahLst/>
              <a:cxnLst/>
              <a:rect l="l" t="t" r="r" b="b"/>
              <a:pathLst>
                <a:path w="1441" h="2562" extrusionOk="0">
                  <a:moveTo>
                    <a:pt x="919" y="0"/>
                  </a:moveTo>
                  <a:cubicBezTo>
                    <a:pt x="705" y="0"/>
                    <a:pt x="496" y="131"/>
                    <a:pt x="470" y="413"/>
                  </a:cubicBezTo>
                  <a:cubicBezTo>
                    <a:pt x="452" y="544"/>
                    <a:pt x="414" y="732"/>
                    <a:pt x="377" y="883"/>
                  </a:cubicBezTo>
                  <a:cubicBezTo>
                    <a:pt x="358" y="1052"/>
                    <a:pt x="320" y="1221"/>
                    <a:pt x="283" y="1371"/>
                  </a:cubicBezTo>
                  <a:cubicBezTo>
                    <a:pt x="207" y="1710"/>
                    <a:pt x="113" y="2048"/>
                    <a:pt x="38" y="2368"/>
                  </a:cubicBezTo>
                  <a:cubicBezTo>
                    <a:pt x="0" y="2481"/>
                    <a:pt x="90" y="2561"/>
                    <a:pt x="181" y="2561"/>
                  </a:cubicBezTo>
                  <a:cubicBezTo>
                    <a:pt x="226" y="2561"/>
                    <a:pt x="271" y="2542"/>
                    <a:pt x="301" y="2499"/>
                  </a:cubicBezTo>
                  <a:cubicBezTo>
                    <a:pt x="489" y="2198"/>
                    <a:pt x="677" y="1916"/>
                    <a:pt x="846" y="1616"/>
                  </a:cubicBezTo>
                  <a:lnTo>
                    <a:pt x="1110" y="1165"/>
                  </a:lnTo>
                  <a:cubicBezTo>
                    <a:pt x="1204" y="995"/>
                    <a:pt x="1279" y="864"/>
                    <a:pt x="1354" y="676"/>
                  </a:cubicBezTo>
                  <a:lnTo>
                    <a:pt x="1373" y="676"/>
                  </a:lnTo>
                  <a:cubicBezTo>
                    <a:pt x="1391" y="620"/>
                    <a:pt x="1391" y="563"/>
                    <a:pt x="1410" y="526"/>
                  </a:cubicBezTo>
                  <a:cubicBezTo>
                    <a:pt x="1441" y="187"/>
                    <a:pt x="1176" y="0"/>
                    <a:pt x="919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52;p68">
              <a:extLst>
                <a:ext uri="{FF2B5EF4-FFF2-40B4-BE49-F238E27FC236}">
                  <a16:creationId xmlns:a16="http://schemas.microsoft.com/office/drawing/2014/main" id="{914CA931-AA33-4A15-A84D-A56A1F48F8C2}"/>
                </a:ext>
              </a:extLst>
            </p:cNvPr>
            <p:cNvSpPr/>
            <p:nvPr/>
          </p:nvSpPr>
          <p:spPr>
            <a:xfrm>
              <a:off x="2324633" y="3657466"/>
              <a:ext cx="48881" cy="179039"/>
            </a:xfrm>
            <a:custGeom>
              <a:avLst/>
              <a:gdLst/>
              <a:ahLst/>
              <a:cxnLst/>
              <a:rect l="l" t="t" r="r" b="b"/>
              <a:pathLst>
                <a:path w="950" h="3480" extrusionOk="0">
                  <a:moveTo>
                    <a:pt x="479" y="0"/>
                  </a:moveTo>
                  <a:cubicBezTo>
                    <a:pt x="246" y="0"/>
                    <a:pt x="9" y="155"/>
                    <a:pt x="0" y="472"/>
                  </a:cubicBezTo>
                  <a:cubicBezTo>
                    <a:pt x="0" y="735"/>
                    <a:pt x="19" y="942"/>
                    <a:pt x="19" y="1205"/>
                  </a:cubicBezTo>
                  <a:cubicBezTo>
                    <a:pt x="19" y="1450"/>
                    <a:pt x="38" y="1675"/>
                    <a:pt x="57" y="1920"/>
                  </a:cubicBezTo>
                  <a:cubicBezTo>
                    <a:pt x="94" y="2408"/>
                    <a:pt x="132" y="2878"/>
                    <a:pt x="188" y="3348"/>
                  </a:cubicBezTo>
                  <a:cubicBezTo>
                    <a:pt x="207" y="3423"/>
                    <a:pt x="263" y="3480"/>
                    <a:pt x="338" y="3480"/>
                  </a:cubicBezTo>
                  <a:cubicBezTo>
                    <a:pt x="414" y="3480"/>
                    <a:pt x="489" y="3423"/>
                    <a:pt x="508" y="3348"/>
                  </a:cubicBezTo>
                  <a:cubicBezTo>
                    <a:pt x="545" y="2878"/>
                    <a:pt x="602" y="2408"/>
                    <a:pt x="677" y="1938"/>
                  </a:cubicBezTo>
                  <a:cubicBezTo>
                    <a:pt x="714" y="1732"/>
                    <a:pt x="752" y="1487"/>
                    <a:pt x="790" y="1262"/>
                  </a:cubicBezTo>
                  <a:cubicBezTo>
                    <a:pt x="827" y="1036"/>
                    <a:pt x="884" y="792"/>
                    <a:pt x="940" y="585"/>
                  </a:cubicBezTo>
                  <a:cubicBezTo>
                    <a:pt x="940" y="547"/>
                    <a:pt x="940" y="510"/>
                    <a:pt x="940" y="472"/>
                  </a:cubicBezTo>
                  <a:cubicBezTo>
                    <a:pt x="949" y="160"/>
                    <a:pt x="716" y="0"/>
                    <a:pt x="479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53;p68">
              <a:extLst>
                <a:ext uri="{FF2B5EF4-FFF2-40B4-BE49-F238E27FC236}">
                  <a16:creationId xmlns:a16="http://schemas.microsoft.com/office/drawing/2014/main" id="{20F9A248-43BE-4CBB-80D3-DD1BFF35F72F}"/>
                </a:ext>
              </a:extLst>
            </p:cNvPr>
            <p:cNvSpPr/>
            <p:nvPr/>
          </p:nvSpPr>
          <p:spPr>
            <a:xfrm>
              <a:off x="2236596" y="3625259"/>
              <a:ext cx="143195" cy="124967"/>
            </a:xfrm>
            <a:custGeom>
              <a:avLst/>
              <a:gdLst/>
              <a:ahLst/>
              <a:cxnLst/>
              <a:rect l="l" t="t" r="r" b="b"/>
              <a:pathLst>
                <a:path w="2783" h="2429" extrusionOk="0">
                  <a:moveTo>
                    <a:pt x="1389" y="1"/>
                  </a:moveTo>
                  <a:cubicBezTo>
                    <a:pt x="961" y="1"/>
                    <a:pt x="545" y="236"/>
                    <a:pt x="339" y="647"/>
                  </a:cubicBezTo>
                  <a:cubicBezTo>
                    <a:pt x="1" y="1230"/>
                    <a:pt x="226" y="1982"/>
                    <a:pt x="828" y="2282"/>
                  </a:cubicBezTo>
                  <a:cubicBezTo>
                    <a:pt x="1008" y="2381"/>
                    <a:pt x="1205" y="2428"/>
                    <a:pt x="1399" y="2428"/>
                  </a:cubicBezTo>
                  <a:cubicBezTo>
                    <a:pt x="1833" y="2428"/>
                    <a:pt x="2255" y="2196"/>
                    <a:pt x="2463" y="1794"/>
                  </a:cubicBezTo>
                  <a:cubicBezTo>
                    <a:pt x="2782" y="1211"/>
                    <a:pt x="2576" y="459"/>
                    <a:pt x="1974" y="159"/>
                  </a:cubicBezTo>
                  <a:cubicBezTo>
                    <a:pt x="1790" y="51"/>
                    <a:pt x="1588" y="1"/>
                    <a:pt x="1389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54;p68">
              <a:extLst>
                <a:ext uri="{FF2B5EF4-FFF2-40B4-BE49-F238E27FC236}">
                  <a16:creationId xmlns:a16="http://schemas.microsoft.com/office/drawing/2014/main" id="{923706DF-C9A2-40A5-A694-52300EE8B83F}"/>
                </a:ext>
              </a:extLst>
            </p:cNvPr>
            <p:cNvSpPr/>
            <p:nvPr/>
          </p:nvSpPr>
          <p:spPr>
            <a:xfrm>
              <a:off x="2245292" y="3295784"/>
              <a:ext cx="242809" cy="438233"/>
            </a:xfrm>
            <a:custGeom>
              <a:avLst/>
              <a:gdLst/>
              <a:ahLst/>
              <a:cxnLst/>
              <a:rect l="l" t="t" r="r" b="b"/>
              <a:pathLst>
                <a:path w="4719" h="8518" extrusionOk="0">
                  <a:moveTo>
                    <a:pt x="3398" y="0"/>
                  </a:moveTo>
                  <a:cubicBezTo>
                    <a:pt x="2897" y="0"/>
                    <a:pt x="2430" y="330"/>
                    <a:pt x="2294" y="830"/>
                  </a:cubicBezTo>
                  <a:lnTo>
                    <a:pt x="245" y="6995"/>
                  </a:lnTo>
                  <a:cubicBezTo>
                    <a:pt x="1" y="7747"/>
                    <a:pt x="565" y="8517"/>
                    <a:pt x="1354" y="8517"/>
                  </a:cubicBezTo>
                  <a:cubicBezTo>
                    <a:pt x="1843" y="8517"/>
                    <a:pt x="2294" y="8198"/>
                    <a:pt x="2444" y="7728"/>
                  </a:cubicBezTo>
                  <a:lnTo>
                    <a:pt x="4474" y="1544"/>
                  </a:lnTo>
                  <a:cubicBezTo>
                    <a:pt x="4719" y="943"/>
                    <a:pt x="4380" y="266"/>
                    <a:pt x="3760" y="59"/>
                  </a:cubicBezTo>
                  <a:cubicBezTo>
                    <a:pt x="3640" y="19"/>
                    <a:pt x="3518" y="0"/>
                    <a:pt x="3398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55;p68">
              <a:extLst>
                <a:ext uri="{FF2B5EF4-FFF2-40B4-BE49-F238E27FC236}">
                  <a16:creationId xmlns:a16="http://schemas.microsoft.com/office/drawing/2014/main" id="{68DB5D3D-2E3F-4223-B5C8-836EC86524FB}"/>
                </a:ext>
              </a:extLst>
            </p:cNvPr>
            <p:cNvSpPr/>
            <p:nvPr/>
          </p:nvSpPr>
          <p:spPr>
            <a:xfrm>
              <a:off x="2350720" y="2770393"/>
              <a:ext cx="315153" cy="645465"/>
            </a:xfrm>
            <a:custGeom>
              <a:avLst/>
              <a:gdLst/>
              <a:ahLst/>
              <a:cxnLst/>
              <a:rect l="l" t="t" r="r" b="b"/>
              <a:pathLst>
                <a:path w="6125" h="12546" extrusionOk="0">
                  <a:moveTo>
                    <a:pt x="4676" y="1"/>
                  </a:moveTo>
                  <a:cubicBezTo>
                    <a:pt x="4227" y="1"/>
                    <a:pt x="3783" y="250"/>
                    <a:pt x="3609" y="836"/>
                  </a:cubicBezTo>
                  <a:lnTo>
                    <a:pt x="245" y="11023"/>
                  </a:lnTo>
                  <a:cubicBezTo>
                    <a:pt x="1" y="11775"/>
                    <a:pt x="546" y="12546"/>
                    <a:pt x="1335" y="12546"/>
                  </a:cubicBezTo>
                  <a:cubicBezTo>
                    <a:pt x="1843" y="12546"/>
                    <a:pt x="2275" y="12226"/>
                    <a:pt x="2425" y="11756"/>
                  </a:cubicBezTo>
                  <a:lnTo>
                    <a:pt x="5790" y="1550"/>
                  </a:lnTo>
                  <a:cubicBezTo>
                    <a:pt x="6125" y="637"/>
                    <a:pt x="5393" y="1"/>
                    <a:pt x="4676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56;p68">
              <a:extLst>
                <a:ext uri="{FF2B5EF4-FFF2-40B4-BE49-F238E27FC236}">
                  <a16:creationId xmlns:a16="http://schemas.microsoft.com/office/drawing/2014/main" id="{8BB73342-3466-40B7-89AE-B3AD3FFCA41C}"/>
                </a:ext>
              </a:extLst>
            </p:cNvPr>
            <p:cNvSpPr/>
            <p:nvPr/>
          </p:nvSpPr>
          <p:spPr>
            <a:xfrm>
              <a:off x="3358946" y="3699551"/>
              <a:ext cx="92977" cy="160157"/>
            </a:xfrm>
            <a:custGeom>
              <a:avLst/>
              <a:gdLst/>
              <a:ahLst/>
              <a:cxnLst/>
              <a:rect l="l" t="t" r="r" b="b"/>
              <a:pathLst>
                <a:path w="1807" h="3113" extrusionOk="0">
                  <a:moveTo>
                    <a:pt x="665" y="0"/>
                  </a:moveTo>
                  <a:cubicBezTo>
                    <a:pt x="328" y="0"/>
                    <a:pt x="1" y="396"/>
                    <a:pt x="272" y="763"/>
                  </a:cubicBezTo>
                  <a:cubicBezTo>
                    <a:pt x="366" y="914"/>
                    <a:pt x="498" y="1102"/>
                    <a:pt x="611" y="1289"/>
                  </a:cubicBezTo>
                  <a:cubicBezTo>
                    <a:pt x="723" y="1477"/>
                    <a:pt x="817" y="1665"/>
                    <a:pt x="930" y="1853"/>
                  </a:cubicBezTo>
                  <a:cubicBezTo>
                    <a:pt x="1118" y="2229"/>
                    <a:pt x="1325" y="2624"/>
                    <a:pt x="1513" y="3019"/>
                  </a:cubicBezTo>
                  <a:cubicBezTo>
                    <a:pt x="1542" y="3084"/>
                    <a:pt x="1593" y="3113"/>
                    <a:pt x="1645" y="3113"/>
                  </a:cubicBezTo>
                  <a:cubicBezTo>
                    <a:pt x="1726" y="3113"/>
                    <a:pt x="1806" y="3040"/>
                    <a:pt x="1795" y="2925"/>
                  </a:cubicBezTo>
                  <a:cubicBezTo>
                    <a:pt x="1701" y="2492"/>
                    <a:pt x="1607" y="2060"/>
                    <a:pt x="1494" y="1628"/>
                  </a:cubicBezTo>
                  <a:cubicBezTo>
                    <a:pt x="1438" y="1402"/>
                    <a:pt x="1400" y="1196"/>
                    <a:pt x="1325" y="970"/>
                  </a:cubicBezTo>
                  <a:cubicBezTo>
                    <a:pt x="1250" y="744"/>
                    <a:pt x="1175" y="538"/>
                    <a:pt x="1081" y="312"/>
                  </a:cubicBezTo>
                  <a:cubicBezTo>
                    <a:pt x="1081" y="275"/>
                    <a:pt x="1062" y="237"/>
                    <a:pt x="1024" y="199"/>
                  </a:cubicBezTo>
                  <a:cubicBezTo>
                    <a:pt x="925" y="59"/>
                    <a:pt x="794" y="0"/>
                    <a:pt x="665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57;p68">
              <a:extLst>
                <a:ext uri="{FF2B5EF4-FFF2-40B4-BE49-F238E27FC236}">
                  <a16:creationId xmlns:a16="http://schemas.microsoft.com/office/drawing/2014/main" id="{166057B4-4A44-49DC-B501-93237443F905}"/>
                </a:ext>
              </a:extLst>
            </p:cNvPr>
            <p:cNvSpPr/>
            <p:nvPr/>
          </p:nvSpPr>
          <p:spPr>
            <a:xfrm>
              <a:off x="3391721" y="3629478"/>
              <a:ext cx="135992" cy="152955"/>
            </a:xfrm>
            <a:custGeom>
              <a:avLst/>
              <a:gdLst/>
              <a:ahLst/>
              <a:cxnLst/>
              <a:rect l="l" t="t" r="r" b="b"/>
              <a:pathLst>
                <a:path w="2643" h="2973" extrusionOk="0">
                  <a:moveTo>
                    <a:pt x="677" y="0"/>
                  </a:moveTo>
                  <a:cubicBezTo>
                    <a:pt x="317" y="0"/>
                    <a:pt x="1" y="465"/>
                    <a:pt x="331" y="810"/>
                  </a:cubicBezTo>
                  <a:lnTo>
                    <a:pt x="2361" y="2933"/>
                  </a:lnTo>
                  <a:cubicBezTo>
                    <a:pt x="2384" y="2957"/>
                    <a:pt x="2429" y="2973"/>
                    <a:pt x="2473" y="2973"/>
                  </a:cubicBezTo>
                  <a:cubicBezTo>
                    <a:pt x="2500" y="2973"/>
                    <a:pt x="2527" y="2967"/>
                    <a:pt x="2549" y="2952"/>
                  </a:cubicBezTo>
                  <a:cubicBezTo>
                    <a:pt x="2624" y="2896"/>
                    <a:pt x="2643" y="2802"/>
                    <a:pt x="2605" y="2745"/>
                  </a:cubicBezTo>
                  <a:lnTo>
                    <a:pt x="1064" y="227"/>
                  </a:lnTo>
                  <a:cubicBezTo>
                    <a:pt x="1045" y="189"/>
                    <a:pt x="1026" y="171"/>
                    <a:pt x="1007" y="152"/>
                  </a:cubicBezTo>
                  <a:cubicBezTo>
                    <a:pt x="905" y="45"/>
                    <a:pt x="789" y="0"/>
                    <a:pt x="677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58;p68">
              <a:extLst>
                <a:ext uri="{FF2B5EF4-FFF2-40B4-BE49-F238E27FC236}">
                  <a16:creationId xmlns:a16="http://schemas.microsoft.com/office/drawing/2014/main" id="{B34FDD92-A907-47AE-95CC-8252EE375835}"/>
                </a:ext>
              </a:extLst>
            </p:cNvPr>
            <p:cNvSpPr/>
            <p:nvPr/>
          </p:nvSpPr>
          <p:spPr>
            <a:xfrm>
              <a:off x="3405254" y="3682727"/>
              <a:ext cx="112786" cy="139372"/>
            </a:xfrm>
            <a:custGeom>
              <a:avLst/>
              <a:gdLst/>
              <a:ahLst/>
              <a:cxnLst/>
              <a:rect l="l" t="t" r="r" b="b"/>
              <a:pathLst>
                <a:path w="2192" h="2709" extrusionOk="0">
                  <a:moveTo>
                    <a:pt x="654" y="1"/>
                  </a:moveTo>
                  <a:cubicBezTo>
                    <a:pt x="320" y="1"/>
                    <a:pt x="1" y="376"/>
                    <a:pt x="256" y="752"/>
                  </a:cubicBezTo>
                  <a:cubicBezTo>
                    <a:pt x="387" y="940"/>
                    <a:pt x="519" y="1109"/>
                    <a:pt x="650" y="1259"/>
                  </a:cubicBezTo>
                  <a:cubicBezTo>
                    <a:pt x="782" y="1429"/>
                    <a:pt x="932" y="1579"/>
                    <a:pt x="1064" y="1729"/>
                  </a:cubicBezTo>
                  <a:cubicBezTo>
                    <a:pt x="1346" y="2049"/>
                    <a:pt x="1609" y="2368"/>
                    <a:pt x="1891" y="2669"/>
                  </a:cubicBezTo>
                  <a:cubicBezTo>
                    <a:pt x="1926" y="2692"/>
                    <a:pt x="1968" y="2708"/>
                    <a:pt x="2008" y="2708"/>
                  </a:cubicBezTo>
                  <a:cubicBezTo>
                    <a:pt x="2033" y="2708"/>
                    <a:pt x="2057" y="2702"/>
                    <a:pt x="2079" y="2688"/>
                  </a:cubicBezTo>
                  <a:cubicBezTo>
                    <a:pt x="2154" y="2650"/>
                    <a:pt x="2192" y="2556"/>
                    <a:pt x="2154" y="2481"/>
                  </a:cubicBezTo>
                  <a:cubicBezTo>
                    <a:pt x="1947" y="2124"/>
                    <a:pt x="1759" y="1767"/>
                    <a:pt x="1571" y="1391"/>
                  </a:cubicBezTo>
                  <a:cubicBezTo>
                    <a:pt x="1477" y="1203"/>
                    <a:pt x="1402" y="1034"/>
                    <a:pt x="1308" y="846"/>
                  </a:cubicBezTo>
                  <a:cubicBezTo>
                    <a:pt x="1214" y="658"/>
                    <a:pt x="1139" y="470"/>
                    <a:pt x="1083" y="301"/>
                  </a:cubicBezTo>
                  <a:cubicBezTo>
                    <a:pt x="1064" y="282"/>
                    <a:pt x="1045" y="244"/>
                    <a:pt x="1026" y="207"/>
                  </a:cubicBezTo>
                  <a:cubicBezTo>
                    <a:pt x="924" y="61"/>
                    <a:pt x="788" y="1"/>
                    <a:pt x="654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59;p68">
              <a:extLst>
                <a:ext uri="{FF2B5EF4-FFF2-40B4-BE49-F238E27FC236}">
                  <a16:creationId xmlns:a16="http://schemas.microsoft.com/office/drawing/2014/main" id="{AB909650-705B-4B4E-8D1F-960F0461EFD7}"/>
                </a:ext>
              </a:extLst>
            </p:cNvPr>
            <p:cNvSpPr/>
            <p:nvPr/>
          </p:nvSpPr>
          <p:spPr>
            <a:xfrm>
              <a:off x="3407621" y="3724040"/>
              <a:ext cx="78518" cy="132170"/>
            </a:xfrm>
            <a:custGeom>
              <a:avLst/>
              <a:gdLst/>
              <a:ahLst/>
              <a:cxnLst/>
              <a:rect l="l" t="t" r="r" b="b"/>
              <a:pathLst>
                <a:path w="1526" h="2569" extrusionOk="0">
                  <a:moveTo>
                    <a:pt x="618" y="1"/>
                  </a:moveTo>
                  <a:cubicBezTo>
                    <a:pt x="310" y="1"/>
                    <a:pt x="0" y="301"/>
                    <a:pt x="172" y="682"/>
                  </a:cubicBezTo>
                  <a:cubicBezTo>
                    <a:pt x="247" y="870"/>
                    <a:pt x="341" y="1020"/>
                    <a:pt x="416" y="1171"/>
                  </a:cubicBezTo>
                  <a:cubicBezTo>
                    <a:pt x="510" y="1321"/>
                    <a:pt x="586" y="1471"/>
                    <a:pt x="680" y="1622"/>
                  </a:cubicBezTo>
                  <a:cubicBezTo>
                    <a:pt x="849" y="1922"/>
                    <a:pt x="1037" y="2204"/>
                    <a:pt x="1225" y="2505"/>
                  </a:cubicBezTo>
                  <a:cubicBezTo>
                    <a:pt x="1253" y="2547"/>
                    <a:pt x="1302" y="2569"/>
                    <a:pt x="1349" y="2569"/>
                  </a:cubicBezTo>
                  <a:cubicBezTo>
                    <a:pt x="1364" y="2569"/>
                    <a:pt x="1380" y="2566"/>
                    <a:pt x="1394" y="2561"/>
                  </a:cubicBezTo>
                  <a:cubicBezTo>
                    <a:pt x="1469" y="2543"/>
                    <a:pt x="1525" y="2467"/>
                    <a:pt x="1507" y="2374"/>
                  </a:cubicBezTo>
                  <a:cubicBezTo>
                    <a:pt x="1431" y="2054"/>
                    <a:pt x="1337" y="1716"/>
                    <a:pt x="1262" y="1396"/>
                  </a:cubicBezTo>
                  <a:cubicBezTo>
                    <a:pt x="1225" y="1227"/>
                    <a:pt x="1187" y="1058"/>
                    <a:pt x="1168" y="907"/>
                  </a:cubicBezTo>
                  <a:cubicBezTo>
                    <a:pt x="1131" y="738"/>
                    <a:pt x="1093" y="569"/>
                    <a:pt x="1074" y="438"/>
                  </a:cubicBezTo>
                  <a:cubicBezTo>
                    <a:pt x="1074" y="381"/>
                    <a:pt x="1056" y="325"/>
                    <a:pt x="1037" y="287"/>
                  </a:cubicBezTo>
                  <a:cubicBezTo>
                    <a:pt x="946" y="85"/>
                    <a:pt x="782" y="1"/>
                    <a:pt x="618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60;p68">
              <a:extLst>
                <a:ext uri="{FF2B5EF4-FFF2-40B4-BE49-F238E27FC236}">
                  <a16:creationId xmlns:a16="http://schemas.microsoft.com/office/drawing/2014/main" id="{8530883E-07ED-4C18-9208-405DDFA901B4}"/>
                </a:ext>
              </a:extLst>
            </p:cNvPr>
            <p:cNvSpPr/>
            <p:nvPr/>
          </p:nvSpPr>
          <p:spPr>
            <a:xfrm>
              <a:off x="3333579" y="3657466"/>
              <a:ext cx="51968" cy="179039"/>
            </a:xfrm>
            <a:custGeom>
              <a:avLst/>
              <a:gdLst/>
              <a:ahLst/>
              <a:cxnLst/>
              <a:rect l="l" t="t" r="r" b="b"/>
              <a:pathLst>
                <a:path w="1010" h="3480" extrusionOk="0">
                  <a:moveTo>
                    <a:pt x="557" y="0"/>
                  </a:moveTo>
                  <a:cubicBezTo>
                    <a:pt x="280" y="0"/>
                    <a:pt x="1" y="222"/>
                    <a:pt x="89" y="585"/>
                  </a:cubicBezTo>
                  <a:cubicBezTo>
                    <a:pt x="145" y="792"/>
                    <a:pt x="183" y="1036"/>
                    <a:pt x="220" y="1262"/>
                  </a:cubicBezTo>
                  <a:cubicBezTo>
                    <a:pt x="277" y="1468"/>
                    <a:pt x="314" y="1713"/>
                    <a:pt x="352" y="1938"/>
                  </a:cubicBezTo>
                  <a:cubicBezTo>
                    <a:pt x="427" y="2408"/>
                    <a:pt x="483" y="2878"/>
                    <a:pt x="521" y="3348"/>
                  </a:cubicBezTo>
                  <a:cubicBezTo>
                    <a:pt x="521" y="3404"/>
                    <a:pt x="577" y="3461"/>
                    <a:pt x="653" y="3480"/>
                  </a:cubicBezTo>
                  <a:cubicBezTo>
                    <a:pt x="728" y="3480"/>
                    <a:pt x="803" y="3423"/>
                    <a:pt x="822" y="3348"/>
                  </a:cubicBezTo>
                  <a:cubicBezTo>
                    <a:pt x="897" y="2878"/>
                    <a:pt x="934" y="2389"/>
                    <a:pt x="972" y="1920"/>
                  </a:cubicBezTo>
                  <a:cubicBezTo>
                    <a:pt x="991" y="1675"/>
                    <a:pt x="1010" y="1431"/>
                    <a:pt x="1010" y="1205"/>
                  </a:cubicBezTo>
                  <a:lnTo>
                    <a:pt x="1010" y="472"/>
                  </a:lnTo>
                  <a:cubicBezTo>
                    <a:pt x="1010" y="435"/>
                    <a:pt x="1010" y="397"/>
                    <a:pt x="1010" y="360"/>
                  </a:cubicBezTo>
                  <a:cubicBezTo>
                    <a:pt x="947" y="111"/>
                    <a:pt x="753" y="0"/>
                    <a:pt x="557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61;p68">
              <a:extLst>
                <a:ext uri="{FF2B5EF4-FFF2-40B4-BE49-F238E27FC236}">
                  <a16:creationId xmlns:a16="http://schemas.microsoft.com/office/drawing/2014/main" id="{AE28F923-AC56-4D89-98B7-697A05E1A927}"/>
                </a:ext>
              </a:extLst>
            </p:cNvPr>
            <p:cNvSpPr/>
            <p:nvPr/>
          </p:nvSpPr>
          <p:spPr>
            <a:xfrm>
              <a:off x="3329412" y="3625259"/>
              <a:ext cx="143195" cy="125121"/>
            </a:xfrm>
            <a:custGeom>
              <a:avLst/>
              <a:gdLst/>
              <a:ahLst/>
              <a:cxnLst/>
              <a:rect l="l" t="t" r="r" b="b"/>
              <a:pathLst>
                <a:path w="2783" h="2432" extrusionOk="0">
                  <a:moveTo>
                    <a:pt x="1412" y="1"/>
                  </a:moveTo>
                  <a:cubicBezTo>
                    <a:pt x="1214" y="1"/>
                    <a:pt x="1012" y="51"/>
                    <a:pt x="828" y="159"/>
                  </a:cubicBezTo>
                  <a:cubicBezTo>
                    <a:pt x="226" y="459"/>
                    <a:pt x="1" y="1211"/>
                    <a:pt x="320" y="1794"/>
                  </a:cubicBezTo>
                  <a:cubicBezTo>
                    <a:pt x="539" y="2205"/>
                    <a:pt x="959" y="2432"/>
                    <a:pt x="1390" y="2432"/>
                  </a:cubicBezTo>
                  <a:cubicBezTo>
                    <a:pt x="1589" y="2432"/>
                    <a:pt x="1790" y="2383"/>
                    <a:pt x="1974" y="2282"/>
                  </a:cubicBezTo>
                  <a:cubicBezTo>
                    <a:pt x="2576" y="1982"/>
                    <a:pt x="2782" y="1230"/>
                    <a:pt x="2463" y="647"/>
                  </a:cubicBezTo>
                  <a:cubicBezTo>
                    <a:pt x="2257" y="236"/>
                    <a:pt x="1841" y="1"/>
                    <a:pt x="1412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62;p68">
              <a:extLst>
                <a:ext uri="{FF2B5EF4-FFF2-40B4-BE49-F238E27FC236}">
                  <a16:creationId xmlns:a16="http://schemas.microsoft.com/office/drawing/2014/main" id="{76E3BB95-134D-46B4-8AF4-3F0CE1D3C5E5}"/>
                </a:ext>
              </a:extLst>
            </p:cNvPr>
            <p:cNvSpPr/>
            <p:nvPr/>
          </p:nvSpPr>
          <p:spPr>
            <a:xfrm>
              <a:off x="3222080" y="3295784"/>
              <a:ext cx="241832" cy="438233"/>
            </a:xfrm>
            <a:custGeom>
              <a:avLst/>
              <a:gdLst/>
              <a:ahLst/>
              <a:cxnLst/>
              <a:rect l="l" t="t" r="r" b="b"/>
              <a:pathLst>
                <a:path w="4700" h="8518" extrusionOk="0">
                  <a:moveTo>
                    <a:pt x="1319" y="0"/>
                  </a:moveTo>
                  <a:cubicBezTo>
                    <a:pt x="1200" y="0"/>
                    <a:pt x="1079" y="19"/>
                    <a:pt x="959" y="59"/>
                  </a:cubicBezTo>
                  <a:cubicBezTo>
                    <a:pt x="339" y="266"/>
                    <a:pt x="0" y="943"/>
                    <a:pt x="245" y="1544"/>
                  </a:cubicBezTo>
                  <a:lnTo>
                    <a:pt x="2274" y="7728"/>
                  </a:lnTo>
                  <a:cubicBezTo>
                    <a:pt x="2425" y="8198"/>
                    <a:pt x="2876" y="8517"/>
                    <a:pt x="3365" y="8517"/>
                  </a:cubicBezTo>
                  <a:cubicBezTo>
                    <a:pt x="4154" y="8517"/>
                    <a:pt x="4699" y="7747"/>
                    <a:pt x="4455" y="6995"/>
                  </a:cubicBezTo>
                  <a:lnTo>
                    <a:pt x="2425" y="830"/>
                  </a:lnTo>
                  <a:cubicBezTo>
                    <a:pt x="2273" y="330"/>
                    <a:pt x="1816" y="0"/>
                    <a:pt x="1319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63;p68">
              <a:extLst>
                <a:ext uri="{FF2B5EF4-FFF2-40B4-BE49-F238E27FC236}">
                  <a16:creationId xmlns:a16="http://schemas.microsoft.com/office/drawing/2014/main" id="{5BB89E5A-44C9-4431-87D2-3810E3E1F493}"/>
                </a:ext>
              </a:extLst>
            </p:cNvPr>
            <p:cNvSpPr/>
            <p:nvPr/>
          </p:nvSpPr>
          <p:spPr>
            <a:xfrm>
              <a:off x="3047808" y="2773737"/>
              <a:ext cx="311654" cy="642121"/>
            </a:xfrm>
            <a:custGeom>
              <a:avLst/>
              <a:gdLst/>
              <a:ahLst/>
              <a:cxnLst/>
              <a:rect l="l" t="t" r="r" b="b"/>
              <a:pathLst>
                <a:path w="6057" h="12481" extrusionOk="0">
                  <a:moveTo>
                    <a:pt x="1395" y="1"/>
                  </a:moveTo>
                  <a:cubicBezTo>
                    <a:pt x="701" y="1"/>
                    <a:pt x="0" y="603"/>
                    <a:pt x="267" y="1485"/>
                  </a:cubicBezTo>
                  <a:lnTo>
                    <a:pt x="3632" y="11691"/>
                  </a:lnTo>
                  <a:cubicBezTo>
                    <a:pt x="3782" y="12161"/>
                    <a:pt x="4214" y="12481"/>
                    <a:pt x="4722" y="12481"/>
                  </a:cubicBezTo>
                  <a:cubicBezTo>
                    <a:pt x="5492" y="12481"/>
                    <a:pt x="6056" y="11710"/>
                    <a:pt x="5812" y="10958"/>
                  </a:cubicBezTo>
                  <a:lnTo>
                    <a:pt x="2447" y="771"/>
                  </a:lnTo>
                  <a:cubicBezTo>
                    <a:pt x="2253" y="232"/>
                    <a:pt x="1826" y="1"/>
                    <a:pt x="1395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64;p68">
              <a:extLst>
                <a:ext uri="{FF2B5EF4-FFF2-40B4-BE49-F238E27FC236}">
                  <a16:creationId xmlns:a16="http://schemas.microsoft.com/office/drawing/2014/main" id="{920A1A0D-A0D3-40CE-BD70-0873463A8DB3}"/>
                </a:ext>
              </a:extLst>
            </p:cNvPr>
            <p:cNvSpPr/>
            <p:nvPr/>
          </p:nvSpPr>
          <p:spPr>
            <a:xfrm>
              <a:off x="2925195" y="3113605"/>
              <a:ext cx="142166" cy="843746"/>
            </a:xfrm>
            <a:custGeom>
              <a:avLst/>
              <a:gdLst/>
              <a:ahLst/>
              <a:cxnLst/>
              <a:rect l="l" t="t" r="r" b="b"/>
              <a:pathLst>
                <a:path w="2763" h="16400" extrusionOk="0">
                  <a:moveTo>
                    <a:pt x="1384" y="1"/>
                  </a:moveTo>
                  <a:cubicBezTo>
                    <a:pt x="714" y="1"/>
                    <a:pt x="47" y="443"/>
                    <a:pt x="19" y="1326"/>
                  </a:cubicBezTo>
                  <a:lnTo>
                    <a:pt x="19" y="15028"/>
                  </a:lnTo>
                  <a:cubicBezTo>
                    <a:pt x="0" y="15780"/>
                    <a:pt x="620" y="16400"/>
                    <a:pt x="1391" y="16400"/>
                  </a:cubicBezTo>
                  <a:cubicBezTo>
                    <a:pt x="2143" y="16400"/>
                    <a:pt x="2763" y="15780"/>
                    <a:pt x="2763" y="15028"/>
                  </a:cubicBezTo>
                  <a:lnTo>
                    <a:pt x="2763" y="1326"/>
                  </a:lnTo>
                  <a:cubicBezTo>
                    <a:pt x="2725" y="443"/>
                    <a:pt x="2053" y="1"/>
                    <a:pt x="1384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65;p68">
              <a:extLst>
                <a:ext uri="{FF2B5EF4-FFF2-40B4-BE49-F238E27FC236}">
                  <a16:creationId xmlns:a16="http://schemas.microsoft.com/office/drawing/2014/main" id="{63604A40-1C75-44E1-9302-DC3AFD4EBCFB}"/>
                </a:ext>
              </a:extLst>
            </p:cNvPr>
            <p:cNvSpPr/>
            <p:nvPr/>
          </p:nvSpPr>
          <p:spPr>
            <a:xfrm>
              <a:off x="2889378" y="3181825"/>
              <a:ext cx="213799" cy="1336447"/>
            </a:xfrm>
            <a:custGeom>
              <a:avLst/>
              <a:gdLst/>
              <a:ahLst/>
              <a:cxnLst/>
              <a:rect l="l" t="t" r="r" b="b"/>
              <a:pathLst>
                <a:path w="4155" h="7444" extrusionOk="0">
                  <a:moveTo>
                    <a:pt x="1" y="0"/>
                  </a:moveTo>
                  <a:lnTo>
                    <a:pt x="1" y="7443"/>
                  </a:lnTo>
                  <a:lnTo>
                    <a:pt x="4154" y="7443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66;p68">
              <a:extLst>
                <a:ext uri="{FF2B5EF4-FFF2-40B4-BE49-F238E27FC236}">
                  <a16:creationId xmlns:a16="http://schemas.microsoft.com/office/drawing/2014/main" id="{87CD3922-9068-468E-8E6A-597065D82C57}"/>
                </a:ext>
              </a:extLst>
            </p:cNvPr>
            <p:cNvSpPr/>
            <p:nvPr/>
          </p:nvSpPr>
          <p:spPr>
            <a:xfrm>
              <a:off x="2645701" y="3111238"/>
              <a:ext cx="141240" cy="846112"/>
            </a:xfrm>
            <a:custGeom>
              <a:avLst/>
              <a:gdLst/>
              <a:ahLst/>
              <a:cxnLst/>
              <a:rect l="l" t="t" r="r" b="b"/>
              <a:pathLst>
                <a:path w="2745" h="16446" extrusionOk="0">
                  <a:moveTo>
                    <a:pt x="1372" y="0"/>
                  </a:moveTo>
                  <a:cubicBezTo>
                    <a:pt x="620" y="0"/>
                    <a:pt x="0" y="620"/>
                    <a:pt x="0" y="1372"/>
                  </a:cubicBezTo>
                  <a:lnTo>
                    <a:pt x="0" y="15074"/>
                  </a:lnTo>
                  <a:cubicBezTo>
                    <a:pt x="0" y="15826"/>
                    <a:pt x="620" y="16446"/>
                    <a:pt x="1372" y="16446"/>
                  </a:cubicBezTo>
                  <a:cubicBezTo>
                    <a:pt x="2124" y="16446"/>
                    <a:pt x="2744" y="15826"/>
                    <a:pt x="2744" y="15074"/>
                  </a:cubicBezTo>
                  <a:lnTo>
                    <a:pt x="2744" y="1372"/>
                  </a:lnTo>
                  <a:cubicBezTo>
                    <a:pt x="2744" y="620"/>
                    <a:pt x="2124" y="0"/>
                    <a:pt x="1372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67;p68">
              <a:extLst>
                <a:ext uri="{FF2B5EF4-FFF2-40B4-BE49-F238E27FC236}">
                  <a16:creationId xmlns:a16="http://schemas.microsoft.com/office/drawing/2014/main" id="{F2CA7F50-6C90-4E3C-B453-B674BD57A3E3}"/>
                </a:ext>
              </a:extLst>
            </p:cNvPr>
            <p:cNvSpPr/>
            <p:nvPr/>
          </p:nvSpPr>
          <p:spPr>
            <a:xfrm>
              <a:off x="2609875" y="3181825"/>
              <a:ext cx="212821" cy="1336447"/>
            </a:xfrm>
            <a:custGeom>
              <a:avLst/>
              <a:gdLst/>
              <a:ahLst/>
              <a:cxnLst/>
              <a:rect l="l" t="t" r="r" b="b"/>
              <a:pathLst>
                <a:path w="4136" h="7444" extrusionOk="0">
                  <a:moveTo>
                    <a:pt x="1" y="0"/>
                  </a:moveTo>
                  <a:lnTo>
                    <a:pt x="1" y="7443"/>
                  </a:lnTo>
                  <a:lnTo>
                    <a:pt x="4136" y="7443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68;p68">
              <a:extLst>
                <a:ext uri="{FF2B5EF4-FFF2-40B4-BE49-F238E27FC236}">
                  <a16:creationId xmlns:a16="http://schemas.microsoft.com/office/drawing/2014/main" id="{44C98D49-AA98-41DD-888E-040E24A5A7E7}"/>
                </a:ext>
              </a:extLst>
            </p:cNvPr>
            <p:cNvSpPr/>
            <p:nvPr/>
          </p:nvSpPr>
          <p:spPr>
            <a:xfrm>
              <a:off x="2518972" y="2756347"/>
              <a:ext cx="672189" cy="653697"/>
            </a:xfrm>
            <a:custGeom>
              <a:avLst/>
              <a:gdLst/>
              <a:ahLst/>
              <a:cxnLst/>
              <a:rect l="l" t="t" r="r" b="b"/>
              <a:pathLst>
                <a:path w="13064" h="12706" extrusionOk="0">
                  <a:moveTo>
                    <a:pt x="1655" y="0"/>
                  </a:moveTo>
                  <a:lnTo>
                    <a:pt x="1655" y="19"/>
                  </a:lnTo>
                  <a:cubicBezTo>
                    <a:pt x="734" y="19"/>
                    <a:pt x="1" y="752"/>
                    <a:pt x="1" y="1654"/>
                  </a:cubicBezTo>
                  <a:lnTo>
                    <a:pt x="1" y="6184"/>
                  </a:lnTo>
                  <a:cubicBezTo>
                    <a:pt x="1" y="9774"/>
                    <a:pt x="2933" y="12706"/>
                    <a:pt x="6523" y="12706"/>
                  </a:cubicBezTo>
                  <a:cubicBezTo>
                    <a:pt x="10132" y="12706"/>
                    <a:pt x="13064" y="9774"/>
                    <a:pt x="13064" y="6184"/>
                  </a:cubicBezTo>
                  <a:lnTo>
                    <a:pt x="13064" y="1485"/>
                  </a:lnTo>
                  <a:cubicBezTo>
                    <a:pt x="13064" y="658"/>
                    <a:pt x="12406" y="0"/>
                    <a:pt x="11598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69;p68">
              <a:extLst>
                <a:ext uri="{FF2B5EF4-FFF2-40B4-BE49-F238E27FC236}">
                  <a16:creationId xmlns:a16="http://schemas.microsoft.com/office/drawing/2014/main" id="{728D9C6D-BD7D-46FA-A974-9868E02B8766}"/>
                </a:ext>
              </a:extLst>
            </p:cNvPr>
            <p:cNvSpPr/>
            <p:nvPr/>
          </p:nvSpPr>
          <p:spPr>
            <a:xfrm>
              <a:off x="2794607" y="2498128"/>
              <a:ext cx="121893" cy="325922"/>
            </a:xfrm>
            <a:custGeom>
              <a:avLst/>
              <a:gdLst/>
              <a:ahLst/>
              <a:cxnLst/>
              <a:rect l="l" t="t" r="r" b="b"/>
              <a:pathLst>
                <a:path w="2369" h="6335" extrusionOk="0">
                  <a:moveTo>
                    <a:pt x="1185" y="1"/>
                  </a:moveTo>
                  <a:cubicBezTo>
                    <a:pt x="593" y="1"/>
                    <a:pt x="1" y="395"/>
                    <a:pt x="1" y="1185"/>
                  </a:cubicBezTo>
                  <a:lnTo>
                    <a:pt x="1" y="5151"/>
                  </a:lnTo>
                  <a:cubicBezTo>
                    <a:pt x="1" y="5809"/>
                    <a:pt x="527" y="6335"/>
                    <a:pt x="1166" y="6335"/>
                  </a:cubicBezTo>
                  <a:cubicBezTo>
                    <a:pt x="1824" y="6335"/>
                    <a:pt x="2369" y="5809"/>
                    <a:pt x="2369" y="5151"/>
                  </a:cubicBezTo>
                  <a:lnTo>
                    <a:pt x="2369" y="1185"/>
                  </a:lnTo>
                  <a:cubicBezTo>
                    <a:pt x="2369" y="395"/>
                    <a:pt x="1777" y="1"/>
                    <a:pt x="1185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70;p68">
              <a:extLst>
                <a:ext uri="{FF2B5EF4-FFF2-40B4-BE49-F238E27FC236}">
                  <a16:creationId xmlns:a16="http://schemas.microsoft.com/office/drawing/2014/main" id="{37C3A17F-5FAA-4E5D-834E-CA2314C76F90}"/>
                </a:ext>
              </a:extLst>
            </p:cNvPr>
            <p:cNvSpPr/>
            <p:nvPr/>
          </p:nvSpPr>
          <p:spPr>
            <a:xfrm>
              <a:off x="2286918" y="1570770"/>
              <a:ext cx="1124774" cy="830318"/>
            </a:xfrm>
            <a:custGeom>
              <a:avLst/>
              <a:gdLst/>
              <a:ahLst/>
              <a:cxnLst/>
              <a:rect l="l" t="t" r="r" b="b"/>
              <a:pathLst>
                <a:path w="21860" h="16139" extrusionOk="0">
                  <a:moveTo>
                    <a:pt x="7784" y="1"/>
                  </a:moveTo>
                  <a:cubicBezTo>
                    <a:pt x="3477" y="1"/>
                    <a:pt x="0" y="3508"/>
                    <a:pt x="19" y="7801"/>
                  </a:cubicBezTo>
                  <a:lnTo>
                    <a:pt x="19" y="13214"/>
                  </a:lnTo>
                  <a:cubicBezTo>
                    <a:pt x="19" y="15604"/>
                    <a:pt x="1082" y="16139"/>
                    <a:pt x="2763" y="16139"/>
                  </a:cubicBezTo>
                  <a:cubicBezTo>
                    <a:pt x="4122" y="16139"/>
                    <a:pt x="5886" y="15789"/>
                    <a:pt x="7819" y="15789"/>
                  </a:cubicBezTo>
                  <a:lnTo>
                    <a:pt x="14059" y="15789"/>
                  </a:lnTo>
                  <a:cubicBezTo>
                    <a:pt x="15979" y="15789"/>
                    <a:pt x="17738" y="16137"/>
                    <a:pt x="19098" y="16137"/>
                  </a:cubicBezTo>
                  <a:cubicBezTo>
                    <a:pt x="20786" y="16137"/>
                    <a:pt x="21859" y="15600"/>
                    <a:pt x="21859" y="13195"/>
                  </a:cubicBezTo>
                  <a:lnTo>
                    <a:pt x="21859" y="7801"/>
                  </a:lnTo>
                  <a:cubicBezTo>
                    <a:pt x="21859" y="3478"/>
                    <a:pt x="18363" y="1"/>
                    <a:pt x="14059" y="1"/>
                  </a:cubicBezTo>
                  <a:lnTo>
                    <a:pt x="7819" y="1"/>
                  </a:lnTo>
                  <a:cubicBezTo>
                    <a:pt x="7807" y="1"/>
                    <a:pt x="7796" y="1"/>
                    <a:pt x="7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71;p68">
              <a:extLst>
                <a:ext uri="{FF2B5EF4-FFF2-40B4-BE49-F238E27FC236}">
                  <a16:creationId xmlns:a16="http://schemas.microsoft.com/office/drawing/2014/main" id="{521634B9-EEA2-41F6-97BA-744E4AAB4C18}"/>
                </a:ext>
              </a:extLst>
            </p:cNvPr>
            <p:cNvSpPr/>
            <p:nvPr/>
          </p:nvSpPr>
          <p:spPr>
            <a:xfrm>
              <a:off x="2351697" y="1776769"/>
              <a:ext cx="1000977" cy="938976"/>
            </a:xfrm>
            <a:custGeom>
              <a:avLst/>
              <a:gdLst/>
              <a:ahLst/>
              <a:cxnLst/>
              <a:rect l="l" t="t" r="r" b="b"/>
              <a:pathLst>
                <a:path w="19454" h="18251" extrusionOk="0">
                  <a:moveTo>
                    <a:pt x="5432" y="0"/>
                  </a:moveTo>
                  <a:cubicBezTo>
                    <a:pt x="2425" y="0"/>
                    <a:pt x="0" y="2425"/>
                    <a:pt x="0" y="5432"/>
                  </a:cubicBezTo>
                  <a:lnTo>
                    <a:pt x="0" y="12800"/>
                  </a:lnTo>
                  <a:cubicBezTo>
                    <a:pt x="0" y="15826"/>
                    <a:pt x="2425" y="18251"/>
                    <a:pt x="5432" y="18251"/>
                  </a:cubicBezTo>
                  <a:lnTo>
                    <a:pt x="14022" y="18251"/>
                  </a:lnTo>
                  <a:cubicBezTo>
                    <a:pt x="17029" y="18251"/>
                    <a:pt x="19454" y="15826"/>
                    <a:pt x="19454" y="12800"/>
                  </a:cubicBezTo>
                  <a:lnTo>
                    <a:pt x="19454" y="5432"/>
                  </a:lnTo>
                  <a:cubicBezTo>
                    <a:pt x="19454" y="2425"/>
                    <a:pt x="17029" y="0"/>
                    <a:pt x="14022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72;p68">
              <a:extLst>
                <a:ext uri="{FF2B5EF4-FFF2-40B4-BE49-F238E27FC236}">
                  <a16:creationId xmlns:a16="http://schemas.microsoft.com/office/drawing/2014/main" id="{15924CD7-D3FA-4593-BA3B-DE78806496AE}"/>
                </a:ext>
              </a:extLst>
            </p:cNvPr>
            <p:cNvSpPr/>
            <p:nvPr/>
          </p:nvSpPr>
          <p:spPr>
            <a:xfrm>
              <a:off x="2237574" y="2201013"/>
              <a:ext cx="233136" cy="212583"/>
            </a:xfrm>
            <a:custGeom>
              <a:avLst/>
              <a:gdLst/>
              <a:ahLst/>
              <a:cxnLst/>
              <a:rect l="l" t="t" r="r" b="b"/>
              <a:pathLst>
                <a:path w="4531" h="4132" extrusionOk="0">
                  <a:moveTo>
                    <a:pt x="2265" y="1"/>
                  </a:moveTo>
                  <a:cubicBezTo>
                    <a:pt x="1739" y="1"/>
                    <a:pt x="1213" y="203"/>
                    <a:pt x="809" y="607"/>
                  </a:cubicBezTo>
                  <a:cubicBezTo>
                    <a:pt x="1" y="1415"/>
                    <a:pt x="1" y="2731"/>
                    <a:pt x="809" y="3539"/>
                  </a:cubicBezTo>
                  <a:cubicBezTo>
                    <a:pt x="1213" y="3934"/>
                    <a:pt x="1739" y="4131"/>
                    <a:pt x="2265" y="4131"/>
                  </a:cubicBezTo>
                  <a:cubicBezTo>
                    <a:pt x="2792" y="4131"/>
                    <a:pt x="3318" y="3934"/>
                    <a:pt x="3722" y="3539"/>
                  </a:cubicBezTo>
                  <a:cubicBezTo>
                    <a:pt x="4530" y="2731"/>
                    <a:pt x="4530" y="1415"/>
                    <a:pt x="3722" y="607"/>
                  </a:cubicBezTo>
                  <a:cubicBezTo>
                    <a:pt x="3318" y="203"/>
                    <a:pt x="2792" y="1"/>
                    <a:pt x="2265" y="1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73;p68">
              <a:extLst>
                <a:ext uri="{FF2B5EF4-FFF2-40B4-BE49-F238E27FC236}">
                  <a16:creationId xmlns:a16="http://schemas.microsoft.com/office/drawing/2014/main" id="{84478E49-2608-45F1-BA6A-89BC0AA2C3CD}"/>
                </a:ext>
              </a:extLst>
            </p:cNvPr>
            <p:cNvSpPr/>
            <p:nvPr/>
          </p:nvSpPr>
          <p:spPr>
            <a:xfrm>
              <a:off x="3235612" y="2201322"/>
              <a:ext cx="234062" cy="212737"/>
            </a:xfrm>
            <a:custGeom>
              <a:avLst/>
              <a:gdLst/>
              <a:ahLst/>
              <a:cxnLst/>
              <a:rect l="l" t="t" r="r" b="b"/>
              <a:pathLst>
                <a:path w="4549" h="4135" extrusionOk="0">
                  <a:moveTo>
                    <a:pt x="2290" y="0"/>
                  </a:moveTo>
                  <a:cubicBezTo>
                    <a:pt x="1354" y="0"/>
                    <a:pt x="505" y="647"/>
                    <a:pt x="264" y="1597"/>
                  </a:cubicBezTo>
                  <a:cubicBezTo>
                    <a:pt x="0" y="2706"/>
                    <a:pt x="696" y="3815"/>
                    <a:pt x="1805" y="4078"/>
                  </a:cubicBezTo>
                  <a:cubicBezTo>
                    <a:pt x="1966" y="4116"/>
                    <a:pt x="2128" y="4135"/>
                    <a:pt x="2287" y="4135"/>
                  </a:cubicBezTo>
                  <a:cubicBezTo>
                    <a:pt x="3219" y="4135"/>
                    <a:pt x="4061" y="3503"/>
                    <a:pt x="4286" y="2556"/>
                  </a:cubicBezTo>
                  <a:cubicBezTo>
                    <a:pt x="4549" y="1447"/>
                    <a:pt x="3872" y="338"/>
                    <a:pt x="2763" y="56"/>
                  </a:cubicBezTo>
                  <a:cubicBezTo>
                    <a:pt x="2605" y="18"/>
                    <a:pt x="2446" y="0"/>
                    <a:pt x="2290" y="0"/>
                  </a:cubicBezTo>
                  <a:close/>
                </a:path>
              </a:pathLst>
            </a:custGeom>
            <a:solidFill>
              <a:srgbClr val="F19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74;p68">
              <a:extLst>
                <a:ext uri="{FF2B5EF4-FFF2-40B4-BE49-F238E27FC236}">
                  <a16:creationId xmlns:a16="http://schemas.microsoft.com/office/drawing/2014/main" id="{28BBD6A8-6E57-4989-925A-58F870CEA798}"/>
                </a:ext>
              </a:extLst>
            </p:cNvPr>
            <p:cNvSpPr/>
            <p:nvPr/>
          </p:nvSpPr>
          <p:spPr>
            <a:xfrm>
              <a:off x="3341966" y="2250609"/>
              <a:ext cx="68742" cy="115089"/>
            </a:xfrm>
            <a:custGeom>
              <a:avLst/>
              <a:gdLst/>
              <a:ahLst/>
              <a:cxnLst/>
              <a:rect l="l" t="t" r="r" b="b"/>
              <a:pathLst>
                <a:path w="1336" h="2237" extrusionOk="0">
                  <a:moveTo>
                    <a:pt x="226" y="0"/>
                  </a:moveTo>
                  <a:cubicBezTo>
                    <a:pt x="1" y="38"/>
                    <a:pt x="1" y="338"/>
                    <a:pt x="226" y="376"/>
                  </a:cubicBezTo>
                  <a:cubicBezTo>
                    <a:pt x="1223" y="376"/>
                    <a:pt x="1223" y="1861"/>
                    <a:pt x="226" y="1861"/>
                  </a:cubicBezTo>
                  <a:cubicBezTo>
                    <a:pt x="114" y="1861"/>
                    <a:pt x="38" y="1955"/>
                    <a:pt x="38" y="2049"/>
                  </a:cubicBezTo>
                  <a:cubicBezTo>
                    <a:pt x="38" y="2143"/>
                    <a:pt x="114" y="2237"/>
                    <a:pt x="208" y="2237"/>
                  </a:cubicBezTo>
                  <a:lnTo>
                    <a:pt x="226" y="2237"/>
                  </a:lnTo>
                  <a:cubicBezTo>
                    <a:pt x="828" y="2237"/>
                    <a:pt x="1335" y="1729"/>
                    <a:pt x="1335" y="1128"/>
                  </a:cubicBezTo>
                  <a:cubicBezTo>
                    <a:pt x="1335" y="508"/>
                    <a:pt x="828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75;p68">
              <a:extLst>
                <a:ext uri="{FF2B5EF4-FFF2-40B4-BE49-F238E27FC236}">
                  <a16:creationId xmlns:a16="http://schemas.microsoft.com/office/drawing/2014/main" id="{3D376B01-4323-4013-94A7-10CE1ED3AA3C}"/>
                </a:ext>
              </a:extLst>
            </p:cNvPr>
            <p:cNvSpPr/>
            <p:nvPr/>
          </p:nvSpPr>
          <p:spPr>
            <a:xfrm>
              <a:off x="3343921" y="2297993"/>
              <a:ext cx="54181" cy="67705"/>
            </a:xfrm>
            <a:custGeom>
              <a:avLst/>
              <a:gdLst/>
              <a:ahLst/>
              <a:cxnLst/>
              <a:rect l="l" t="t" r="r" b="b"/>
              <a:pathLst>
                <a:path w="1053" h="1316" extrusionOk="0">
                  <a:moveTo>
                    <a:pt x="188" y="0"/>
                  </a:moveTo>
                  <a:cubicBezTo>
                    <a:pt x="76" y="0"/>
                    <a:pt x="0" y="94"/>
                    <a:pt x="0" y="188"/>
                  </a:cubicBezTo>
                  <a:cubicBezTo>
                    <a:pt x="0" y="301"/>
                    <a:pt x="76" y="376"/>
                    <a:pt x="188" y="376"/>
                  </a:cubicBezTo>
                  <a:cubicBezTo>
                    <a:pt x="564" y="376"/>
                    <a:pt x="564" y="940"/>
                    <a:pt x="188" y="940"/>
                  </a:cubicBezTo>
                  <a:cubicBezTo>
                    <a:pt x="76" y="940"/>
                    <a:pt x="0" y="1034"/>
                    <a:pt x="0" y="1128"/>
                  </a:cubicBezTo>
                  <a:cubicBezTo>
                    <a:pt x="0" y="1222"/>
                    <a:pt x="76" y="1316"/>
                    <a:pt x="170" y="1316"/>
                  </a:cubicBezTo>
                  <a:lnTo>
                    <a:pt x="188" y="1297"/>
                  </a:lnTo>
                  <a:cubicBezTo>
                    <a:pt x="1053" y="1297"/>
                    <a:pt x="1053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76;p68">
              <a:extLst>
                <a:ext uri="{FF2B5EF4-FFF2-40B4-BE49-F238E27FC236}">
                  <a16:creationId xmlns:a16="http://schemas.microsoft.com/office/drawing/2014/main" id="{2D414DEB-6C28-49B5-86BA-3CC8241279D5}"/>
                </a:ext>
              </a:extLst>
            </p:cNvPr>
            <p:cNvSpPr/>
            <p:nvPr/>
          </p:nvSpPr>
          <p:spPr>
            <a:xfrm>
              <a:off x="2279148" y="2250558"/>
              <a:ext cx="89684" cy="115140"/>
            </a:xfrm>
            <a:custGeom>
              <a:avLst/>
              <a:gdLst/>
              <a:ahLst/>
              <a:cxnLst/>
              <a:rect l="l" t="t" r="r" b="b"/>
              <a:pathLst>
                <a:path w="1743" h="2238" extrusionOk="0">
                  <a:moveTo>
                    <a:pt x="1503" y="0"/>
                  </a:moveTo>
                  <a:cubicBezTo>
                    <a:pt x="1497" y="0"/>
                    <a:pt x="1491" y="1"/>
                    <a:pt x="1486" y="1"/>
                  </a:cubicBezTo>
                  <a:cubicBezTo>
                    <a:pt x="1" y="1"/>
                    <a:pt x="1" y="2238"/>
                    <a:pt x="1486" y="2238"/>
                  </a:cubicBezTo>
                  <a:cubicBezTo>
                    <a:pt x="1580" y="2238"/>
                    <a:pt x="1674" y="2144"/>
                    <a:pt x="1674" y="2050"/>
                  </a:cubicBezTo>
                  <a:cubicBezTo>
                    <a:pt x="1674" y="1956"/>
                    <a:pt x="1580" y="1862"/>
                    <a:pt x="1486" y="1862"/>
                  </a:cubicBezTo>
                  <a:cubicBezTo>
                    <a:pt x="471" y="1862"/>
                    <a:pt x="471" y="377"/>
                    <a:pt x="1486" y="377"/>
                  </a:cubicBezTo>
                  <a:cubicBezTo>
                    <a:pt x="1491" y="377"/>
                    <a:pt x="1497" y="378"/>
                    <a:pt x="1503" y="378"/>
                  </a:cubicBezTo>
                  <a:cubicBezTo>
                    <a:pt x="1743" y="378"/>
                    <a:pt x="1743" y="0"/>
                    <a:pt x="1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77;p68">
              <a:extLst>
                <a:ext uri="{FF2B5EF4-FFF2-40B4-BE49-F238E27FC236}">
                  <a16:creationId xmlns:a16="http://schemas.microsoft.com/office/drawing/2014/main" id="{3FEADCCC-4D2B-4C74-805E-03EBC49A9904}"/>
                </a:ext>
              </a:extLst>
            </p:cNvPr>
            <p:cNvSpPr/>
            <p:nvPr/>
          </p:nvSpPr>
          <p:spPr>
            <a:xfrm>
              <a:off x="2311049" y="2298919"/>
              <a:ext cx="54232" cy="66779"/>
            </a:xfrm>
            <a:custGeom>
              <a:avLst/>
              <a:gdLst/>
              <a:ahLst/>
              <a:cxnLst/>
              <a:rect l="l" t="t" r="r" b="b"/>
              <a:pathLst>
                <a:path w="1054" h="1298" extrusionOk="0">
                  <a:moveTo>
                    <a:pt x="866" y="1"/>
                  </a:moveTo>
                  <a:cubicBezTo>
                    <a:pt x="1" y="1"/>
                    <a:pt x="1" y="1298"/>
                    <a:pt x="866" y="1298"/>
                  </a:cubicBezTo>
                  <a:cubicBezTo>
                    <a:pt x="960" y="1298"/>
                    <a:pt x="1054" y="1204"/>
                    <a:pt x="1054" y="1110"/>
                  </a:cubicBezTo>
                  <a:cubicBezTo>
                    <a:pt x="1054" y="997"/>
                    <a:pt x="960" y="922"/>
                    <a:pt x="866" y="922"/>
                  </a:cubicBezTo>
                  <a:cubicBezTo>
                    <a:pt x="490" y="922"/>
                    <a:pt x="490" y="358"/>
                    <a:pt x="866" y="358"/>
                  </a:cubicBezTo>
                  <a:cubicBezTo>
                    <a:pt x="960" y="358"/>
                    <a:pt x="1054" y="264"/>
                    <a:pt x="1054" y="170"/>
                  </a:cubicBezTo>
                  <a:cubicBezTo>
                    <a:pt x="1035" y="76"/>
                    <a:pt x="960" y="1"/>
                    <a:pt x="866" y="1"/>
                  </a:cubicBezTo>
                  <a:close/>
                </a:path>
              </a:pathLst>
            </a:custGeom>
            <a:solidFill>
              <a:srgbClr val="182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78;p68">
              <a:extLst>
                <a:ext uri="{FF2B5EF4-FFF2-40B4-BE49-F238E27FC236}">
                  <a16:creationId xmlns:a16="http://schemas.microsoft.com/office/drawing/2014/main" id="{752A512D-534A-4978-98A2-31E979009BC9}"/>
                </a:ext>
              </a:extLst>
            </p:cNvPr>
            <p:cNvSpPr/>
            <p:nvPr/>
          </p:nvSpPr>
          <p:spPr>
            <a:xfrm>
              <a:off x="2301427" y="1632662"/>
              <a:ext cx="1071571" cy="459378"/>
            </a:xfrm>
            <a:custGeom>
              <a:avLst/>
              <a:gdLst/>
              <a:ahLst/>
              <a:cxnLst/>
              <a:rect l="l" t="t" r="r" b="b"/>
              <a:pathLst>
                <a:path w="20826" h="8929" extrusionOk="0">
                  <a:moveTo>
                    <a:pt x="12386" y="1"/>
                  </a:moveTo>
                  <a:cubicBezTo>
                    <a:pt x="4906" y="1"/>
                    <a:pt x="3120" y="1298"/>
                    <a:pt x="3120" y="1298"/>
                  </a:cubicBezTo>
                  <a:cubicBezTo>
                    <a:pt x="3252" y="1580"/>
                    <a:pt x="3383" y="1862"/>
                    <a:pt x="3552" y="2125"/>
                  </a:cubicBezTo>
                  <a:cubicBezTo>
                    <a:pt x="0" y="4906"/>
                    <a:pt x="357" y="8459"/>
                    <a:pt x="357" y="8459"/>
                  </a:cubicBezTo>
                  <a:cubicBezTo>
                    <a:pt x="2669" y="8045"/>
                    <a:pt x="3891" y="5358"/>
                    <a:pt x="4455" y="3384"/>
                  </a:cubicBezTo>
                  <a:cubicBezTo>
                    <a:pt x="5827" y="5000"/>
                    <a:pt x="8383" y="6993"/>
                    <a:pt x="12706" y="6993"/>
                  </a:cubicBezTo>
                  <a:cubicBezTo>
                    <a:pt x="20017" y="6993"/>
                    <a:pt x="20825" y="8929"/>
                    <a:pt x="20825" y="8929"/>
                  </a:cubicBezTo>
                  <a:cubicBezTo>
                    <a:pt x="20825" y="8929"/>
                    <a:pt x="19848" y="1"/>
                    <a:pt x="1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79;p68">
              <a:extLst>
                <a:ext uri="{FF2B5EF4-FFF2-40B4-BE49-F238E27FC236}">
                  <a16:creationId xmlns:a16="http://schemas.microsoft.com/office/drawing/2014/main" id="{9BB4BBBA-5F15-4657-8032-32435B270D99}"/>
                </a:ext>
              </a:extLst>
            </p:cNvPr>
            <p:cNvSpPr/>
            <p:nvPr/>
          </p:nvSpPr>
          <p:spPr>
            <a:xfrm>
              <a:off x="2519668" y="2756347"/>
              <a:ext cx="672592" cy="645466"/>
            </a:xfrm>
            <a:custGeom>
              <a:avLst/>
              <a:gdLst/>
              <a:ahLst/>
              <a:cxnLst/>
              <a:rect l="l" t="t" r="r" b="b"/>
              <a:pathLst>
                <a:path w="13045" h="12707" extrusionOk="0">
                  <a:moveTo>
                    <a:pt x="2557" y="1"/>
                  </a:moveTo>
                  <a:lnTo>
                    <a:pt x="2557" y="809"/>
                  </a:lnTo>
                  <a:cubicBezTo>
                    <a:pt x="2557" y="2218"/>
                    <a:pt x="1410" y="3365"/>
                    <a:pt x="1" y="3365"/>
                  </a:cubicBezTo>
                  <a:lnTo>
                    <a:pt x="1" y="6184"/>
                  </a:lnTo>
                  <a:cubicBezTo>
                    <a:pt x="1" y="9793"/>
                    <a:pt x="2914" y="12706"/>
                    <a:pt x="6523" y="12706"/>
                  </a:cubicBezTo>
                  <a:cubicBezTo>
                    <a:pt x="10131" y="12706"/>
                    <a:pt x="13045" y="9793"/>
                    <a:pt x="13045" y="6184"/>
                  </a:cubicBezTo>
                  <a:lnTo>
                    <a:pt x="13045" y="3365"/>
                  </a:lnTo>
                  <a:cubicBezTo>
                    <a:pt x="11748" y="3365"/>
                    <a:pt x="10676" y="2294"/>
                    <a:pt x="10676" y="997"/>
                  </a:cubicBezTo>
                  <a:lnTo>
                    <a:pt x="10676" y="1"/>
                  </a:lnTo>
                  <a:lnTo>
                    <a:pt x="8985" y="1"/>
                  </a:lnTo>
                  <a:lnTo>
                    <a:pt x="8985" y="921"/>
                  </a:lnTo>
                  <a:cubicBezTo>
                    <a:pt x="8985" y="2275"/>
                    <a:pt x="7895" y="3365"/>
                    <a:pt x="6541" y="3365"/>
                  </a:cubicBezTo>
                  <a:cubicBezTo>
                    <a:pt x="5188" y="3365"/>
                    <a:pt x="4098" y="2275"/>
                    <a:pt x="4098" y="921"/>
                  </a:cubicBezTo>
                  <a:lnTo>
                    <a:pt x="40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80;p68">
              <a:extLst>
                <a:ext uri="{FF2B5EF4-FFF2-40B4-BE49-F238E27FC236}">
                  <a16:creationId xmlns:a16="http://schemas.microsoft.com/office/drawing/2014/main" id="{6B979C51-FD17-4F20-BBFD-67D6E246B0C7}"/>
                </a:ext>
              </a:extLst>
            </p:cNvPr>
            <p:cNvSpPr/>
            <p:nvPr/>
          </p:nvSpPr>
          <p:spPr>
            <a:xfrm>
              <a:off x="2529542" y="3152809"/>
              <a:ext cx="652842" cy="257240"/>
            </a:xfrm>
            <a:custGeom>
              <a:avLst/>
              <a:gdLst/>
              <a:ahLst/>
              <a:cxnLst/>
              <a:rect l="l" t="t" r="r" b="b"/>
              <a:pathLst>
                <a:path w="12688" h="5000" extrusionOk="0">
                  <a:moveTo>
                    <a:pt x="1" y="0"/>
                  </a:moveTo>
                  <a:cubicBezTo>
                    <a:pt x="696" y="2932"/>
                    <a:pt x="3328" y="5000"/>
                    <a:pt x="6335" y="5000"/>
                  </a:cubicBezTo>
                  <a:cubicBezTo>
                    <a:pt x="9361" y="5000"/>
                    <a:pt x="11974" y="2932"/>
                    <a:pt x="12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" name="Google Shape;2081;p68">
              <a:extLst>
                <a:ext uri="{FF2B5EF4-FFF2-40B4-BE49-F238E27FC236}">
                  <a16:creationId xmlns:a16="http://schemas.microsoft.com/office/drawing/2014/main" id="{36662945-5676-473D-B84E-6712FBDB1B7B}"/>
                </a:ext>
              </a:extLst>
            </p:cNvPr>
            <p:cNvGrpSpPr/>
            <p:nvPr/>
          </p:nvGrpSpPr>
          <p:grpSpPr>
            <a:xfrm>
              <a:off x="2605048" y="4447694"/>
              <a:ext cx="501054" cy="13583"/>
              <a:chOff x="1652657" y="6956517"/>
              <a:chExt cx="1112712" cy="30165"/>
            </a:xfrm>
          </p:grpSpPr>
          <p:sp>
            <p:nvSpPr>
              <p:cNvPr id="156" name="Google Shape;2082;p68">
                <a:extLst>
                  <a:ext uri="{FF2B5EF4-FFF2-40B4-BE49-F238E27FC236}">
                    <a16:creationId xmlns:a16="http://schemas.microsoft.com/office/drawing/2014/main" id="{B10D6D28-E96F-43AD-85A6-B747CD452D30}"/>
                  </a:ext>
                </a:extLst>
              </p:cNvPr>
              <p:cNvSpPr/>
              <p:nvPr/>
            </p:nvSpPr>
            <p:spPr>
              <a:xfrm>
                <a:off x="1652657" y="6956517"/>
                <a:ext cx="499335" cy="30165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264" extrusionOk="0">
                    <a:moveTo>
                      <a:pt x="113" y="1"/>
                    </a:moveTo>
                    <a:cubicBezTo>
                      <a:pt x="57" y="1"/>
                      <a:pt x="19" y="57"/>
                      <a:pt x="19" y="113"/>
                    </a:cubicBezTo>
                    <a:cubicBezTo>
                      <a:pt x="0" y="151"/>
                      <a:pt x="57" y="207"/>
                      <a:pt x="113" y="207"/>
                    </a:cubicBezTo>
                    <a:cubicBezTo>
                      <a:pt x="733" y="245"/>
                      <a:pt x="1429" y="245"/>
                      <a:pt x="2143" y="245"/>
                    </a:cubicBezTo>
                    <a:cubicBezTo>
                      <a:pt x="2500" y="245"/>
                      <a:pt x="2862" y="240"/>
                      <a:pt x="3217" y="240"/>
                    </a:cubicBezTo>
                    <a:cubicBezTo>
                      <a:pt x="3571" y="240"/>
                      <a:pt x="3919" y="245"/>
                      <a:pt x="4248" y="264"/>
                    </a:cubicBezTo>
                    <a:cubicBezTo>
                      <a:pt x="4304" y="264"/>
                      <a:pt x="4342" y="226"/>
                      <a:pt x="4361" y="170"/>
                    </a:cubicBezTo>
                    <a:cubicBezTo>
                      <a:pt x="4361" y="113"/>
                      <a:pt x="4304" y="57"/>
                      <a:pt x="4267" y="57"/>
                    </a:cubicBezTo>
                    <a:cubicBezTo>
                      <a:pt x="3590" y="38"/>
                      <a:pt x="2838" y="38"/>
                      <a:pt x="2143" y="38"/>
                    </a:cubicBezTo>
                    <a:cubicBezTo>
                      <a:pt x="1447" y="38"/>
                      <a:pt x="733" y="38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83;p68">
                <a:extLst>
                  <a:ext uri="{FF2B5EF4-FFF2-40B4-BE49-F238E27FC236}">
                    <a16:creationId xmlns:a16="http://schemas.microsoft.com/office/drawing/2014/main" id="{DAA09C9B-0235-4E9E-9808-6F84CDB8A965}"/>
                  </a:ext>
                </a:extLst>
              </p:cNvPr>
              <p:cNvSpPr/>
              <p:nvPr/>
            </p:nvSpPr>
            <p:spPr>
              <a:xfrm>
                <a:off x="2263859" y="6956517"/>
                <a:ext cx="501510" cy="30165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4" extrusionOk="0">
                    <a:moveTo>
                      <a:pt x="4285" y="1"/>
                    </a:moveTo>
                    <a:cubicBezTo>
                      <a:pt x="3665" y="38"/>
                      <a:pt x="2951" y="38"/>
                      <a:pt x="2255" y="38"/>
                    </a:cubicBezTo>
                    <a:cubicBezTo>
                      <a:pt x="1541" y="38"/>
                      <a:pt x="789" y="38"/>
                      <a:pt x="132" y="57"/>
                    </a:cubicBezTo>
                    <a:cubicBezTo>
                      <a:pt x="0" y="57"/>
                      <a:pt x="0" y="264"/>
                      <a:pt x="132" y="264"/>
                    </a:cubicBezTo>
                    <a:lnTo>
                      <a:pt x="150" y="264"/>
                    </a:lnTo>
                    <a:cubicBezTo>
                      <a:pt x="808" y="226"/>
                      <a:pt x="1560" y="226"/>
                      <a:pt x="2255" y="226"/>
                    </a:cubicBezTo>
                    <a:cubicBezTo>
                      <a:pt x="2544" y="234"/>
                      <a:pt x="2835" y="238"/>
                      <a:pt x="3121" y="238"/>
                    </a:cubicBezTo>
                    <a:cubicBezTo>
                      <a:pt x="3526" y="238"/>
                      <a:pt x="3922" y="229"/>
                      <a:pt x="4285" y="207"/>
                    </a:cubicBezTo>
                    <a:cubicBezTo>
                      <a:pt x="4342" y="207"/>
                      <a:pt x="4379" y="151"/>
                      <a:pt x="4379" y="94"/>
                    </a:cubicBezTo>
                    <a:cubicBezTo>
                      <a:pt x="4379" y="57"/>
                      <a:pt x="4323" y="1"/>
                      <a:pt x="42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" name="Google Shape;2084;p68">
              <a:extLst>
                <a:ext uri="{FF2B5EF4-FFF2-40B4-BE49-F238E27FC236}">
                  <a16:creationId xmlns:a16="http://schemas.microsoft.com/office/drawing/2014/main" id="{F65D3FAC-D958-46DF-9DDE-31AC0FC57A0A}"/>
                </a:ext>
              </a:extLst>
            </p:cNvPr>
            <p:cNvGrpSpPr/>
            <p:nvPr/>
          </p:nvGrpSpPr>
          <p:grpSpPr>
            <a:xfrm>
              <a:off x="2559535" y="2097727"/>
              <a:ext cx="588797" cy="334742"/>
              <a:chOff x="4065117" y="2010217"/>
              <a:chExt cx="327383" cy="186099"/>
            </a:xfrm>
          </p:grpSpPr>
          <p:sp>
            <p:nvSpPr>
              <p:cNvPr id="147" name="Google Shape;2085;p68">
                <a:extLst>
                  <a:ext uri="{FF2B5EF4-FFF2-40B4-BE49-F238E27FC236}">
                    <a16:creationId xmlns:a16="http://schemas.microsoft.com/office/drawing/2014/main" id="{A6D39BB9-3F4A-4455-9572-3CE3DC8406B0}"/>
                  </a:ext>
                </a:extLst>
              </p:cNvPr>
              <p:cNvSpPr/>
              <p:nvPr/>
            </p:nvSpPr>
            <p:spPr>
              <a:xfrm>
                <a:off x="4092656" y="2010217"/>
                <a:ext cx="62743" cy="28280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989" extrusionOk="0">
                    <a:moveTo>
                      <a:pt x="1111" y="0"/>
                    </a:moveTo>
                    <a:cubicBezTo>
                      <a:pt x="743" y="0"/>
                      <a:pt x="373" y="175"/>
                      <a:pt x="147" y="527"/>
                    </a:cubicBezTo>
                    <a:cubicBezTo>
                      <a:pt x="0" y="727"/>
                      <a:pt x="193" y="926"/>
                      <a:pt x="391" y="926"/>
                    </a:cubicBezTo>
                    <a:cubicBezTo>
                      <a:pt x="473" y="926"/>
                      <a:pt x="556" y="892"/>
                      <a:pt x="616" y="809"/>
                    </a:cubicBezTo>
                    <a:cubicBezTo>
                      <a:pt x="730" y="635"/>
                      <a:pt x="912" y="549"/>
                      <a:pt x="1096" y="549"/>
                    </a:cubicBezTo>
                    <a:cubicBezTo>
                      <a:pt x="1307" y="549"/>
                      <a:pt x="1521" y="663"/>
                      <a:pt x="1631" y="884"/>
                    </a:cubicBezTo>
                    <a:cubicBezTo>
                      <a:pt x="1693" y="957"/>
                      <a:pt x="1771" y="988"/>
                      <a:pt x="1847" y="988"/>
                    </a:cubicBezTo>
                    <a:cubicBezTo>
                      <a:pt x="2026" y="988"/>
                      <a:pt x="2194" y="814"/>
                      <a:pt x="2101" y="603"/>
                    </a:cubicBezTo>
                    <a:lnTo>
                      <a:pt x="2120" y="603"/>
                    </a:lnTo>
                    <a:cubicBezTo>
                      <a:pt x="1906" y="203"/>
                      <a:pt x="150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86;p68">
                <a:extLst>
                  <a:ext uri="{FF2B5EF4-FFF2-40B4-BE49-F238E27FC236}">
                    <a16:creationId xmlns:a16="http://schemas.microsoft.com/office/drawing/2014/main" id="{8FC8C8C1-77DC-41C5-8B82-6170D5CD59FD}"/>
                  </a:ext>
                </a:extLst>
              </p:cNvPr>
              <p:cNvSpPr/>
              <p:nvPr/>
            </p:nvSpPr>
            <p:spPr>
              <a:xfrm>
                <a:off x="4180593" y="2171582"/>
                <a:ext cx="33430" cy="2473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865" extrusionOk="0">
                    <a:moveTo>
                      <a:pt x="168" y="1"/>
                    </a:moveTo>
                    <a:cubicBezTo>
                      <a:pt x="85" y="1"/>
                      <a:pt x="0" y="73"/>
                      <a:pt x="22" y="185"/>
                    </a:cubicBezTo>
                    <a:cubicBezTo>
                      <a:pt x="146" y="591"/>
                      <a:pt x="502" y="865"/>
                      <a:pt x="904" y="865"/>
                    </a:cubicBezTo>
                    <a:cubicBezTo>
                      <a:pt x="929" y="865"/>
                      <a:pt x="955" y="864"/>
                      <a:pt x="981" y="861"/>
                    </a:cubicBezTo>
                    <a:cubicBezTo>
                      <a:pt x="1163" y="843"/>
                      <a:pt x="1169" y="578"/>
                      <a:pt x="999" y="578"/>
                    </a:cubicBezTo>
                    <a:cubicBezTo>
                      <a:pt x="993" y="578"/>
                      <a:pt x="987" y="579"/>
                      <a:pt x="981" y="579"/>
                    </a:cubicBezTo>
                    <a:lnTo>
                      <a:pt x="1000" y="579"/>
                    </a:lnTo>
                    <a:cubicBezTo>
                      <a:pt x="975" y="582"/>
                      <a:pt x="950" y="584"/>
                      <a:pt x="925" y="584"/>
                    </a:cubicBezTo>
                    <a:cubicBezTo>
                      <a:pt x="634" y="584"/>
                      <a:pt x="374" y="386"/>
                      <a:pt x="304" y="109"/>
                    </a:cubicBezTo>
                    <a:cubicBezTo>
                      <a:pt x="282" y="34"/>
                      <a:pt x="22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87;p68">
                <a:extLst>
                  <a:ext uri="{FF2B5EF4-FFF2-40B4-BE49-F238E27FC236}">
                    <a16:creationId xmlns:a16="http://schemas.microsoft.com/office/drawing/2014/main" id="{937C4288-2113-44D5-B55B-F4C680EBEC5A}"/>
                  </a:ext>
                </a:extLst>
              </p:cNvPr>
              <p:cNvSpPr/>
              <p:nvPr/>
            </p:nvSpPr>
            <p:spPr>
              <a:xfrm>
                <a:off x="4295869" y="2011275"/>
                <a:ext cx="64316" cy="29338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026" extrusionOk="0">
                    <a:moveTo>
                      <a:pt x="1119" y="1"/>
                    </a:moveTo>
                    <a:cubicBezTo>
                      <a:pt x="751" y="1"/>
                      <a:pt x="380" y="175"/>
                      <a:pt x="145" y="528"/>
                    </a:cubicBezTo>
                    <a:cubicBezTo>
                      <a:pt x="1" y="738"/>
                      <a:pt x="196" y="930"/>
                      <a:pt x="391" y="930"/>
                    </a:cubicBezTo>
                    <a:cubicBezTo>
                      <a:pt x="475" y="930"/>
                      <a:pt x="559" y="895"/>
                      <a:pt x="615" y="810"/>
                    </a:cubicBezTo>
                    <a:cubicBezTo>
                      <a:pt x="737" y="635"/>
                      <a:pt x="924" y="550"/>
                      <a:pt x="1110" y="550"/>
                    </a:cubicBezTo>
                    <a:cubicBezTo>
                      <a:pt x="1325" y="550"/>
                      <a:pt x="1538" y="664"/>
                      <a:pt x="1649" y="885"/>
                    </a:cubicBezTo>
                    <a:cubicBezTo>
                      <a:pt x="1701" y="984"/>
                      <a:pt x="1785" y="1026"/>
                      <a:pt x="1869" y="1026"/>
                    </a:cubicBezTo>
                    <a:cubicBezTo>
                      <a:pt x="2057" y="1026"/>
                      <a:pt x="2248" y="823"/>
                      <a:pt x="2119" y="603"/>
                    </a:cubicBezTo>
                    <a:lnTo>
                      <a:pt x="2138" y="603"/>
                    </a:lnTo>
                    <a:cubicBezTo>
                      <a:pt x="1913" y="203"/>
                      <a:pt x="1517" y="1"/>
                      <a:pt x="1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88;p68">
                <a:extLst>
                  <a:ext uri="{FF2B5EF4-FFF2-40B4-BE49-F238E27FC236}">
                    <a16:creationId xmlns:a16="http://schemas.microsoft.com/office/drawing/2014/main" id="{6B83DA54-2EDF-405B-B9E8-289F65A60B3C}"/>
                  </a:ext>
                </a:extLst>
              </p:cNvPr>
              <p:cNvSpPr/>
              <p:nvPr/>
            </p:nvSpPr>
            <p:spPr>
              <a:xfrm>
                <a:off x="4202499" y="2077960"/>
                <a:ext cx="44326" cy="79809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2791" extrusionOk="0">
                    <a:moveTo>
                      <a:pt x="1049" y="0"/>
                    </a:moveTo>
                    <a:cubicBezTo>
                      <a:pt x="967" y="0"/>
                      <a:pt x="892" y="57"/>
                      <a:pt x="910" y="169"/>
                    </a:cubicBezTo>
                    <a:lnTo>
                      <a:pt x="1004" y="1222"/>
                    </a:lnTo>
                    <a:cubicBezTo>
                      <a:pt x="1036" y="1506"/>
                      <a:pt x="1081" y="2490"/>
                      <a:pt x="640" y="2490"/>
                    </a:cubicBezTo>
                    <a:cubicBezTo>
                      <a:pt x="555" y="2490"/>
                      <a:pt x="452" y="2453"/>
                      <a:pt x="328" y="2369"/>
                    </a:cubicBezTo>
                    <a:cubicBezTo>
                      <a:pt x="298" y="2350"/>
                      <a:pt x="268" y="2342"/>
                      <a:pt x="240" y="2342"/>
                    </a:cubicBezTo>
                    <a:cubicBezTo>
                      <a:pt x="95" y="2342"/>
                      <a:pt x="1" y="2559"/>
                      <a:pt x="159" y="2669"/>
                    </a:cubicBezTo>
                    <a:cubicBezTo>
                      <a:pt x="283" y="2752"/>
                      <a:pt x="422" y="2790"/>
                      <a:pt x="559" y="2790"/>
                    </a:cubicBezTo>
                    <a:cubicBezTo>
                      <a:pt x="859" y="2790"/>
                      <a:pt x="1152" y="2609"/>
                      <a:pt x="1268" y="2312"/>
                    </a:cubicBezTo>
                    <a:cubicBezTo>
                      <a:pt x="1549" y="1692"/>
                      <a:pt x="1305" y="808"/>
                      <a:pt x="1230" y="169"/>
                    </a:cubicBezTo>
                    <a:cubicBezTo>
                      <a:pt x="1221" y="57"/>
                      <a:pt x="1131" y="0"/>
                      <a:pt x="10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1" name="Google Shape;2089;p68">
                <a:extLst>
                  <a:ext uri="{FF2B5EF4-FFF2-40B4-BE49-F238E27FC236}">
                    <a16:creationId xmlns:a16="http://schemas.microsoft.com/office/drawing/2014/main" id="{80859785-CD27-4703-A877-7AC600405E4D}"/>
                  </a:ext>
                </a:extLst>
              </p:cNvPr>
              <p:cNvGrpSpPr/>
              <p:nvPr/>
            </p:nvGrpSpPr>
            <p:grpSpPr>
              <a:xfrm>
                <a:off x="4065117" y="2059945"/>
                <a:ext cx="327383" cy="106461"/>
                <a:chOff x="4626897" y="3025666"/>
                <a:chExt cx="204576" cy="66530"/>
              </a:xfrm>
            </p:grpSpPr>
            <p:sp>
              <p:nvSpPr>
                <p:cNvPr id="152" name="Google Shape;2090;p68">
                  <a:extLst>
                    <a:ext uri="{FF2B5EF4-FFF2-40B4-BE49-F238E27FC236}">
                      <a16:creationId xmlns:a16="http://schemas.microsoft.com/office/drawing/2014/main" id="{EDC25ED2-B945-4BD4-9A17-C57B925E9271}"/>
                    </a:ext>
                  </a:extLst>
                </p:cNvPr>
                <p:cNvSpPr/>
                <p:nvPr/>
              </p:nvSpPr>
              <p:spPr>
                <a:xfrm>
                  <a:off x="4757223" y="3025666"/>
                  <a:ext cx="72892" cy="66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9" h="3722" extrusionOk="0">
                      <a:moveTo>
                        <a:pt x="2042" y="0"/>
                      </a:moveTo>
                      <a:cubicBezTo>
                        <a:pt x="1200" y="0"/>
                        <a:pt x="436" y="567"/>
                        <a:pt x="226" y="1438"/>
                      </a:cubicBezTo>
                      <a:cubicBezTo>
                        <a:pt x="0" y="2435"/>
                        <a:pt x="602" y="3431"/>
                        <a:pt x="1617" y="3675"/>
                      </a:cubicBezTo>
                      <a:cubicBezTo>
                        <a:pt x="1755" y="3706"/>
                        <a:pt x="1893" y="3721"/>
                        <a:pt x="2029" y="3721"/>
                      </a:cubicBezTo>
                      <a:cubicBezTo>
                        <a:pt x="2875" y="3721"/>
                        <a:pt x="3643" y="3142"/>
                        <a:pt x="3853" y="2284"/>
                      </a:cubicBezTo>
                      <a:cubicBezTo>
                        <a:pt x="4079" y="1288"/>
                        <a:pt x="3459" y="292"/>
                        <a:pt x="2462" y="48"/>
                      </a:cubicBezTo>
                      <a:cubicBezTo>
                        <a:pt x="2322" y="16"/>
                        <a:pt x="2181" y="0"/>
                        <a:pt x="204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2091;p68">
                  <a:extLst>
                    <a:ext uri="{FF2B5EF4-FFF2-40B4-BE49-F238E27FC236}">
                      <a16:creationId xmlns:a16="http://schemas.microsoft.com/office/drawing/2014/main" id="{F743826E-5F33-4334-991C-4CE5E171BE74}"/>
                    </a:ext>
                  </a:extLst>
                </p:cNvPr>
                <p:cNvSpPr/>
                <p:nvPr/>
              </p:nvSpPr>
              <p:spPr>
                <a:xfrm>
                  <a:off x="4771322" y="3027185"/>
                  <a:ext cx="60150" cy="6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3553" extrusionOk="0">
                      <a:moveTo>
                        <a:pt x="1786" y="0"/>
                      </a:moveTo>
                      <a:cubicBezTo>
                        <a:pt x="1711" y="19"/>
                        <a:pt x="1617" y="57"/>
                        <a:pt x="1542" y="94"/>
                      </a:cubicBezTo>
                      <a:cubicBezTo>
                        <a:pt x="1" y="808"/>
                        <a:pt x="151" y="3045"/>
                        <a:pt x="1786" y="3553"/>
                      </a:cubicBezTo>
                      <a:cubicBezTo>
                        <a:pt x="1861" y="3534"/>
                        <a:pt x="1955" y="3496"/>
                        <a:pt x="2031" y="3459"/>
                      </a:cubicBezTo>
                      <a:cubicBezTo>
                        <a:pt x="2952" y="3026"/>
                        <a:pt x="3365" y="1917"/>
                        <a:pt x="2933" y="996"/>
                      </a:cubicBezTo>
                      <a:cubicBezTo>
                        <a:pt x="2707" y="508"/>
                        <a:pt x="2294" y="151"/>
                        <a:pt x="17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2092;p68">
                  <a:extLst>
                    <a:ext uri="{FF2B5EF4-FFF2-40B4-BE49-F238E27FC236}">
                      <a16:creationId xmlns:a16="http://schemas.microsoft.com/office/drawing/2014/main" id="{6271F40F-AD2C-4196-8528-BDD4DD0F9808}"/>
                    </a:ext>
                  </a:extLst>
                </p:cNvPr>
                <p:cNvSpPr/>
                <p:nvPr/>
              </p:nvSpPr>
              <p:spPr>
                <a:xfrm>
                  <a:off x="4626897" y="3025684"/>
                  <a:ext cx="73249" cy="66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" h="3722" extrusionOk="0">
                      <a:moveTo>
                        <a:pt x="2068" y="0"/>
                      </a:moveTo>
                      <a:cubicBezTo>
                        <a:pt x="1219" y="0"/>
                        <a:pt x="439" y="579"/>
                        <a:pt x="245" y="1437"/>
                      </a:cubicBezTo>
                      <a:cubicBezTo>
                        <a:pt x="1" y="2434"/>
                        <a:pt x="621" y="3430"/>
                        <a:pt x="1617" y="3674"/>
                      </a:cubicBezTo>
                      <a:cubicBezTo>
                        <a:pt x="1758" y="3706"/>
                        <a:pt x="1899" y="3721"/>
                        <a:pt x="2038" y="3721"/>
                      </a:cubicBezTo>
                      <a:cubicBezTo>
                        <a:pt x="2884" y="3721"/>
                        <a:pt x="3660" y="3155"/>
                        <a:pt x="3854" y="2283"/>
                      </a:cubicBezTo>
                      <a:cubicBezTo>
                        <a:pt x="4098" y="1287"/>
                        <a:pt x="3478" y="291"/>
                        <a:pt x="2482" y="47"/>
                      </a:cubicBezTo>
                      <a:cubicBezTo>
                        <a:pt x="2344" y="15"/>
                        <a:pt x="2205" y="0"/>
                        <a:pt x="20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2093;p68">
                  <a:extLst>
                    <a:ext uri="{FF2B5EF4-FFF2-40B4-BE49-F238E27FC236}">
                      <a16:creationId xmlns:a16="http://schemas.microsoft.com/office/drawing/2014/main" id="{09EACE9F-D91D-4498-8FB2-F2D07C115626}"/>
                    </a:ext>
                  </a:extLst>
                </p:cNvPr>
                <p:cNvSpPr/>
                <p:nvPr/>
              </p:nvSpPr>
              <p:spPr>
                <a:xfrm>
                  <a:off x="4641336" y="3027185"/>
                  <a:ext cx="60150" cy="6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3553" extrusionOk="0">
                      <a:moveTo>
                        <a:pt x="1786" y="0"/>
                      </a:moveTo>
                      <a:cubicBezTo>
                        <a:pt x="1711" y="19"/>
                        <a:pt x="1636" y="57"/>
                        <a:pt x="1561" y="94"/>
                      </a:cubicBezTo>
                      <a:cubicBezTo>
                        <a:pt x="1" y="808"/>
                        <a:pt x="151" y="3064"/>
                        <a:pt x="1786" y="3553"/>
                      </a:cubicBezTo>
                      <a:cubicBezTo>
                        <a:pt x="1862" y="3534"/>
                        <a:pt x="1956" y="3496"/>
                        <a:pt x="2031" y="3459"/>
                      </a:cubicBezTo>
                      <a:cubicBezTo>
                        <a:pt x="2952" y="3026"/>
                        <a:pt x="3365" y="1936"/>
                        <a:pt x="2933" y="996"/>
                      </a:cubicBezTo>
                      <a:cubicBezTo>
                        <a:pt x="2707" y="527"/>
                        <a:pt x="2294" y="151"/>
                        <a:pt x="17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8" name="Google Shape;2094;p68">
            <a:extLst>
              <a:ext uri="{FF2B5EF4-FFF2-40B4-BE49-F238E27FC236}">
                <a16:creationId xmlns:a16="http://schemas.microsoft.com/office/drawing/2014/main" id="{14B73AA0-CB46-4D11-BBAA-3CBDE0FEE931}"/>
              </a:ext>
            </a:extLst>
          </p:cNvPr>
          <p:cNvGrpSpPr/>
          <p:nvPr/>
        </p:nvGrpSpPr>
        <p:grpSpPr>
          <a:xfrm>
            <a:off x="719995" y="1943379"/>
            <a:ext cx="1796752" cy="4054652"/>
            <a:chOff x="720011" y="539988"/>
            <a:chExt cx="2985272" cy="6736734"/>
          </a:xfrm>
        </p:grpSpPr>
        <p:sp>
          <p:nvSpPr>
            <p:cNvPr id="159" name="Google Shape;2095;p68">
              <a:extLst>
                <a:ext uri="{FF2B5EF4-FFF2-40B4-BE49-F238E27FC236}">
                  <a16:creationId xmlns:a16="http://schemas.microsoft.com/office/drawing/2014/main" id="{28BAAA76-FE25-4DC8-A49B-59E6587FDF32}"/>
                </a:ext>
              </a:extLst>
            </p:cNvPr>
            <p:cNvSpPr/>
            <p:nvPr/>
          </p:nvSpPr>
          <p:spPr>
            <a:xfrm>
              <a:off x="3403281" y="5111847"/>
              <a:ext cx="302002" cy="339673"/>
            </a:xfrm>
            <a:custGeom>
              <a:avLst/>
              <a:gdLst/>
              <a:ahLst/>
              <a:cxnLst/>
              <a:rect l="l" t="t" r="r" b="b"/>
              <a:pathLst>
                <a:path w="2643" h="2973" extrusionOk="0">
                  <a:moveTo>
                    <a:pt x="677" y="0"/>
                  </a:moveTo>
                  <a:cubicBezTo>
                    <a:pt x="317" y="0"/>
                    <a:pt x="1" y="465"/>
                    <a:pt x="331" y="810"/>
                  </a:cubicBezTo>
                  <a:lnTo>
                    <a:pt x="2361" y="2933"/>
                  </a:lnTo>
                  <a:cubicBezTo>
                    <a:pt x="2384" y="2957"/>
                    <a:pt x="2429" y="2973"/>
                    <a:pt x="2473" y="2973"/>
                  </a:cubicBezTo>
                  <a:cubicBezTo>
                    <a:pt x="2500" y="2973"/>
                    <a:pt x="2527" y="2967"/>
                    <a:pt x="2549" y="2952"/>
                  </a:cubicBezTo>
                  <a:cubicBezTo>
                    <a:pt x="2624" y="2896"/>
                    <a:pt x="2643" y="2802"/>
                    <a:pt x="2605" y="2745"/>
                  </a:cubicBezTo>
                  <a:lnTo>
                    <a:pt x="1064" y="227"/>
                  </a:lnTo>
                  <a:cubicBezTo>
                    <a:pt x="1045" y="189"/>
                    <a:pt x="1026" y="171"/>
                    <a:pt x="1007" y="152"/>
                  </a:cubicBezTo>
                  <a:cubicBezTo>
                    <a:pt x="905" y="45"/>
                    <a:pt x="789" y="0"/>
                    <a:pt x="677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96;p68">
              <a:extLst>
                <a:ext uri="{FF2B5EF4-FFF2-40B4-BE49-F238E27FC236}">
                  <a16:creationId xmlns:a16="http://schemas.microsoft.com/office/drawing/2014/main" id="{5778E01A-1D06-40F1-9640-D0A835D8F5EB}"/>
                </a:ext>
              </a:extLst>
            </p:cNvPr>
            <p:cNvSpPr/>
            <p:nvPr/>
          </p:nvSpPr>
          <p:spPr>
            <a:xfrm>
              <a:off x="3433332" y="5230099"/>
              <a:ext cx="250469" cy="309510"/>
            </a:xfrm>
            <a:custGeom>
              <a:avLst/>
              <a:gdLst/>
              <a:ahLst/>
              <a:cxnLst/>
              <a:rect l="l" t="t" r="r" b="b"/>
              <a:pathLst>
                <a:path w="2192" h="2709" extrusionOk="0">
                  <a:moveTo>
                    <a:pt x="654" y="1"/>
                  </a:moveTo>
                  <a:cubicBezTo>
                    <a:pt x="320" y="1"/>
                    <a:pt x="1" y="376"/>
                    <a:pt x="256" y="752"/>
                  </a:cubicBezTo>
                  <a:cubicBezTo>
                    <a:pt x="387" y="940"/>
                    <a:pt x="519" y="1109"/>
                    <a:pt x="650" y="1259"/>
                  </a:cubicBezTo>
                  <a:cubicBezTo>
                    <a:pt x="782" y="1429"/>
                    <a:pt x="932" y="1579"/>
                    <a:pt x="1064" y="1729"/>
                  </a:cubicBezTo>
                  <a:cubicBezTo>
                    <a:pt x="1346" y="2049"/>
                    <a:pt x="1609" y="2368"/>
                    <a:pt x="1891" y="2669"/>
                  </a:cubicBezTo>
                  <a:cubicBezTo>
                    <a:pt x="1926" y="2692"/>
                    <a:pt x="1968" y="2708"/>
                    <a:pt x="2008" y="2708"/>
                  </a:cubicBezTo>
                  <a:cubicBezTo>
                    <a:pt x="2033" y="2708"/>
                    <a:pt x="2057" y="2702"/>
                    <a:pt x="2079" y="2688"/>
                  </a:cubicBezTo>
                  <a:cubicBezTo>
                    <a:pt x="2154" y="2650"/>
                    <a:pt x="2192" y="2556"/>
                    <a:pt x="2154" y="2481"/>
                  </a:cubicBezTo>
                  <a:cubicBezTo>
                    <a:pt x="1947" y="2124"/>
                    <a:pt x="1759" y="1767"/>
                    <a:pt x="1571" y="1391"/>
                  </a:cubicBezTo>
                  <a:cubicBezTo>
                    <a:pt x="1477" y="1203"/>
                    <a:pt x="1402" y="1034"/>
                    <a:pt x="1308" y="846"/>
                  </a:cubicBezTo>
                  <a:cubicBezTo>
                    <a:pt x="1214" y="658"/>
                    <a:pt x="1139" y="470"/>
                    <a:pt x="1083" y="301"/>
                  </a:cubicBezTo>
                  <a:cubicBezTo>
                    <a:pt x="1064" y="282"/>
                    <a:pt x="1045" y="244"/>
                    <a:pt x="1026" y="207"/>
                  </a:cubicBezTo>
                  <a:cubicBezTo>
                    <a:pt x="924" y="61"/>
                    <a:pt x="788" y="1"/>
                    <a:pt x="654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97;p68">
              <a:extLst>
                <a:ext uri="{FF2B5EF4-FFF2-40B4-BE49-F238E27FC236}">
                  <a16:creationId xmlns:a16="http://schemas.microsoft.com/office/drawing/2014/main" id="{AD8B164E-331D-4FBC-9975-ABA3C33060F2}"/>
                </a:ext>
              </a:extLst>
            </p:cNvPr>
            <p:cNvSpPr/>
            <p:nvPr/>
          </p:nvSpPr>
          <p:spPr>
            <a:xfrm>
              <a:off x="3438588" y="5321845"/>
              <a:ext cx="174368" cy="293515"/>
            </a:xfrm>
            <a:custGeom>
              <a:avLst/>
              <a:gdLst/>
              <a:ahLst/>
              <a:cxnLst/>
              <a:rect l="l" t="t" r="r" b="b"/>
              <a:pathLst>
                <a:path w="1526" h="2569" extrusionOk="0">
                  <a:moveTo>
                    <a:pt x="618" y="1"/>
                  </a:moveTo>
                  <a:cubicBezTo>
                    <a:pt x="310" y="1"/>
                    <a:pt x="0" y="301"/>
                    <a:pt x="172" y="682"/>
                  </a:cubicBezTo>
                  <a:cubicBezTo>
                    <a:pt x="247" y="870"/>
                    <a:pt x="341" y="1020"/>
                    <a:pt x="416" y="1171"/>
                  </a:cubicBezTo>
                  <a:cubicBezTo>
                    <a:pt x="510" y="1321"/>
                    <a:pt x="586" y="1471"/>
                    <a:pt x="680" y="1622"/>
                  </a:cubicBezTo>
                  <a:cubicBezTo>
                    <a:pt x="849" y="1922"/>
                    <a:pt x="1037" y="2204"/>
                    <a:pt x="1225" y="2505"/>
                  </a:cubicBezTo>
                  <a:cubicBezTo>
                    <a:pt x="1253" y="2547"/>
                    <a:pt x="1302" y="2569"/>
                    <a:pt x="1349" y="2569"/>
                  </a:cubicBezTo>
                  <a:cubicBezTo>
                    <a:pt x="1364" y="2569"/>
                    <a:pt x="1380" y="2566"/>
                    <a:pt x="1394" y="2561"/>
                  </a:cubicBezTo>
                  <a:cubicBezTo>
                    <a:pt x="1469" y="2543"/>
                    <a:pt x="1525" y="2467"/>
                    <a:pt x="1507" y="2374"/>
                  </a:cubicBezTo>
                  <a:cubicBezTo>
                    <a:pt x="1431" y="2054"/>
                    <a:pt x="1337" y="1716"/>
                    <a:pt x="1262" y="1396"/>
                  </a:cubicBezTo>
                  <a:cubicBezTo>
                    <a:pt x="1225" y="1227"/>
                    <a:pt x="1187" y="1058"/>
                    <a:pt x="1168" y="907"/>
                  </a:cubicBezTo>
                  <a:cubicBezTo>
                    <a:pt x="1131" y="738"/>
                    <a:pt x="1093" y="569"/>
                    <a:pt x="1074" y="438"/>
                  </a:cubicBezTo>
                  <a:cubicBezTo>
                    <a:pt x="1074" y="381"/>
                    <a:pt x="1056" y="325"/>
                    <a:pt x="1037" y="287"/>
                  </a:cubicBezTo>
                  <a:cubicBezTo>
                    <a:pt x="946" y="85"/>
                    <a:pt x="782" y="1"/>
                    <a:pt x="618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98;p68">
              <a:extLst>
                <a:ext uri="{FF2B5EF4-FFF2-40B4-BE49-F238E27FC236}">
                  <a16:creationId xmlns:a16="http://schemas.microsoft.com/office/drawing/2014/main" id="{73B08E4A-869D-4BC9-8A81-02EA80BBD181}"/>
                </a:ext>
              </a:extLst>
            </p:cNvPr>
            <p:cNvSpPr/>
            <p:nvPr/>
          </p:nvSpPr>
          <p:spPr>
            <a:xfrm>
              <a:off x="886951" y="5267460"/>
              <a:ext cx="207162" cy="355668"/>
            </a:xfrm>
            <a:custGeom>
              <a:avLst/>
              <a:gdLst/>
              <a:ahLst/>
              <a:cxnLst/>
              <a:rect l="l" t="t" r="r" b="b"/>
              <a:pathLst>
                <a:path w="1813" h="3113" extrusionOk="0">
                  <a:moveTo>
                    <a:pt x="1135" y="1"/>
                  </a:moveTo>
                  <a:cubicBezTo>
                    <a:pt x="972" y="1"/>
                    <a:pt x="811" y="85"/>
                    <a:pt x="719" y="293"/>
                  </a:cubicBezTo>
                  <a:cubicBezTo>
                    <a:pt x="625" y="538"/>
                    <a:pt x="550" y="744"/>
                    <a:pt x="494" y="970"/>
                  </a:cubicBezTo>
                  <a:cubicBezTo>
                    <a:pt x="419" y="1177"/>
                    <a:pt x="362" y="1402"/>
                    <a:pt x="306" y="1609"/>
                  </a:cubicBezTo>
                  <a:cubicBezTo>
                    <a:pt x="193" y="2060"/>
                    <a:pt x="99" y="2492"/>
                    <a:pt x="24" y="2925"/>
                  </a:cubicBezTo>
                  <a:cubicBezTo>
                    <a:pt x="1" y="3040"/>
                    <a:pt x="84" y="3113"/>
                    <a:pt x="169" y="3113"/>
                  </a:cubicBezTo>
                  <a:cubicBezTo>
                    <a:pt x="222" y="3113"/>
                    <a:pt x="277" y="3084"/>
                    <a:pt x="306" y="3019"/>
                  </a:cubicBezTo>
                  <a:cubicBezTo>
                    <a:pt x="494" y="2624"/>
                    <a:pt x="682" y="2229"/>
                    <a:pt x="888" y="1853"/>
                  </a:cubicBezTo>
                  <a:cubicBezTo>
                    <a:pt x="982" y="1665"/>
                    <a:pt x="1095" y="1459"/>
                    <a:pt x="1208" y="1289"/>
                  </a:cubicBezTo>
                  <a:cubicBezTo>
                    <a:pt x="1302" y="1102"/>
                    <a:pt x="1433" y="895"/>
                    <a:pt x="1527" y="763"/>
                  </a:cubicBezTo>
                  <a:lnTo>
                    <a:pt x="1546" y="744"/>
                  </a:lnTo>
                  <a:cubicBezTo>
                    <a:pt x="1813" y="364"/>
                    <a:pt x="1472" y="1"/>
                    <a:pt x="1135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99;p68">
              <a:extLst>
                <a:ext uri="{FF2B5EF4-FFF2-40B4-BE49-F238E27FC236}">
                  <a16:creationId xmlns:a16="http://schemas.microsoft.com/office/drawing/2014/main" id="{51E97500-FA33-4278-A90B-59015C3D2AE1}"/>
                </a:ext>
              </a:extLst>
            </p:cNvPr>
            <p:cNvSpPr/>
            <p:nvPr/>
          </p:nvSpPr>
          <p:spPr>
            <a:xfrm>
              <a:off x="720011" y="5110933"/>
              <a:ext cx="296061" cy="338759"/>
            </a:xfrm>
            <a:custGeom>
              <a:avLst/>
              <a:gdLst/>
              <a:ahLst/>
              <a:cxnLst/>
              <a:rect l="l" t="t" r="r" b="b"/>
              <a:pathLst>
                <a:path w="2591" h="2965" extrusionOk="0">
                  <a:moveTo>
                    <a:pt x="1942" y="1"/>
                  </a:moveTo>
                  <a:cubicBezTo>
                    <a:pt x="1800" y="1"/>
                    <a:pt x="1657" y="69"/>
                    <a:pt x="1560" y="235"/>
                  </a:cubicBezTo>
                  <a:lnTo>
                    <a:pt x="19" y="2753"/>
                  </a:lnTo>
                  <a:cubicBezTo>
                    <a:pt x="0" y="2810"/>
                    <a:pt x="0" y="2866"/>
                    <a:pt x="38" y="2923"/>
                  </a:cubicBezTo>
                  <a:cubicBezTo>
                    <a:pt x="75" y="2951"/>
                    <a:pt x="117" y="2965"/>
                    <a:pt x="157" y="2965"/>
                  </a:cubicBezTo>
                  <a:cubicBezTo>
                    <a:pt x="197" y="2965"/>
                    <a:pt x="235" y="2951"/>
                    <a:pt x="263" y="2923"/>
                  </a:cubicBezTo>
                  <a:lnTo>
                    <a:pt x="2293" y="818"/>
                  </a:lnTo>
                  <a:lnTo>
                    <a:pt x="2293" y="799"/>
                  </a:lnTo>
                  <a:cubicBezTo>
                    <a:pt x="2331" y="780"/>
                    <a:pt x="2349" y="761"/>
                    <a:pt x="2368" y="724"/>
                  </a:cubicBezTo>
                  <a:cubicBezTo>
                    <a:pt x="2590" y="358"/>
                    <a:pt x="2267" y="1"/>
                    <a:pt x="1942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00;p68">
              <a:extLst>
                <a:ext uri="{FF2B5EF4-FFF2-40B4-BE49-F238E27FC236}">
                  <a16:creationId xmlns:a16="http://schemas.microsoft.com/office/drawing/2014/main" id="{99E4AF87-C602-4A30-8009-E53D221D09DB}"/>
                </a:ext>
              </a:extLst>
            </p:cNvPr>
            <p:cNvSpPr/>
            <p:nvPr/>
          </p:nvSpPr>
          <p:spPr>
            <a:xfrm>
              <a:off x="740807" y="5228614"/>
              <a:ext cx="245213" cy="308025"/>
            </a:xfrm>
            <a:custGeom>
              <a:avLst/>
              <a:gdLst/>
              <a:ahLst/>
              <a:cxnLst/>
              <a:rect l="l" t="t" r="r" b="b"/>
              <a:pathLst>
                <a:path w="2146" h="2696" extrusionOk="0">
                  <a:moveTo>
                    <a:pt x="1548" y="0"/>
                  </a:moveTo>
                  <a:cubicBezTo>
                    <a:pt x="1369" y="0"/>
                    <a:pt x="1193" y="94"/>
                    <a:pt x="1115" y="314"/>
                  </a:cubicBezTo>
                  <a:cubicBezTo>
                    <a:pt x="1058" y="464"/>
                    <a:pt x="965" y="671"/>
                    <a:pt x="889" y="859"/>
                  </a:cubicBezTo>
                  <a:cubicBezTo>
                    <a:pt x="795" y="1028"/>
                    <a:pt x="720" y="1216"/>
                    <a:pt x="626" y="1404"/>
                  </a:cubicBezTo>
                  <a:cubicBezTo>
                    <a:pt x="438" y="1761"/>
                    <a:pt x="250" y="2118"/>
                    <a:pt x="44" y="2494"/>
                  </a:cubicBezTo>
                  <a:cubicBezTo>
                    <a:pt x="0" y="2595"/>
                    <a:pt x="89" y="2695"/>
                    <a:pt x="192" y="2695"/>
                  </a:cubicBezTo>
                  <a:cubicBezTo>
                    <a:pt x="224" y="2695"/>
                    <a:pt x="257" y="2685"/>
                    <a:pt x="288" y="2663"/>
                  </a:cubicBezTo>
                  <a:cubicBezTo>
                    <a:pt x="570" y="2363"/>
                    <a:pt x="852" y="2062"/>
                    <a:pt x="1134" y="1742"/>
                  </a:cubicBezTo>
                  <a:cubicBezTo>
                    <a:pt x="1265" y="1592"/>
                    <a:pt x="1397" y="1442"/>
                    <a:pt x="1528" y="1272"/>
                  </a:cubicBezTo>
                  <a:cubicBezTo>
                    <a:pt x="1660" y="1103"/>
                    <a:pt x="1792" y="953"/>
                    <a:pt x="1942" y="746"/>
                  </a:cubicBezTo>
                  <a:lnTo>
                    <a:pt x="1961" y="746"/>
                  </a:lnTo>
                  <a:cubicBezTo>
                    <a:pt x="1979" y="709"/>
                    <a:pt x="1998" y="671"/>
                    <a:pt x="2017" y="633"/>
                  </a:cubicBezTo>
                  <a:cubicBezTo>
                    <a:pt x="2146" y="258"/>
                    <a:pt x="1844" y="0"/>
                    <a:pt x="1548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01;p68">
              <a:extLst>
                <a:ext uri="{FF2B5EF4-FFF2-40B4-BE49-F238E27FC236}">
                  <a16:creationId xmlns:a16="http://schemas.microsoft.com/office/drawing/2014/main" id="{8D2BAEED-F0BE-46E6-93EC-CBC8D1D42376}"/>
                </a:ext>
              </a:extLst>
            </p:cNvPr>
            <p:cNvSpPr/>
            <p:nvPr/>
          </p:nvSpPr>
          <p:spPr>
            <a:xfrm>
              <a:off x="807994" y="5322530"/>
              <a:ext cx="164656" cy="292715"/>
            </a:xfrm>
            <a:custGeom>
              <a:avLst/>
              <a:gdLst/>
              <a:ahLst/>
              <a:cxnLst/>
              <a:rect l="l" t="t" r="r" b="b"/>
              <a:pathLst>
                <a:path w="1441" h="2562" extrusionOk="0">
                  <a:moveTo>
                    <a:pt x="919" y="0"/>
                  </a:moveTo>
                  <a:cubicBezTo>
                    <a:pt x="705" y="0"/>
                    <a:pt x="496" y="131"/>
                    <a:pt x="470" y="413"/>
                  </a:cubicBezTo>
                  <a:cubicBezTo>
                    <a:pt x="452" y="544"/>
                    <a:pt x="414" y="732"/>
                    <a:pt x="377" y="883"/>
                  </a:cubicBezTo>
                  <a:cubicBezTo>
                    <a:pt x="358" y="1052"/>
                    <a:pt x="320" y="1221"/>
                    <a:pt x="283" y="1371"/>
                  </a:cubicBezTo>
                  <a:cubicBezTo>
                    <a:pt x="207" y="1710"/>
                    <a:pt x="113" y="2048"/>
                    <a:pt x="38" y="2368"/>
                  </a:cubicBezTo>
                  <a:cubicBezTo>
                    <a:pt x="0" y="2481"/>
                    <a:pt x="90" y="2561"/>
                    <a:pt x="181" y="2561"/>
                  </a:cubicBezTo>
                  <a:cubicBezTo>
                    <a:pt x="226" y="2561"/>
                    <a:pt x="271" y="2542"/>
                    <a:pt x="301" y="2499"/>
                  </a:cubicBezTo>
                  <a:cubicBezTo>
                    <a:pt x="489" y="2198"/>
                    <a:pt x="677" y="1916"/>
                    <a:pt x="846" y="1616"/>
                  </a:cubicBezTo>
                  <a:lnTo>
                    <a:pt x="1110" y="1165"/>
                  </a:lnTo>
                  <a:cubicBezTo>
                    <a:pt x="1204" y="995"/>
                    <a:pt x="1279" y="864"/>
                    <a:pt x="1354" y="676"/>
                  </a:cubicBezTo>
                  <a:lnTo>
                    <a:pt x="1373" y="676"/>
                  </a:lnTo>
                  <a:cubicBezTo>
                    <a:pt x="1391" y="620"/>
                    <a:pt x="1391" y="563"/>
                    <a:pt x="1410" y="526"/>
                  </a:cubicBezTo>
                  <a:cubicBezTo>
                    <a:pt x="1441" y="187"/>
                    <a:pt x="1176" y="0"/>
                    <a:pt x="919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102;p68">
              <a:extLst>
                <a:ext uri="{FF2B5EF4-FFF2-40B4-BE49-F238E27FC236}">
                  <a16:creationId xmlns:a16="http://schemas.microsoft.com/office/drawing/2014/main" id="{AF05459B-FF7E-4238-9DA4-04E1A67E6A3D}"/>
                </a:ext>
              </a:extLst>
            </p:cNvPr>
            <p:cNvSpPr/>
            <p:nvPr/>
          </p:nvSpPr>
          <p:spPr>
            <a:xfrm>
              <a:off x="1033552" y="5174001"/>
              <a:ext cx="108552" cy="397599"/>
            </a:xfrm>
            <a:custGeom>
              <a:avLst/>
              <a:gdLst/>
              <a:ahLst/>
              <a:cxnLst/>
              <a:rect l="l" t="t" r="r" b="b"/>
              <a:pathLst>
                <a:path w="950" h="3480" extrusionOk="0">
                  <a:moveTo>
                    <a:pt x="479" y="0"/>
                  </a:moveTo>
                  <a:cubicBezTo>
                    <a:pt x="246" y="0"/>
                    <a:pt x="9" y="155"/>
                    <a:pt x="0" y="472"/>
                  </a:cubicBezTo>
                  <a:cubicBezTo>
                    <a:pt x="0" y="735"/>
                    <a:pt x="19" y="942"/>
                    <a:pt x="19" y="1205"/>
                  </a:cubicBezTo>
                  <a:cubicBezTo>
                    <a:pt x="19" y="1450"/>
                    <a:pt x="38" y="1675"/>
                    <a:pt x="57" y="1920"/>
                  </a:cubicBezTo>
                  <a:cubicBezTo>
                    <a:pt x="94" y="2408"/>
                    <a:pt x="132" y="2878"/>
                    <a:pt x="188" y="3348"/>
                  </a:cubicBezTo>
                  <a:cubicBezTo>
                    <a:pt x="207" y="3423"/>
                    <a:pt x="263" y="3480"/>
                    <a:pt x="338" y="3480"/>
                  </a:cubicBezTo>
                  <a:cubicBezTo>
                    <a:pt x="414" y="3480"/>
                    <a:pt x="489" y="3423"/>
                    <a:pt x="508" y="3348"/>
                  </a:cubicBezTo>
                  <a:cubicBezTo>
                    <a:pt x="545" y="2878"/>
                    <a:pt x="602" y="2408"/>
                    <a:pt x="677" y="1938"/>
                  </a:cubicBezTo>
                  <a:cubicBezTo>
                    <a:pt x="714" y="1732"/>
                    <a:pt x="752" y="1487"/>
                    <a:pt x="790" y="1262"/>
                  </a:cubicBezTo>
                  <a:cubicBezTo>
                    <a:pt x="827" y="1036"/>
                    <a:pt x="884" y="792"/>
                    <a:pt x="940" y="585"/>
                  </a:cubicBezTo>
                  <a:cubicBezTo>
                    <a:pt x="940" y="547"/>
                    <a:pt x="940" y="510"/>
                    <a:pt x="940" y="472"/>
                  </a:cubicBezTo>
                  <a:cubicBezTo>
                    <a:pt x="949" y="160"/>
                    <a:pt x="716" y="0"/>
                    <a:pt x="479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103;p68">
              <a:extLst>
                <a:ext uri="{FF2B5EF4-FFF2-40B4-BE49-F238E27FC236}">
                  <a16:creationId xmlns:a16="http://schemas.microsoft.com/office/drawing/2014/main" id="{987CD689-20AF-417F-91A3-6806510245C8}"/>
                </a:ext>
              </a:extLst>
            </p:cNvPr>
            <p:cNvSpPr/>
            <p:nvPr/>
          </p:nvSpPr>
          <p:spPr>
            <a:xfrm>
              <a:off x="838046" y="5102478"/>
              <a:ext cx="317999" cy="277519"/>
            </a:xfrm>
            <a:custGeom>
              <a:avLst/>
              <a:gdLst/>
              <a:ahLst/>
              <a:cxnLst/>
              <a:rect l="l" t="t" r="r" b="b"/>
              <a:pathLst>
                <a:path w="2783" h="2429" extrusionOk="0">
                  <a:moveTo>
                    <a:pt x="1389" y="1"/>
                  </a:moveTo>
                  <a:cubicBezTo>
                    <a:pt x="961" y="1"/>
                    <a:pt x="545" y="236"/>
                    <a:pt x="339" y="647"/>
                  </a:cubicBezTo>
                  <a:cubicBezTo>
                    <a:pt x="1" y="1230"/>
                    <a:pt x="226" y="1982"/>
                    <a:pt x="828" y="2282"/>
                  </a:cubicBezTo>
                  <a:cubicBezTo>
                    <a:pt x="1008" y="2381"/>
                    <a:pt x="1205" y="2428"/>
                    <a:pt x="1399" y="2428"/>
                  </a:cubicBezTo>
                  <a:cubicBezTo>
                    <a:pt x="1833" y="2428"/>
                    <a:pt x="2255" y="2196"/>
                    <a:pt x="2463" y="1794"/>
                  </a:cubicBezTo>
                  <a:cubicBezTo>
                    <a:pt x="2782" y="1211"/>
                    <a:pt x="2576" y="459"/>
                    <a:pt x="1974" y="159"/>
                  </a:cubicBezTo>
                  <a:cubicBezTo>
                    <a:pt x="1790" y="51"/>
                    <a:pt x="1588" y="1"/>
                    <a:pt x="1389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104;p68">
              <a:extLst>
                <a:ext uri="{FF2B5EF4-FFF2-40B4-BE49-F238E27FC236}">
                  <a16:creationId xmlns:a16="http://schemas.microsoft.com/office/drawing/2014/main" id="{86B175E9-DD43-47D7-B018-AC51CF484BEC}"/>
                </a:ext>
              </a:extLst>
            </p:cNvPr>
            <p:cNvSpPr/>
            <p:nvPr/>
          </p:nvSpPr>
          <p:spPr>
            <a:xfrm>
              <a:off x="857357" y="4370798"/>
              <a:ext cx="539217" cy="973203"/>
            </a:xfrm>
            <a:custGeom>
              <a:avLst/>
              <a:gdLst/>
              <a:ahLst/>
              <a:cxnLst/>
              <a:rect l="l" t="t" r="r" b="b"/>
              <a:pathLst>
                <a:path w="4719" h="8518" extrusionOk="0">
                  <a:moveTo>
                    <a:pt x="3398" y="0"/>
                  </a:moveTo>
                  <a:cubicBezTo>
                    <a:pt x="2897" y="0"/>
                    <a:pt x="2430" y="330"/>
                    <a:pt x="2294" y="830"/>
                  </a:cubicBezTo>
                  <a:lnTo>
                    <a:pt x="245" y="6995"/>
                  </a:lnTo>
                  <a:cubicBezTo>
                    <a:pt x="1" y="7747"/>
                    <a:pt x="565" y="8517"/>
                    <a:pt x="1354" y="8517"/>
                  </a:cubicBezTo>
                  <a:cubicBezTo>
                    <a:pt x="1843" y="8517"/>
                    <a:pt x="2294" y="8198"/>
                    <a:pt x="2444" y="7728"/>
                  </a:cubicBezTo>
                  <a:lnTo>
                    <a:pt x="4474" y="1544"/>
                  </a:lnTo>
                  <a:cubicBezTo>
                    <a:pt x="4719" y="943"/>
                    <a:pt x="4380" y="266"/>
                    <a:pt x="3760" y="59"/>
                  </a:cubicBezTo>
                  <a:cubicBezTo>
                    <a:pt x="3640" y="19"/>
                    <a:pt x="3518" y="0"/>
                    <a:pt x="3398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105;p68">
              <a:extLst>
                <a:ext uri="{FF2B5EF4-FFF2-40B4-BE49-F238E27FC236}">
                  <a16:creationId xmlns:a16="http://schemas.microsoft.com/office/drawing/2014/main" id="{F85D653C-7E46-4D91-824A-B8971C60610E}"/>
                </a:ext>
              </a:extLst>
            </p:cNvPr>
            <p:cNvSpPr/>
            <p:nvPr/>
          </p:nvSpPr>
          <p:spPr>
            <a:xfrm>
              <a:off x="1091484" y="3204040"/>
              <a:ext cx="699873" cy="1433412"/>
            </a:xfrm>
            <a:custGeom>
              <a:avLst/>
              <a:gdLst/>
              <a:ahLst/>
              <a:cxnLst/>
              <a:rect l="l" t="t" r="r" b="b"/>
              <a:pathLst>
                <a:path w="6125" h="12546" extrusionOk="0">
                  <a:moveTo>
                    <a:pt x="4676" y="1"/>
                  </a:moveTo>
                  <a:cubicBezTo>
                    <a:pt x="4227" y="1"/>
                    <a:pt x="3783" y="250"/>
                    <a:pt x="3609" y="836"/>
                  </a:cubicBezTo>
                  <a:lnTo>
                    <a:pt x="245" y="11023"/>
                  </a:lnTo>
                  <a:cubicBezTo>
                    <a:pt x="1" y="11775"/>
                    <a:pt x="546" y="12546"/>
                    <a:pt x="1335" y="12546"/>
                  </a:cubicBezTo>
                  <a:cubicBezTo>
                    <a:pt x="1843" y="12546"/>
                    <a:pt x="2275" y="12226"/>
                    <a:pt x="2425" y="11756"/>
                  </a:cubicBezTo>
                  <a:lnTo>
                    <a:pt x="5790" y="1550"/>
                  </a:lnTo>
                  <a:cubicBezTo>
                    <a:pt x="6125" y="637"/>
                    <a:pt x="5393" y="1"/>
                    <a:pt x="4676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106;p68">
              <a:extLst>
                <a:ext uri="{FF2B5EF4-FFF2-40B4-BE49-F238E27FC236}">
                  <a16:creationId xmlns:a16="http://schemas.microsoft.com/office/drawing/2014/main" id="{630BA7B5-C2FB-4326-8EEE-899B84ABB9CD}"/>
                </a:ext>
              </a:extLst>
            </p:cNvPr>
            <p:cNvSpPr/>
            <p:nvPr/>
          </p:nvSpPr>
          <p:spPr>
            <a:xfrm>
              <a:off x="1314871" y="3173534"/>
              <a:ext cx="502652" cy="710194"/>
            </a:xfrm>
            <a:custGeom>
              <a:avLst/>
              <a:gdLst/>
              <a:ahLst/>
              <a:cxnLst/>
              <a:rect l="l" t="t" r="r" b="b"/>
              <a:pathLst>
                <a:path w="4399" h="6216" extrusionOk="0">
                  <a:moveTo>
                    <a:pt x="2775" y="1"/>
                  </a:moveTo>
                  <a:cubicBezTo>
                    <a:pt x="2152" y="1"/>
                    <a:pt x="1574" y="403"/>
                    <a:pt x="1391" y="1028"/>
                  </a:cubicBezTo>
                  <a:lnTo>
                    <a:pt x="0" y="5332"/>
                  </a:lnTo>
                  <a:lnTo>
                    <a:pt x="2707" y="6215"/>
                  </a:lnTo>
                  <a:lnTo>
                    <a:pt x="4117" y="1911"/>
                  </a:lnTo>
                  <a:cubicBezTo>
                    <a:pt x="4398" y="1141"/>
                    <a:pt x="3985" y="314"/>
                    <a:pt x="3214" y="69"/>
                  </a:cubicBezTo>
                  <a:cubicBezTo>
                    <a:pt x="3068" y="23"/>
                    <a:pt x="2920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107;p68">
              <a:extLst>
                <a:ext uri="{FF2B5EF4-FFF2-40B4-BE49-F238E27FC236}">
                  <a16:creationId xmlns:a16="http://schemas.microsoft.com/office/drawing/2014/main" id="{0D41BF3A-B0F4-474C-A98A-22172F48767F}"/>
                </a:ext>
              </a:extLst>
            </p:cNvPr>
            <p:cNvSpPr/>
            <p:nvPr/>
          </p:nvSpPr>
          <p:spPr>
            <a:xfrm>
              <a:off x="3330494" y="5267460"/>
              <a:ext cx="206477" cy="355668"/>
            </a:xfrm>
            <a:custGeom>
              <a:avLst/>
              <a:gdLst/>
              <a:ahLst/>
              <a:cxnLst/>
              <a:rect l="l" t="t" r="r" b="b"/>
              <a:pathLst>
                <a:path w="1807" h="3113" extrusionOk="0">
                  <a:moveTo>
                    <a:pt x="665" y="0"/>
                  </a:moveTo>
                  <a:cubicBezTo>
                    <a:pt x="328" y="0"/>
                    <a:pt x="1" y="396"/>
                    <a:pt x="272" y="763"/>
                  </a:cubicBezTo>
                  <a:cubicBezTo>
                    <a:pt x="366" y="914"/>
                    <a:pt x="498" y="1102"/>
                    <a:pt x="611" y="1289"/>
                  </a:cubicBezTo>
                  <a:cubicBezTo>
                    <a:pt x="723" y="1477"/>
                    <a:pt x="817" y="1665"/>
                    <a:pt x="930" y="1853"/>
                  </a:cubicBezTo>
                  <a:cubicBezTo>
                    <a:pt x="1118" y="2229"/>
                    <a:pt x="1325" y="2624"/>
                    <a:pt x="1513" y="3019"/>
                  </a:cubicBezTo>
                  <a:cubicBezTo>
                    <a:pt x="1542" y="3084"/>
                    <a:pt x="1593" y="3113"/>
                    <a:pt x="1645" y="3113"/>
                  </a:cubicBezTo>
                  <a:cubicBezTo>
                    <a:pt x="1726" y="3113"/>
                    <a:pt x="1806" y="3040"/>
                    <a:pt x="1795" y="2925"/>
                  </a:cubicBezTo>
                  <a:cubicBezTo>
                    <a:pt x="1701" y="2492"/>
                    <a:pt x="1607" y="2060"/>
                    <a:pt x="1494" y="1628"/>
                  </a:cubicBezTo>
                  <a:cubicBezTo>
                    <a:pt x="1438" y="1402"/>
                    <a:pt x="1400" y="1196"/>
                    <a:pt x="1325" y="970"/>
                  </a:cubicBezTo>
                  <a:cubicBezTo>
                    <a:pt x="1250" y="744"/>
                    <a:pt x="1175" y="538"/>
                    <a:pt x="1081" y="312"/>
                  </a:cubicBezTo>
                  <a:cubicBezTo>
                    <a:pt x="1081" y="275"/>
                    <a:pt x="1062" y="237"/>
                    <a:pt x="1024" y="199"/>
                  </a:cubicBezTo>
                  <a:cubicBezTo>
                    <a:pt x="925" y="59"/>
                    <a:pt x="794" y="0"/>
                    <a:pt x="665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08;p68">
              <a:extLst>
                <a:ext uri="{FF2B5EF4-FFF2-40B4-BE49-F238E27FC236}">
                  <a16:creationId xmlns:a16="http://schemas.microsoft.com/office/drawing/2014/main" id="{34F474C6-2399-4241-9D0F-888E9B83B233}"/>
                </a:ext>
              </a:extLst>
            </p:cNvPr>
            <p:cNvSpPr/>
            <p:nvPr/>
          </p:nvSpPr>
          <p:spPr>
            <a:xfrm>
              <a:off x="3274162" y="5174001"/>
              <a:ext cx="115408" cy="397599"/>
            </a:xfrm>
            <a:custGeom>
              <a:avLst/>
              <a:gdLst/>
              <a:ahLst/>
              <a:cxnLst/>
              <a:rect l="l" t="t" r="r" b="b"/>
              <a:pathLst>
                <a:path w="1010" h="3480" extrusionOk="0">
                  <a:moveTo>
                    <a:pt x="557" y="0"/>
                  </a:moveTo>
                  <a:cubicBezTo>
                    <a:pt x="280" y="0"/>
                    <a:pt x="1" y="222"/>
                    <a:pt x="89" y="585"/>
                  </a:cubicBezTo>
                  <a:cubicBezTo>
                    <a:pt x="145" y="792"/>
                    <a:pt x="183" y="1036"/>
                    <a:pt x="220" y="1262"/>
                  </a:cubicBezTo>
                  <a:cubicBezTo>
                    <a:pt x="277" y="1468"/>
                    <a:pt x="314" y="1713"/>
                    <a:pt x="352" y="1938"/>
                  </a:cubicBezTo>
                  <a:cubicBezTo>
                    <a:pt x="427" y="2408"/>
                    <a:pt x="483" y="2878"/>
                    <a:pt x="521" y="3348"/>
                  </a:cubicBezTo>
                  <a:cubicBezTo>
                    <a:pt x="521" y="3404"/>
                    <a:pt x="577" y="3461"/>
                    <a:pt x="653" y="3480"/>
                  </a:cubicBezTo>
                  <a:cubicBezTo>
                    <a:pt x="728" y="3480"/>
                    <a:pt x="803" y="3423"/>
                    <a:pt x="822" y="3348"/>
                  </a:cubicBezTo>
                  <a:cubicBezTo>
                    <a:pt x="897" y="2878"/>
                    <a:pt x="934" y="2389"/>
                    <a:pt x="972" y="1920"/>
                  </a:cubicBezTo>
                  <a:cubicBezTo>
                    <a:pt x="991" y="1675"/>
                    <a:pt x="1010" y="1431"/>
                    <a:pt x="1010" y="1205"/>
                  </a:cubicBezTo>
                  <a:lnTo>
                    <a:pt x="1010" y="472"/>
                  </a:lnTo>
                  <a:cubicBezTo>
                    <a:pt x="1010" y="435"/>
                    <a:pt x="1010" y="397"/>
                    <a:pt x="1010" y="360"/>
                  </a:cubicBezTo>
                  <a:cubicBezTo>
                    <a:pt x="947" y="111"/>
                    <a:pt x="753" y="0"/>
                    <a:pt x="557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09;p68">
              <a:extLst>
                <a:ext uri="{FF2B5EF4-FFF2-40B4-BE49-F238E27FC236}">
                  <a16:creationId xmlns:a16="http://schemas.microsoft.com/office/drawing/2014/main" id="{6420381B-7152-4F4F-9EC2-082FA08CA93C}"/>
                </a:ext>
              </a:extLst>
            </p:cNvPr>
            <p:cNvSpPr/>
            <p:nvPr/>
          </p:nvSpPr>
          <p:spPr>
            <a:xfrm>
              <a:off x="3264907" y="5102478"/>
              <a:ext cx="317999" cy="277862"/>
            </a:xfrm>
            <a:custGeom>
              <a:avLst/>
              <a:gdLst/>
              <a:ahLst/>
              <a:cxnLst/>
              <a:rect l="l" t="t" r="r" b="b"/>
              <a:pathLst>
                <a:path w="2783" h="2432" extrusionOk="0">
                  <a:moveTo>
                    <a:pt x="1412" y="1"/>
                  </a:moveTo>
                  <a:cubicBezTo>
                    <a:pt x="1214" y="1"/>
                    <a:pt x="1012" y="51"/>
                    <a:pt x="828" y="159"/>
                  </a:cubicBezTo>
                  <a:cubicBezTo>
                    <a:pt x="226" y="459"/>
                    <a:pt x="1" y="1211"/>
                    <a:pt x="320" y="1794"/>
                  </a:cubicBezTo>
                  <a:cubicBezTo>
                    <a:pt x="539" y="2205"/>
                    <a:pt x="959" y="2432"/>
                    <a:pt x="1390" y="2432"/>
                  </a:cubicBezTo>
                  <a:cubicBezTo>
                    <a:pt x="1589" y="2432"/>
                    <a:pt x="1790" y="2383"/>
                    <a:pt x="1974" y="2282"/>
                  </a:cubicBezTo>
                  <a:cubicBezTo>
                    <a:pt x="2576" y="1982"/>
                    <a:pt x="2782" y="1230"/>
                    <a:pt x="2463" y="647"/>
                  </a:cubicBezTo>
                  <a:cubicBezTo>
                    <a:pt x="2257" y="236"/>
                    <a:pt x="1841" y="1"/>
                    <a:pt x="1412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10;p68">
              <a:extLst>
                <a:ext uri="{FF2B5EF4-FFF2-40B4-BE49-F238E27FC236}">
                  <a16:creationId xmlns:a16="http://schemas.microsoft.com/office/drawing/2014/main" id="{066C2FB1-CC78-4ED0-8013-22AA2B24C226}"/>
                </a:ext>
              </a:extLst>
            </p:cNvPr>
            <p:cNvSpPr/>
            <p:nvPr/>
          </p:nvSpPr>
          <p:spPr>
            <a:xfrm>
              <a:off x="3026551" y="4370798"/>
              <a:ext cx="537045" cy="973203"/>
            </a:xfrm>
            <a:custGeom>
              <a:avLst/>
              <a:gdLst/>
              <a:ahLst/>
              <a:cxnLst/>
              <a:rect l="l" t="t" r="r" b="b"/>
              <a:pathLst>
                <a:path w="4700" h="8518" extrusionOk="0">
                  <a:moveTo>
                    <a:pt x="1319" y="0"/>
                  </a:moveTo>
                  <a:cubicBezTo>
                    <a:pt x="1200" y="0"/>
                    <a:pt x="1079" y="19"/>
                    <a:pt x="959" y="59"/>
                  </a:cubicBezTo>
                  <a:cubicBezTo>
                    <a:pt x="339" y="266"/>
                    <a:pt x="0" y="943"/>
                    <a:pt x="245" y="1544"/>
                  </a:cubicBezTo>
                  <a:lnTo>
                    <a:pt x="2274" y="7728"/>
                  </a:lnTo>
                  <a:cubicBezTo>
                    <a:pt x="2425" y="8198"/>
                    <a:pt x="2876" y="8517"/>
                    <a:pt x="3365" y="8517"/>
                  </a:cubicBezTo>
                  <a:cubicBezTo>
                    <a:pt x="4154" y="8517"/>
                    <a:pt x="4699" y="7747"/>
                    <a:pt x="4455" y="6995"/>
                  </a:cubicBezTo>
                  <a:lnTo>
                    <a:pt x="2425" y="830"/>
                  </a:lnTo>
                  <a:cubicBezTo>
                    <a:pt x="2273" y="330"/>
                    <a:pt x="1816" y="0"/>
                    <a:pt x="1319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11;p68">
              <a:extLst>
                <a:ext uri="{FF2B5EF4-FFF2-40B4-BE49-F238E27FC236}">
                  <a16:creationId xmlns:a16="http://schemas.microsoft.com/office/drawing/2014/main" id="{18E9E9D8-9488-45D9-B94C-8763DBE987D7}"/>
                </a:ext>
              </a:extLst>
            </p:cNvPr>
            <p:cNvSpPr/>
            <p:nvPr/>
          </p:nvSpPr>
          <p:spPr>
            <a:xfrm>
              <a:off x="2639538" y="3211466"/>
              <a:ext cx="692103" cy="1425985"/>
            </a:xfrm>
            <a:custGeom>
              <a:avLst/>
              <a:gdLst/>
              <a:ahLst/>
              <a:cxnLst/>
              <a:rect l="l" t="t" r="r" b="b"/>
              <a:pathLst>
                <a:path w="6057" h="12481" extrusionOk="0">
                  <a:moveTo>
                    <a:pt x="1395" y="1"/>
                  </a:moveTo>
                  <a:cubicBezTo>
                    <a:pt x="701" y="1"/>
                    <a:pt x="0" y="603"/>
                    <a:pt x="267" y="1485"/>
                  </a:cubicBezTo>
                  <a:lnTo>
                    <a:pt x="3632" y="11691"/>
                  </a:lnTo>
                  <a:cubicBezTo>
                    <a:pt x="3782" y="12161"/>
                    <a:pt x="4214" y="12481"/>
                    <a:pt x="4722" y="12481"/>
                  </a:cubicBezTo>
                  <a:cubicBezTo>
                    <a:pt x="5492" y="12481"/>
                    <a:pt x="6056" y="11710"/>
                    <a:pt x="5812" y="10958"/>
                  </a:cubicBezTo>
                  <a:lnTo>
                    <a:pt x="2447" y="771"/>
                  </a:lnTo>
                  <a:cubicBezTo>
                    <a:pt x="2253" y="232"/>
                    <a:pt x="1826" y="1"/>
                    <a:pt x="1395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12;p68">
              <a:extLst>
                <a:ext uri="{FF2B5EF4-FFF2-40B4-BE49-F238E27FC236}">
                  <a16:creationId xmlns:a16="http://schemas.microsoft.com/office/drawing/2014/main" id="{E9A95D52-C123-4054-84A9-AE3C24F8AC08}"/>
                </a:ext>
              </a:extLst>
            </p:cNvPr>
            <p:cNvSpPr/>
            <p:nvPr/>
          </p:nvSpPr>
          <p:spPr>
            <a:xfrm>
              <a:off x="2609829" y="3177647"/>
              <a:ext cx="500595" cy="706080"/>
            </a:xfrm>
            <a:custGeom>
              <a:avLst/>
              <a:gdLst/>
              <a:ahLst/>
              <a:cxnLst/>
              <a:rect l="l" t="t" r="r" b="b"/>
              <a:pathLst>
                <a:path w="4381" h="6180" extrusionOk="0">
                  <a:moveTo>
                    <a:pt x="1608" y="1"/>
                  </a:moveTo>
                  <a:cubicBezTo>
                    <a:pt x="1462" y="1"/>
                    <a:pt x="1313" y="23"/>
                    <a:pt x="1166" y="71"/>
                  </a:cubicBezTo>
                  <a:cubicBezTo>
                    <a:pt x="414" y="315"/>
                    <a:pt x="1" y="1123"/>
                    <a:pt x="245" y="1875"/>
                  </a:cubicBezTo>
                  <a:lnTo>
                    <a:pt x="1655" y="6179"/>
                  </a:lnTo>
                  <a:lnTo>
                    <a:pt x="4380" y="5296"/>
                  </a:lnTo>
                  <a:lnTo>
                    <a:pt x="2971" y="992"/>
                  </a:lnTo>
                  <a:cubicBezTo>
                    <a:pt x="2774" y="387"/>
                    <a:pt x="2212" y="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13;p68">
              <a:extLst>
                <a:ext uri="{FF2B5EF4-FFF2-40B4-BE49-F238E27FC236}">
                  <a16:creationId xmlns:a16="http://schemas.microsoft.com/office/drawing/2014/main" id="{209118F3-A491-4713-B5E0-19E31EF5ED7B}"/>
                </a:ext>
              </a:extLst>
            </p:cNvPr>
            <p:cNvSpPr/>
            <p:nvPr/>
          </p:nvSpPr>
          <p:spPr>
            <a:xfrm>
              <a:off x="2367246" y="3966225"/>
              <a:ext cx="315714" cy="1873741"/>
            </a:xfrm>
            <a:custGeom>
              <a:avLst/>
              <a:gdLst/>
              <a:ahLst/>
              <a:cxnLst/>
              <a:rect l="l" t="t" r="r" b="b"/>
              <a:pathLst>
                <a:path w="2763" h="16400" extrusionOk="0">
                  <a:moveTo>
                    <a:pt x="1384" y="1"/>
                  </a:moveTo>
                  <a:cubicBezTo>
                    <a:pt x="714" y="1"/>
                    <a:pt x="47" y="443"/>
                    <a:pt x="19" y="1326"/>
                  </a:cubicBezTo>
                  <a:lnTo>
                    <a:pt x="19" y="15028"/>
                  </a:lnTo>
                  <a:cubicBezTo>
                    <a:pt x="0" y="15780"/>
                    <a:pt x="620" y="16400"/>
                    <a:pt x="1391" y="16400"/>
                  </a:cubicBezTo>
                  <a:cubicBezTo>
                    <a:pt x="2143" y="16400"/>
                    <a:pt x="2763" y="15780"/>
                    <a:pt x="2763" y="15028"/>
                  </a:cubicBezTo>
                  <a:lnTo>
                    <a:pt x="2763" y="1326"/>
                  </a:lnTo>
                  <a:cubicBezTo>
                    <a:pt x="2725" y="443"/>
                    <a:pt x="2053" y="1"/>
                    <a:pt x="1384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14;p68">
              <a:extLst>
                <a:ext uri="{FF2B5EF4-FFF2-40B4-BE49-F238E27FC236}">
                  <a16:creationId xmlns:a16="http://schemas.microsoft.com/office/drawing/2014/main" id="{BEF3DBB1-CBCB-49FA-A978-AC3E101E31A7}"/>
                </a:ext>
              </a:extLst>
            </p:cNvPr>
            <p:cNvSpPr/>
            <p:nvPr/>
          </p:nvSpPr>
          <p:spPr>
            <a:xfrm>
              <a:off x="2287718" y="4117726"/>
              <a:ext cx="474771" cy="850496"/>
            </a:xfrm>
            <a:custGeom>
              <a:avLst/>
              <a:gdLst/>
              <a:ahLst/>
              <a:cxnLst/>
              <a:rect l="l" t="t" r="r" b="b"/>
              <a:pathLst>
                <a:path w="4155" h="7444" extrusionOk="0">
                  <a:moveTo>
                    <a:pt x="1" y="0"/>
                  </a:moveTo>
                  <a:lnTo>
                    <a:pt x="1" y="7443"/>
                  </a:lnTo>
                  <a:lnTo>
                    <a:pt x="4154" y="7443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15;p68">
              <a:extLst>
                <a:ext uri="{FF2B5EF4-FFF2-40B4-BE49-F238E27FC236}">
                  <a16:creationId xmlns:a16="http://schemas.microsoft.com/office/drawing/2014/main" id="{C2D15B76-2438-4590-810A-3A4C256D3C3E}"/>
                </a:ext>
              </a:extLst>
            </p:cNvPr>
            <p:cNvSpPr/>
            <p:nvPr/>
          </p:nvSpPr>
          <p:spPr>
            <a:xfrm>
              <a:off x="2369303" y="5531729"/>
              <a:ext cx="313657" cy="1665459"/>
            </a:xfrm>
            <a:custGeom>
              <a:avLst/>
              <a:gdLst/>
              <a:ahLst/>
              <a:cxnLst/>
              <a:rect l="l" t="t" r="r" b="b"/>
              <a:pathLst>
                <a:path w="2745" h="14577" extrusionOk="0">
                  <a:moveTo>
                    <a:pt x="1366" y="1"/>
                  </a:moveTo>
                  <a:cubicBezTo>
                    <a:pt x="696" y="1"/>
                    <a:pt x="29" y="443"/>
                    <a:pt x="1" y="1326"/>
                  </a:cubicBezTo>
                  <a:lnTo>
                    <a:pt x="1" y="13186"/>
                  </a:lnTo>
                  <a:cubicBezTo>
                    <a:pt x="1" y="13956"/>
                    <a:pt x="602" y="14577"/>
                    <a:pt x="1373" y="14577"/>
                  </a:cubicBezTo>
                  <a:cubicBezTo>
                    <a:pt x="2125" y="14577"/>
                    <a:pt x="2745" y="13956"/>
                    <a:pt x="2745" y="13186"/>
                  </a:cubicBezTo>
                  <a:lnTo>
                    <a:pt x="2745" y="1326"/>
                  </a:lnTo>
                  <a:cubicBezTo>
                    <a:pt x="2707" y="443"/>
                    <a:pt x="2035" y="1"/>
                    <a:pt x="1366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16;p68">
              <a:extLst>
                <a:ext uri="{FF2B5EF4-FFF2-40B4-BE49-F238E27FC236}">
                  <a16:creationId xmlns:a16="http://schemas.microsoft.com/office/drawing/2014/main" id="{A226AA5E-7896-4217-9655-60F9538CB7E4}"/>
                </a:ext>
              </a:extLst>
            </p:cNvPr>
            <p:cNvSpPr/>
            <p:nvPr/>
          </p:nvSpPr>
          <p:spPr>
            <a:xfrm>
              <a:off x="2367246" y="6308082"/>
              <a:ext cx="315714" cy="730188"/>
            </a:xfrm>
            <a:custGeom>
              <a:avLst/>
              <a:gdLst/>
              <a:ahLst/>
              <a:cxnLst/>
              <a:rect l="l" t="t" r="r" b="b"/>
              <a:pathLst>
                <a:path w="2763" h="6391" extrusionOk="0">
                  <a:moveTo>
                    <a:pt x="0" y="0"/>
                  </a:moveTo>
                  <a:lnTo>
                    <a:pt x="0" y="6391"/>
                  </a:lnTo>
                  <a:lnTo>
                    <a:pt x="2763" y="6391"/>
                  </a:lnTo>
                  <a:lnTo>
                    <a:pt x="27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117;p68">
              <a:extLst>
                <a:ext uri="{FF2B5EF4-FFF2-40B4-BE49-F238E27FC236}">
                  <a16:creationId xmlns:a16="http://schemas.microsoft.com/office/drawing/2014/main" id="{62458283-4E24-40AE-80A7-257CB7C0A2C5}"/>
                </a:ext>
              </a:extLst>
            </p:cNvPr>
            <p:cNvSpPr/>
            <p:nvPr/>
          </p:nvSpPr>
          <p:spPr>
            <a:xfrm>
              <a:off x="2367246" y="6967326"/>
              <a:ext cx="541273" cy="309396"/>
            </a:xfrm>
            <a:custGeom>
              <a:avLst/>
              <a:gdLst/>
              <a:ahLst/>
              <a:cxnLst/>
              <a:rect l="l" t="t" r="r" b="b"/>
              <a:pathLst>
                <a:path w="4737" h="2708" extrusionOk="0">
                  <a:moveTo>
                    <a:pt x="0" y="1"/>
                  </a:moveTo>
                  <a:lnTo>
                    <a:pt x="0" y="2707"/>
                  </a:lnTo>
                  <a:lnTo>
                    <a:pt x="4736" y="2707"/>
                  </a:lnTo>
                  <a:lnTo>
                    <a:pt x="2782" y="1110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118;p68">
              <a:extLst>
                <a:ext uri="{FF2B5EF4-FFF2-40B4-BE49-F238E27FC236}">
                  <a16:creationId xmlns:a16="http://schemas.microsoft.com/office/drawing/2014/main" id="{7ED7E823-B706-42E5-AB7F-58A20F06E46C}"/>
                </a:ext>
              </a:extLst>
            </p:cNvPr>
            <p:cNvSpPr/>
            <p:nvPr/>
          </p:nvSpPr>
          <p:spPr>
            <a:xfrm>
              <a:off x="2362904" y="7212171"/>
              <a:ext cx="487683" cy="13025"/>
            </a:xfrm>
            <a:custGeom>
              <a:avLst/>
              <a:gdLst/>
              <a:ahLst/>
              <a:cxnLst/>
              <a:rect l="l" t="t" r="r" b="b"/>
              <a:pathLst>
                <a:path w="4268" h="114" extrusionOk="0">
                  <a:moveTo>
                    <a:pt x="76" y="0"/>
                  </a:moveTo>
                  <a:cubicBezTo>
                    <a:pt x="0" y="0"/>
                    <a:pt x="0" y="113"/>
                    <a:pt x="76" y="113"/>
                  </a:cubicBezTo>
                  <a:lnTo>
                    <a:pt x="4192" y="113"/>
                  </a:lnTo>
                  <a:cubicBezTo>
                    <a:pt x="4267" y="113"/>
                    <a:pt x="4267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119;p68">
              <a:extLst>
                <a:ext uri="{FF2B5EF4-FFF2-40B4-BE49-F238E27FC236}">
                  <a16:creationId xmlns:a16="http://schemas.microsoft.com/office/drawing/2014/main" id="{B78B4BFC-7D6E-446D-83B8-AECD085B17D6}"/>
                </a:ext>
              </a:extLst>
            </p:cNvPr>
            <p:cNvSpPr/>
            <p:nvPr/>
          </p:nvSpPr>
          <p:spPr>
            <a:xfrm>
              <a:off x="2358562" y="7094033"/>
              <a:ext cx="122606" cy="127277"/>
            </a:xfrm>
            <a:custGeom>
              <a:avLst/>
              <a:gdLst/>
              <a:ahLst/>
              <a:cxnLst/>
              <a:rect l="l" t="t" r="r" b="b"/>
              <a:pathLst>
                <a:path w="1073" h="1114" extrusionOk="0">
                  <a:moveTo>
                    <a:pt x="76" y="1"/>
                  </a:moveTo>
                  <a:cubicBezTo>
                    <a:pt x="1" y="1"/>
                    <a:pt x="1" y="113"/>
                    <a:pt x="76" y="113"/>
                  </a:cubicBezTo>
                  <a:cubicBezTo>
                    <a:pt x="565" y="113"/>
                    <a:pt x="941" y="564"/>
                    <a:pt x="847" y="1053"/>
                  </a:cubicBezTo>
                  <a:cubicBezTo>
                    <a:pt x="835" y="1087"/>
                    <a:pt x="871" y="1114"/>
                    <a:pt x="906" y="1114"/>
                  </a:cubicBezTo>
                  <a:cubicBezTo>
                    <a:pt x="929" y="1114"/>
                    <a:pt x="952" y="1102"/>
                    <a:pt x="959" y="1072"/>
                  </a:cubicBezTo>
                  <a:cubicBezTo>
                    <a:pt x="1072" y="527"/>
                    <a:pt x="659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120;p68">
              <a:extLst>
                <a:ext uri="{FF2B5EF4-FFF2-40B4-BE49-F238E27FC236}">
                  <a16:creationId xmlns:a16="http://schemas.microsoft.com/office/drawing/2014/main" id="{EF26C428-5003-4638-95FC-1681D7CB072B}"/>
                </a:ext>
              </a:extLst>
            </p:cNvPr>
            <p:cNvSpPr/>
            <p:nvPr/>
          </p:nvSpPr>
          <p:spPr>
            <a:xfrm>
              <a:off x="2616342" y="7055415"/>
              <a:ext cx="75301" cy="12911"/>
            </a:xfrm>
            <a:custGeom>
              <a:avLst/>
              <a:gdLst/>
              <a:ahLst/>
              <a:cxnLst/>
              <a:rect l="l" t="t" r="r" b="b"/>
              <a:pathLst>
                <a:path w="659" h="113" extrusionOk="0">
                  <a:moveTo>
                    <a:pt x="94" y="0"/>
                  </a:moveTo>
                  <a:cubicBezTo>
                    <a:pt x="0" y="0"/>
                    <a:pt x="0" y="113"/>
                    <a:pt x="94" y="113"/>
                  </a:cubicBezTo>
                  <a:lnTo>
                    <a:pt x="583" y="113"/>
                  </a:lnTo>
                  <a:cubicBezTo>
                    <a:pt x="658" y="113"/>
                    <a:pt x="658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121;p68">
              <a:extLst>
                <a:ext uri="{FF2B5EF4-FFF2-40B4-BE49-F238E27FC236}">
                  <a16:creationId xmlns:a16="http://schemas.microsoft.com/office/drawing/2014/main" id="{0CDF6A3F-37A1-4A88-A492-D0CC26B8C780}"/>
                </a:ext>
              </a:extLst>
            </p:cNvPr>
            <p:cNvSpPr/>
            <p:nvPr/>
          </p:nvSpPr>
          <p:spPr>
            <a:xfrm>
              <a:off x="2616342" y="7012456"/>
              <a:ext cx="73130" cy="13025"/>
            </a:xfrm>
            <a:custGeom>
              <a:avLst/>
              <a:gdLst/>
              <a:ahLst/>
              <a:cxnLst/>
              <a:rect l="l" t="t" r="r" b="b"/>
              <a:pathLst>
                <a:path w="640" h="114" extrusionOk="0">
                  <a:moveTo>
                    <a:pt x="94" y="0"/>
                  </a:moveTo>
                  <a:cubicBezTo>
                    <a:pt x="0" y="0"/>
                    <a:pt x="0" y="113"/>
                    <a:pt x="94" y="113"/>
                  </a:cubicBezTo>
                  <a:lnTo>
                    <a:pt x="564" y="113"/>
                  </a:lnTo>
                  <a:cubicBezTo>
                    <a:pt x="639" y="113"/>
                    <a:pt x="639" y="0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122;p68">
              <a:extLst>
                <a:ext uri="{FF2B5EF4-FFF2-40B4-BE49-F238E27FC236}">
                  <a16:creationId xmlns:a16="http://schemas.microsoft.com/office/drawing/2014/main" id="{81767A72-DD27-420E-BEB7-C430C60E15D4}"/>
                </a:ext>
              </a:extLst>
            </p:cNvPr>
            <p:cNvSpPr/>
            <p:nvPr/>
          </p:nvSpPr>
          <p:spPr>
            <a:xfrm>
              <a:off x="2365075" y="6402570"/>
              <a:ext cx="320056" cy="15081"/>
            </a:xfrm>
            <a:custGeom>
              <a:avLst/>
              <a:gdLst/>
              <a:ahLst/>
              <a:cxnLst/>
              <a:rect l="l" t="t" r="r" b="b"/>
              <a:pathLst>
                <a:path w="2801" h="132" extrusionOk="0">
                  <a:moveTo>
                    <a:pt x="0" y="0"/>
                  </a:moveTo>
                  <a:lnTo>
                    <a:pt x="0" y="132"/>
                  </a:lnTo>
                  <a:lnTo>
                    <a:pt x="2801" y="132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123;p68">
              <a:extLst>
                <a:ext uri="{FF2B5EF4-FFF2-40B4-BE49-F238E27FC236}">
                  <a16:creationId xmlns:a16="http://schemas.microsoft.com/office/drawing/2014/main" id="{23A4B1C6-234E-4029-B80E-72590CBFDAB4}"/>
                </a:ext>
              </a:extLst>
            </p:cNvPr>
            <p:cNvSpPr/>
            <p:nvPr/>
          </p:nvSpPr>
          <p:spPr>
            <a:xfrm>
              <a:off x="2365075" y="6464838"/>
              <a:ext cx="320056" cy="15196"/>
            </a:xfrm>
            <a:custGeom>
              <a:avLst/>
              <a:gdLst/>
              <a:ahLst/>
              <a:cxnLst/>
              <a:rect l="l" t="t" r="r" b="b"/>
              <a:pathLst>
                <a:path w="2801" h="133" extrusionOk="0">
                  <a:moveTo>
                    <a:pt x="0" y="0"/>
                  </a:moveTo>
                  <a:lnTo>
                    <a:pt x="0" y="132"/>
                  </a:lnTo>
                  <a:lnTo>
                    <a:pt x="2801" y="132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124;p68">
              <a:extLst>
                <a:ext uri="{FF2B5EF4-FFF2-40B4-BE49-F238E27FC236}">
                  <a16:creationId xmlns:a16="http://schemas.microsoft.com/office/drawing/2014/main" id="{676F1129-57D3-4AF0-8C6E-FEFCA72981E6}"/>
                </a:ext>
              </a:extLst>
            </p:cNvPr>
            <p:cNvSpPr/>
            <p:nvPr/>
          </p:nvSpPr>
          <p:spPr>
            <a:xfrm>
              <a:off x="1746562" y="3960970"/>
              <a:ext cx="313657" cy="1878997"/>
            </a:xfrm>
            <a:custGeom>
              <a:avLst/>
              <a:gdLst/>
              <a:ahLst/>
              <a:cxnLst/>
              <a:rect l="l" t="t" r="r" b="b"/>
              <a:pathLst>
                <a:path w="2745" h="16446" extrusionOk="0">
                  <a:moveTo>
                    <a:pt x="1372" y="0"/>
                  </a:moveTo>
                  <a:cubicBezTo>
                    <a:pt x="620" y="0"/>
                    <a:pt x="0" y="620"/>
                    <a:pt x="0" y="1372"/>
                  </a:cubicBezTo>
                  <a:lnTo>
                    <a:pt x="0" y="15074"/>
                  </a:lnTo>
                  <a:cubicBezTo>
                    <a:pt x="0" y="15826"/>
                    <a:pt x="620" y="16446"/>
                    <a:pt x="1372" y="16446"/>
                  </a:cubicBezTo>
                  <a:cubicBezTo>
                    <a:pt x="2124" y="16446"/>
                    <a:pt x="2744" y="15826"/>
                    <a:pt x="2744" y="15074"/>
                  </a:cubicBezTo>
                  <a:lnTo>
                    <a:pt x="2744" y="1372"/>
                  </a:lnTo>
                  <a:cubicBezTo>
                    <a:pt x="2744" y="620"/>
                    <a:pt x="2124" y="0"/>
                    <a:pt x="1372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125;p68">
              <a:extLst>
                <a:ext uri="{FF2B5EF4-FFF2-40B4-BE49-F238E27FC236}">
                  <a16:creationId xmlns:a16="http://schemas.microsoft.com/office/drawing/2014/main" id="{FCF6ECE0-7637-4D64-B884-7B221687AF71}"/>
                </a:ext>
              </a:extLst>
            </p:cNvPr>
            <p:cNvSpPr/>
            <p:nvPr/>
          </p:nvSpPr>
          <p:spPr>
            <a:xfrm>
              <a:off x="1667034" y="4117726"/>
              <a:ext cx="472600" cy="850496"/>
            </a:xfrm>
            <a:custGeom>
              <a:avLst/>
              <a:gdLst/>
              <a:ahLst/>
              <a:cxnLst/>
              <a:rect l="l" t="t" r="r" b="b"/>
              <a:pathLst>
                <a:path w="4136" h="7444" extrusionOk="0">
                  <a:moveTo>
                    <a:pt x="1" y="0"/>
                  </a:moveTo>
                  <a:lnTo>
                    <a:pt x="1" y="7443"/>
                  </a:lnTo>
                  <a:lnTo>
                    <a:pt x="4136" y="7443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26;p68">
              <a:extLst>
                <a:ext uri="{FF2B5EF4-FFF2-40B4-BE49-F238E27FC236}">
                  <a16:creationId xmlns:a16="http://schemas.microsoft.com/office/drawing/2014/main" id="{75C1BB0E-692B-4BE8-B236-192B7C813EFA}"/>
                </a:ext>
              </a:extLst>
            </p:cNvPr>
            <p:cNvSpPr/>
            <p:nvPr/>
          </p:nvSpPr>
          <p:spPr>
            <a:xfrm>
              <a:off x="1746562" y="5526359"/>
              <a:ext cx="313657" cy="1670829"/>
            </a:xfrm>
            <a:custGeom>
              <a:avLst/>
              <a:gdLst/>
              <a:ahLst/>
              <a:cxnLst/>
              <a:rect l="l" t="t" r="r" b="b"/>
              <a:pathLst>
                <a:path w="2745" h="14624" extrusionOk="0">
                  <a:moveTo>
                    <a:pt x="1372" y="1"/>
                  </a:moveTo>
                  <a:cubicBezTo>
                    <a:pt x="620" y="1"/>
                    <a:pt x="0" y="602"/>
                    <a:pt x="0" y="1373"/>
                  </a:cubicBezTo>
                  <a:lnTo>
                    <a:pt x="0" y="13233"/>
                  </a:lnTo>
                  <a:cubicBezTo>
                    <a:pt x="0" y="14003"/>
                    <a:pt x="620" y="14624"/>
                    <a:pt x="1372" y="14624"/>
                  </a:cubicBezTo>
                  <a:cubicBezTo>
                    <a:pt x="2143" y="14624"/>
                    <a:pt x="2744" y="13985"/>
                    <a:pt x="2744" y="13233"/>
                  </a:cubicBezTo>
                  <a:lnTo>
                    <a:pt x="2744" y="1373"/>
                  </a:lnTo>
                  <a:cubicBezTo>
                    <a:pt x="2744" y="602"/>
                    <a:pt x="2124" y="1"/>
                    <a:pt x="1372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127;p68">
              <a:extLst>
                <a:ext uri="{FF2B5EF4-FFF2-40B4-BE49-F238E27FC236}">
                  <a16:creationId xmlns:a16="http://schemas.microsoft.com/office/drawing/2014/main" id="{BB17B79B-BEC6-4410-83B4-EA67A39CCB69}"/>
                </a:ext>
              </a:extLst>
            </p:cNvPr>
            <p:cNvSpPr/>
            <p:nvPr/>
          </p:nvSpPr>
          <p:spPr>
            <a:xfrm>
              <a:off x="1744391" y="6308082"/>
              <a:ext cx="317999" cy="730188"/>
            </a:xfrm>
            <a:custGeom>
              <a:avLst/>
              <a:gdLst/>
              <a:ahLst/>
              <a:cxnLst/>
              <a:rect l="l" t="t" r="r" b="b"/>
              <a:pathLst>
                <a:path w="2783" h="6391" extrusionOk="0">
                  <a:moveTo>
                    <a:pt x="0" y="0"/>
                  </a:moveTo>
                  <a:lnTo>
                    <a:pt x="0" y="6391"/>
                  </a:lnTo>
                  <a:lnTo>
                    <a:pt x="2782" y="6391"/>
                  </a:lnTo>
                  <a:lnTo>
                    <a:pt x="2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128;p68">
              <a:extLst>
                <a:ext uri="{FF2B5EF4-FFF2-40B4-BE49-F238E27FC236}">
                  <a16:creationId xmlns:a16="http://schemas.microsoft.com/office/drawing/2014/main" id="{AE0AC970-E479-4A5D-90E6-61B7B7B4D06E}"/>
                </a:ext>
              </a:extLst>
            </p:cNvPr>
            <p:cNvSpPr/>
            <p:nvPr/>
          </p:nvSpPr>
          <p:spPr>
            <a:xfrm>
              <a:off x="1521004" y="6967326"/>
              <a:ext cx="541388" cy="309396"/>
            </a:xfrm>
            <a:custGeom>
              <a:avLst/>
              <a:gdLst/>
              <a:ahLst/>
              <a:cxnLst/>
              <a:rect l="l" t="t" r="r" b="b"/>
              <a:pathLst>
                <a:path w="4738" h="2708" extrusionOk="0">
                  <a:moveTo>
                    <a:pt x="1955" y="1"/>
                  </a:moveTo>
                  <a:lnTo>
                    <a:pt x="1955" y="1110"/>
                  </a:lnTo>
                  <a:lnTo>
                    <a:pt x="1" y="2707"/>
                  </a:lnTo>
                  <a:lnTo>
                    <a:pt x="4737" y="270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129;p68">
              <a:extLst>
                <a:ext uri="{FF2B5EF4-FFF2-40B4-BE49-F238E27FC236}">
                  <a16:creationId xmlns:a16="http://schemas.microsoft.com/office/drawing/2014/main" id="{EAC1CD9F-6AE7-4CCE-9B92-2F892191AAF1}"/>
                </a:ext>
              </a:extLst>
            </p:cNvPr>
            <p:cNvSpPr/>
            <p:nvPr/>
          </p:nvSpPr>
          <p:spPr>
            <a:xfrm>
              <a:off x="1581107" y="7212171"/>
              <a:ext cx="485512" cy="13025"/>
            </a:xfrm>
            <a:custGeom>
              <a:avLst/>
              <a:gdLst/>
              <a:ahLst/>
              <a:cxnLst/>
              <a:rect l="l" t="t" r="r" b="b"/>
              <a:pathLst>
                <a:path w="4249" h="114" extrusionOk="0">
                  <a:moveTo>
                    <a:pt x="76" y="0"/>
                  </a:moveTo>
                  <a:cubicBezTo>
                    <a:pt x="1" y="0"/>
                    <a:pt x="1" y="113"/>
                    <a:pt x="76" y="113"/>
                  </a:cubicBezTo>
                  <a:lnTo>
                    <a:pt x="4174" y="113"/>
                  </a:lnTo>
                  <a:cubicBezTo>
                    <a:pt x="4249" y="113"/>
                    <a:pt x="4249" y="0"/>
                    <a:pt x="4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130;p68">
              <a:extLst>
                <a:ext uri="{FF2B5EF4-FFF2-40B4-BE49-F238E27FC236}">
                  <a16:creationId xmlns:a16="http://schemas.microsoft.com/office/drawing/2014/main" id="{F3451D91-A52B-4A47-BCDB-103DA87979C7}"/>
                </a:ext>
              </a:extLst>
            </p:cNvPr>
            <p:cNvSpPr/>
            <p:nvPr/>
          </p:nvSpPr>
          <p:spPr>
            <a:xfrm>
              <a:off x="1948353" y="7094033"/>
              <a:ext cx="122606" cy="127963"/>
            </a:xfrm>
            <a:custGeom>
              <a:avLst/>
              <a:gdLst/>
              <a:ahLst/>
              <a:cxnLst/>
              <a:rect l="l" t="t" r="r" b="b"/>
              <a:pathLst>
                <a:path w="1073" h="1120" extrusionOk="0">
                  <a:moveTo>
                    <a:pt x="997" y="1"/>
                  </a:moveTo>
                  <a:cubicBezTo>
                    <a:pt x="433" y="1"/>
                    <a:pt x="1" y="527"/>
                    <a:pt x="114" y="1072"/>
                  </a:cubicBezTo>
                  <a:cubicBezTo>
                    <a:pt x="122" y="1105"/>
                    <a:pt x="148" y="1120"/>
                    <a:pt x="174" y="1120"/>
                  </a:cubicBezTo>
                  <a:cubicBezTo>
                    <a:pt x="206" y="1120"/>
                    <a:pt x="237" y="1095"/>
                    <a:pt x="227" y="1053"/>
                  </a:cubicBezTo>
                  <a:cubicBezTo>
                    <a:pt x="133" y="564"/>
                    <a:pt x="508" y="113"/>
                    <a:pt x="997" y="113"/>
                  </a:cubicBezTo>
                  <a:cubicBezTo>
                    <a:pt x="1072" y="113"/>
                    <a:pt x="1072" y="1"/>
                    <a:pt x="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131;p68">
              <a:extLst>
                <a:ext uri="{FF2B5EF4-FFF2-40B4-BE49-F238E27FC236}">
                  <a16:creationId xmlns:a16="http://schemas.microsoft.com/office/drawing/2014/main" id="{76FD2E27-7F7C-4449-A638-ADA2FBCCB858}"/>
                </a:ext>
              </a:extLst>
            </p:cNvPr>
            <p:cNvSpPr/>
            <p:nvPr/>
          </p:nvSpPr>
          <p:spPr>
            <a:xfrm>
              <a:off x="1735821" y="7055415"/>
              <a:ext cx="75301" cy="12911"/>
            </a:xfrm>
            <a:custGeom>
              <a:avLst/>
              <a:gdLst/>
              <a:ahLst/>
              <a:cxnLst/>
              <a:rect l="l" t="t" r="r" b="b"/>
              <a:pathLst>
                <a:path w="659" h="113" extrusionOk="0">
                  <a:moveTo>
                    <a:pt x="94" y="0"/>
                  </a:moveTo>
                  <a:cubicBezTo>
                    <a:pt x="0" y="0"/>
                    <a:pt x="0" y="113"/>
                    <a:pt x="94" y="113"/>
                  </a:cubicBezTo>
                  <a:lnTo>
                    <a:pt x="583" y="113"/>
                  </a:lnTo>
                  <a:cubicBezTo>
                    <a:pt x="658" y="113"/>
                    <a:pt x="658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132;p68">
              <a:extLst>
                <a:ext uri="{FF2B5EF4-FFF2-40B4-BE49-F238E27FC236}">
                  <a16:creationId xmlns:a16="http://schemas.microsoft.com/office/drawing/2014/main" id="{613CEA7B-7AE8-45C5-8705-DF01925C2D98}"/>
                </a:ext>
              </a:extLst>
            </p:cNvPr>
            <p:cNvSpPr/>
            <p:nvPr/>
          </p:nvSpPr>
          <p:spPr>
            <a:xfrm>
              <a:off x="1740049" y="7012456"/>
              <a:ext cx="71073" cy="13025"/>
            </a:xfrm>
            <a:custGeom>
              <a:avLst/>
              <a:gdLst/>
              <a:ahLst/>
              <a:cxnLst/>
              <a:rect l="l" t="t" r="r" b="b"/>
              <a:pathLst>
                <a:path w="622" h="114" extrusionOk="0">
                  <a:moveTo>
                    <a:pt x="95" y="0"/>
                  </a:moveTo>
                  <a:cubicBezTo>
                    <a:pt x="1" y="0"/>
                    <a:pt x="1" y="113"/>
                    <a:pt x="95" y="113"/>
                  </a:cubicBezTo>
                  <a:lnTo>
                    <a:pt x="546" y="113"/>
                  </a:lnTo>
                  <a:cubicBezTo>
                    <a:pt x="621" y="113"/>
                    <a:pt x="62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133;p68">
              <a:extLst>
                <a:ext uri="{FF2B5EF4-FFF2-40B4-BE49-F238E27FC236}">
                  <a16:creationId xmlns:a16="http://schemas.microsoft.com/office/drawing/2014/main" id="{06701D25-AAE8-4275-921A-DCB2E30DF9B8}"/>
                </a:ext>
              </a:extLst>
            </p:cNvPr>
            <p:cNvSpPr/>
            <p:nvPr/>
          </p:nvSpPr>
          <p:spPr>
            <a:xfrm>
              <a:off x="1744391" y="6402570"/>
              <a:ext cx="317999" cy="15081"/>
            </a:xfrm>
            <a:custGeom>
              <a:avLst/>
              <a:gdLst/>
              <a:ahLst/>
              <a:cxnLst/>
              <a:rect l="l" t="t" r="r" b="b"/>
              <a:pathLst>
                <a:path w="2783" h="132" extrusionOk="0">
                  <a:moveTo>
                    <a:pt x="0" y="0"/>
                  </a:moveTo>
                  <a:lnTo>
                    <a:pt x="0" y="132"/>
                  </a:lnTo>
                  <a:lnTo>
                    <a:pt x="2782" y="132"/>
                  </a:lnTo>
                  <a:lnTo>
                    <a:pt x="2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34;p68">
              <a:extLst>
                <a:ext uri="{FF2B5EF4-FFF2-40B4-BE49-F238E27FC236}">
                  <a16:creationId xmlns:a16="http://schemas.microsoft.com/office/drawing/2014/main" id="{21BF76C8-86D4-48F8-9613-C5CD546FECEA}"/>
                </a:ext>
              </a:extLst>
            </p:cNvPr>
            <p:cNvSpPr/>
            <p:nvPr/>
          </p:nvSpPr>
          <p:spPr>
            <a:xfrm>
              <a:off x="1744391" y="6464838"/>
              <a:ext cx="317999" cy="15196"/>
            </a:xfrm>
            <a:custGeom>
              <a:avLst/>
              <a:gdLst/>
              <a:ahLst/>
              <a:cxnLst/>
              <a:rect l="l" t="t" r="r" b="b"/>
              <a:pathLst>
                <a:path w="2783" h="133" extrusionOk="0">
                  <a:moveTo>
                    <a:pt x="0" y="0"/>
                  </a:moveTo>
                  <a:lnTo>
                    <a:pt x="0" y="132"/>
                  </a:lnTo>
                  <a:lnTo>
                    <a:pt x="2782" y="132"/>
                  </a:lnTo>
                  <a:lnTo>
                    <a:pt x="2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35;p68">
              <a:extLst>
                <a:ext uri="{FF2B5EF4-FFF2-40B4-BE49-F238E27FC236}">
                  <a16:creationId xmlns:a16="http://schemas.microsoft.com/office/drawing/2014/main" id="{713EADF0-EBE9-4058-82C5-AF10237EEA5D}"/>
                </a:ext>
              </a:extLst>
            </p:cNvPr>
            <p:cNvSpPr/>
            <p:nvPr/>
          </p:nvSpPr>
          <p:spPr>
            <a:xfrm>
              <a:off x="1465129" y="3172848"/>
              <a:ext cx="1492758" cy="1451692"/>
            </a:xfrm>
            <a:custGeom>
              <a:avLst/>
              <a:gdLst/>
              <a:ahLst/>
              <a:cxnLst/>
              <a:rect l="l" t="t" r="r" b="b"/>
              <a:pathLst>
                <a:path w="13064" h="12706" extrusionOk="0">
                  <a:moveTo>
                    <a:pt x="1655" y="0"/>
                  </a:moveTo>
                  <a:lnTo>
                    <a:pt x="1655" y="19"/>
                  </a:lnTo>
                  <a:cubicBezTo>
                    <a:pt x="734" y="19"/>
                    <a:pt x="1" y="752"/>
                    <a:pt x="1" y="1654"/>
                  </a:cubicBezTo>
                  <a:lnTo>
                    <a:pt x="1" y="6184"/>
                  </a:lnTo>
                  <a:cubicBezTo>
                    <a:pt x="1" y="9774"/>
                    <a:pt x="2933" y="12706"/>
                    <a:pt x="6523" y="12706"/>
                  </a:cubicBezTo>
                  <a:cubicBezTo>
                    <a:pt x="10132" y="12706"/>
                    <a:pt x="13064" y="9774"/>
                    <a:pt x="13064" y="6184"/>
                  </a:cubicBezTo>
                  <a:lnTo>
                    <a:pt x="13064" y="1485"/>
                  </a:lnTo>
                  <a:cubicBezTo>
                    <a:pt x="13064" y="658"/>
                    <a:pt x="12406" y="0"/>
                    <a:pt x="1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36;p68">
              <a:extLst>
                <a:ext uri="{FF2B5EF4-FFF2-40B4-BE49-F238E27FC236}">
                  <a16:creationId xmlns:a16="http://schemas.microsoft.com/office/drawing/2014/main" id="{29B6A690-473C-4A88-BF5D-D91D246C33F3}"/>
                </a:ext>
              </a:extLst>
            </p:cNvPr>
            <p:cNvSpPr/>
            <p:nvPr/>
          </p:nvSpPr>
          <p:spPr>
            <a:xfrm>
              <a:off x="1486610" y="4053287"/>
              <a:ext cx="1449794" cy="571263"/>
            </a:xfrm>
            <a:custGeom>
              <a:avLst/>
              <a:gdLst/>
              <a:ahLst/>
              <a:cxnLst/>
              <a:rect l="l" t="t" r="r" b="b"/>
              <a:pathLst>
                <a:path w="12688" h="5000" extrusionOk="0">
                  <a:moveTo>
                    <a:pt x="1" y="0"/>
                  </a:moveTo>
                  <a:cubicBezTo>
                    <a:pt x="696" y="2932"/>
                    <a:pt x="3328" y="5000"/>
                    <a:pt x="6335" y="5000"/>
                  </a:cubicBezTo>
                  <a:cubicBezTo>
                    <a:pt x="9361" y="5000"/>
                    <a:pt x="11974" y="2932"/>
                    <a:pt x="12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137;p68">
              <a:extLst>
                <a:ext uri="{FF2B5EF4-FFF2-40B4-BE49-F238E27FC236}">
                  <a16:creationId xmlns:a16="http://schemas.microsoft.com/office/drawing/2014/main" id="{C41794CA-D564-453F-A999-1AC07371870F}"/>
                </a:ext>
              </a:extLst>
            </p:cNvPr>
            <p:cNvSpPr/>
            <p:nvPr/>
          </p:nvSpPr>
          <p:spPr>
            <a:xfrm>
              <a:off x="2077243" y="2599409"/>
              <a:ext cx="270694" cy="723790"/>
            </a:xfrm>
            <a:custGeom>
              <a:avLst/>
              <a:gdLst/>
              <a:ahLst/>
              <a:cxnLst/>
              <a:rect l="l" t="t" r="r" b="b"/>
              <a:pathLst>
                <a:path w="2369" h="6335" extrusionOk="0">
                  <a:moveTo>
                    <a:pt x="1185" y="1"/>
                  </a:moveTo>
                  <a:cubicBezTo>
                    <a:pt x="593" y="1"/>
                    <a:pt x="1" y="395"/>
                    <a:pt x="1" y="1185"/>
                  </a:cubicBezTo>
                  <a:lnTo>
                    <a:pt x="1" y="5151"/>
                  </a:lnTo>
                  <a:cubicBezTo>
                    <a:pt x="1" y="5809"/>
                    <a:pt x="527" y="6335"/>
                    <a:pt x="1166" y="6335"/>
                  </a:cubicBezTo>
                  <a:cubicBezTo>
                    <a:pt x="1824" y="6335"/>
                    <a:pt x="2369" y="5809"/>
                    <a:pt x="2369" y="5151"/>
                  </a:cubicBezTo>
                  <a:lnTo>
                    <a:pt x="2369" y="1185"/>
                  </a:lnTo>
                  <a:cubicBezTo>
                    <a:pt x="2369" y="395"/>
                    <a:pt x="1777" y="1"/>
                    <a:pt x="1185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138;p68">
              <a:extLst>
                <a:ext uri="{FF2B5EF4-FFF2-40B4-BE49-F238E27FC236}">
                  <a16:creationId xmlns:a16="http://schemas.microsoft.com/office/drawing/2014/main" id="{F7EFC627-C5E8-4DF1-964D-6F7394C72B39}"/>
                </a:ext>
              </a:extLst>
            </p:cNvPr>
            <p:cNvSpPr/>
            <p:nvPr/>
          </p:nvSpPr>
          <p:spPr>
            <a:xfrm>
              <a:off x="949538" y="539988"/>
              <a:ext cx="2491931" cy="1842752"/>
            </a:xfrm>
            <a:custGeom>
              <a:avLst/>
              <a:gdLst/>
              <a:ahLst/>
              <a:cxnLst/>
              <a:rect l="l" t="t" r="r" b="b"/>
              <a:pathLst>
                <a:path w="21860" h="16133" extrusionOk="0">
                  <a:moveTo>
                    <a:pt x="7819" y="1"/>
                  </a:moveTo>
                  <a:cubicBezTo>
                    <a:pt x="3496" y="1"/>
                    <a:pt x="0" y="3497"/>
                    <a:pt x="0" y="7801"/>
                  </a:cubicBezTo>
                  <a:lnTo>
                    <a:pt x="0" y="13214"/>
                  </a:lnTo>
                  <a:cubicBezTo>
                    <a:pt x="0" y="15601"/>
                    <a:pt x="1075" y="16132"/>
                    <a:pt x="2770" y="16132"/>
                  </a:cubicBezTo>
                  <a:cubicBezTo>
                    <a:pt x="4131" y="16132"/>
                    <a:pt x="5893" y="15789"/>
                    <a:pt x="7819" y="15789"/>
                  </a:cubicBezTo>
                  <a:lnTo>
                    <a:pt x="14041" y="15789"/>
                  </a:lnTo>
                  <a:cubicBezTo>
                    <a:pt x="15966" y="15789"/>
                    <a:pt x="17728" y="16132"/>
                    <a:pt x="19090" y="16132"/>
                  </a:cubicBezTo>
                  <a:cubicBezTo>
                    <a:pt x="20785" y="16132"/>
                    <a:pt x="21859" y="15601"/>
                    <a:pt x="21859" y="13214"/>
                  </a:cubicBezTo>
                  <a:lnTo>
                    <a:pt x="21859" y="7801"/>
                  </a:lnTo>
                  <a:cubicBezTo>
                    <a:pt x="21859" y="3497"/>
                    <a:pt x="18363" y="1"/>
                    <a:pt x="14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139;p68">
              <a:extLst>
                <a:ext uri="{FF2B5EF4-FFF2-40B4-BE49-F238E27FC236}">
                  <a16:creationId xmlns:a16="http://schemas.microsoft.com/office/drawing/2014/main" id="{30F2CF6B-7E06-4AA8-8AE4-C511F7469815}"/>
                </a:ext>
              </a:extLst>
            </p:cNvPr>
            <p:cNvSpPr/>
            <p:nvPr/>
          </p:nvSpPr>
          <p:spPr>
            <a:xfrm>
              <a:off x="1093057" y="995167"/>
              <a:ext cx="2217659" cy="2086845"/>
            </a:xfrm>
            <a:custGeom>
              <a:avLst/>
              <a:gdLst/>
              <a:ahLst/>
              <a:cxnLst/>
              <a:rect l="l" t="t" r="r" b="b"/>
              <a:pathLst>
                <a:path w="19454" h="18270" extrusionOk="0">
                  <a:moveTo>
                    <a:pt x="5433" y="0"/>
                  </a:moveTo>
                  <a:cubicBezTo>
                    <a:pt x="2425" y="0"/>
                    <a:pt x="1" y="2425"/>
                    <a:pt x="1" y="5451"/>
                  </a:cubicBezTo>
                  <a:lnTo>
                    <a:pt x="1" y="12819"/>
                  </a:lnTo>
                  <a:cubicBezTo>
                    <a:pt x="1" y="15845"/>
                    <a:pt x="2425" y="18270"/>
                    <a:pt x="5433" y="18270"/>
                  </a:cubicBezTo>
                  <a:lnTo>
                    <a:pt x="14022" y="18270"/>
                  </a:lnTo>
                  <a:cubicBezTo>
                    <a:pt x="17029" y="18270"/>
                    <a:pt x="19454" y="15845"/>
                    <a:pt x="19454" y="12819"/>
                  </a:cubicBezTo>
                  <a:lnTo>
                    <a:pt x="19454" y="5451"/>
                  </a:lnTo>
                  <a:cubicBezTo>
                    <a:pt x="19454" y="2425"/>
                    <a:pt x="17029" y="0"/>
                    <a:pt x="14022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40;p68">
              <a:extLst>
                <a:ext uri="{FF2B5EF4-FFF2-40B4-BE49-F238E27FC236}">
                  <a16:creationId xmlns:a16="http://schemas.microsoft.com/office/drawing/2014/main" id="{BA07611B-1BD0-4ECF-B7F2-FF82CAA2C2AB}"/>
                </a:ext>
              </a:extLst>
            </p:cNvPr>
            <p:cNvSpPr/>
            <p:nvPr/>
          </p:nvSpPr>
          <p:spPr>
            <a:xfrm>
              <a:off x="840217" y="1939222"/>
              <a:ext cx="516511" cy="471396"/>
            </a:xfrm>
            <a:custGeom>
              <a:avLst/>
              <a:gdLst/>
              <a:ahLst/>
              <a:cxnLst/>
              <a:rect l="l" t="t" r="r" b="b"/>
              <a:pathLst>
                <a:path w="4531" h="4127" extrusionOk="0">
                  <a:moveTo>
                    <a:pt x="2266" y="1"/>
                  </a:moveTo>
                  <a:cubicBezTo>
                    <a:pt x="1739" y="1"/>
                    <a:pt x="1213" y="203"/>
                    <a:pt x="809" y="607"/>
                  </a:cubicBezTo>
                  <a:cubicBezTo>
                    <a:pt x="1" y="1415"/>
                    <a:pt x="1" y="2731"/>
                    <a:pt x="809" y="3520"/>
                  </a:cubicBezTo>
                  <a:cubicBezTo>
                    <a:pt x="1213" y="3924"/>
                    <a:pt x="1739" y="4126"/>
                    <a:pt x="2266" y="4126"/>
                  </a:cubicBezTo>
                  <a:cubicBezTo>
                    <a:pt x="2792" y="4126"/>
                    <a:pt x="3318" y="3924"/>
                    <a:pt x="3722" y="3520"/>
                  </a:cubicBezTo>
                  <a:cubicBezTo>
                    <a:pt x="4530" y="2731"/>
                    <a:pt x="4530" y="1415"/>
                    <a:pt x="3722" y="607"/>
                  </a:cubicBezTo>
                  <a:cubicBezTo>
                    <a:pt x="3318" y="203"/>
                    <a:pt x="2792" y="1"/>
                    <a:pt x="2266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141;p68">
              <a:extLst>
                <a:ext uri="{FF2B5EF4-FFF2-40B4-BE49-F238E27FC236}">
                  <a16:creationId xmlns:a16="http://schemas.microsoft.com/office/drawing/2014/main" id="{1910C329-7D74-4D12-9967-6261CCA61DA2}"/>
                </a:ext>
              </a:extLst>
            </p:cNvPr>
            <p:cNvSpPr/>
            <p:nvPr/>
          </p:nvSpPr>
          <p:spPr>
            <a:xfrm>
              <a:off x="3049203" y="1938994"/>
              <a:ext cx="525061" cy="472082"/>
            </a:xfrm>
            <a:custGeom>
              <a:avLst/>
              <a:gdLst/>
              <a:ahLst/>
              <a:cxnLst/>
              <a:rect l="l" t="t" r="r" b="b"/>
              <a:pathLst>
                <a:path w="4606" h="4133" extrusionOk="0">
                  <a:moveTo>
                    <a:pt x="2305" y="0"/>
                  </a:moveTo>
                  <a:cubicBezTo>
                    <a:pt x="1411" y="0"/>
                    <a:pt x="584" y="593"/>
                    <a:pt x="320" y="1492"/>
                  </a:cubicBezTo>
                  <a:cubicBezTo>
                    <a:pt x="1" y="2582"/>
                    <a:pt x="621" y="3729"/>
                    <a:pt x="1711" y="4048"/>
                  </a:cubicBezTo>
                  <a:cubicBezTo>
                    <a:pt x="1909" y="4105"/>
                    <a:pt x="2107" y="4132"/>
                    <a:pt x="2302" y="4132"/>
                  </a:cubicBezTo>
                  <a:cubicBezTo>
                    <a:pt x="3202" y="4132"/>
                    <a:pt x="4024" y="3554"/>
                    <a:pt x="4286" y="2658"/>
                  </a:cubicBezTo>
                  <a:cubicBezTo>
                    <a:pt x="4606" y="1549"/>
                    <a:pt x="3967" y="402"/>
                    <a:pt x="2877" y="83"/>
                  </a:cubicBezTo>
                  <a:cubicBezTo>
                    <a:pt x="2686" y="27"/>
                    <a:pt x="2494" y="0"/>
                    <a:pt x="2305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142;p68">
              <a:extLst>
                <a:ext uri="{FF2B5EF4-FFF2-40B4-BE49-F238E27FC236}">
                  <a16:creationId xmlns:a16="http://schemas.microsoft.com/office/drawing/2014/main" id="{B16E00F5-9CAE-403F-88CF-1758C07CBAEF}"/>
                </a:ext>
              </a:extLst>
            </p:cNvPr>
            <p:cNvSpPr/>
            <p:nvPr/>
          </p:nvSpPr>
          <p:spPr>
            <a:xfrm>
              <a:off x="3281296" y="2049219"/>
              <a:ext cx="157997" cy="255744"/>
            </a:xfrm>
            <a:custGeom>
              <a:avLst/>
              <a:gdLst/>
              <a:ahLst/>
              <a:cxnLst/>
              <a:rect l="l" t="t" r="r" b="b"/>
              <a:pathLst>
                <a:path w="1386" h="2239" extrusionOk="0">
                  <a:moveTo>
                    <a:pt x="258" y="1"/>
                  </a:moveTo>
                  <a:cubicBezTo>
                    <a:pt x="164" y="1"/>
                    <a:pt x="89" y="76"/>
                    <a:pt x="89" y="189"/>
                  </a:cubicBezTo>
                  <a:cubicBezTo>
                    <a:pt x="89" y="283"/>
                    <a:pt x="164" y="358"/>
                    <a:pt x="258" y="358"/>
                  </a:cubicBezTo>
                  <a:cubicBezTo>
                    <a:pt x="1273" y="358"/>
                    <a:pt x="1273" y="1862"/>
                    <a:pt x="258" y="1862"/>
                  </a:cubicBezTo>
                  <a:cubicBezTo>
                    <a:pt x="247" y="1860"/>
                    <a:pt x="236" y="1859"/>
                    <a:pt x="226" y="1859"/>
                  </a:cubicBezTo>
                  <a:cubicBezTo>
                    <a:pt x="0" y="1859"/>
                    <a:pt x="5" y="2238"/>
                    <a:pt x="241" y="2238"/>
                  </a:cubicBezTo>
                  <a:cubicBezTo>
                    <a:pt x="247" y="2238"/>
                    <a:pt x="252" y="2238"/>
                    <a:pt x="258" y="2238"/>
                  </a:cubicBezTo>
                  <a:cubicBezTo>
                    <a:pt x="878" y="2219"/>
                    <a:pt x="1386" y="1730"/>
                    <a:pt x="1386" y="1110"/>
                  </a:cubicBezTo>
                  <a:cubicBezTo>
                    <a:pt x="1386" y="508"/>
                    <a:pt x="878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43;p68">
              <a:extLst>
                <a:ext uri="{FF2B5EF4-FFF2-40B4-BE49-F238E27FC236}">
                  <a16:creationId xmlns:a16="http://schemas.microsoft.com/office/drawing/2014/main" id="{2F15FFF6-5DEC-4F5A-A4AB-7C12C6EB3F91}"/>
                </a:ext>
              </a:extLst>
            </p:cNvPr>
            <p:cNvSpPr/>
            <p:nvPr/>
          </p:nvSpPr>
          <p:spPr>
            <a:xfrm>
              <a:off x="3281296" y="2156589"/>
              <a:ext cx="123685" cy="148375"/>
            </a:xfrm>
            <a:custGeom>
              <a:avLst/>
              <a:gdLst/>
              <a:ahLst/>
              <a:cxnLst/>
              <a:rect l="l" t="t" r="r" b="b"/>
              <a:pathLst>
                <a:path w="1085" h="1299" extrusionOk="0">
                  <a:moveTo>
                    <a:pt x="258" y="1"/>
                  </a:moveTo>
                  <a:cubicBezTo>
                    <a:pt x="164" y="1"/>
                    <a:pt x="89" y="76"/>
                    <a:pt x="89" y="170"/>
                  </a:cubicBezTo>
                  <a:cubicBezTo>
                    <a:pt x="89" y="283"/>
                    <a:pt x="164" y="358"/>
                    <a:pt x="258" y="358"/>
                  </a:cubicBezTo>
                  <a:cubicBezTo>
                    <a:pt x="615" y="395"/>
                    <a:pt x="615" y="884"/>
                    <a:pt x="258" y="922"/>
                  </a:cubicBezTo>
                  <a:cubicBezTo>
                    <a:pt x="247" y="920"/>
                    <a:pt x="236" y="919"/>
                    <a:pt x="226" y="919"/>
                  </a:cubicBezTo>
                  <a:cubicBezTo>
                    <a:pt x="0" y="919"/>
                    <a:pt x="5" y="1298"/>
                    <a:pt x="241" y="1298"/>
                  </a:cubicBezTo>
                  <a:cubicBezTo>
                    <a:pt x="247" y="1298"/>
                    <a:pt x="252" y="1298"/>
                    <a:pt x="258" y="1298"/>
                  </a:cubicBezTo>
                  <a:cubicBezTo>
                    <a:pt x="1085" y="1241"/>
                    <a:pt x="1085" y="38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44;p68">
              <a:extLst>
                <a:ext uri="{FF2B5EF4-FFF2-40B4-BE49-F238E27FC236}">
                  <a16:creationId xmlns:a16="http://schemas.microsoft.com/office/drawing/2014/main" id="{1EF9923C-22FE-4F92-BD2B-CEC4840BE80B}"/>
                </a:ext>
              </a:extLst>
            </p:cNvPr>
            <p:cNvSpPr/>
            <p:nvPr/>
          </p:nvSpPr>
          <p:spPr>
            <a:xfrm>
              <a:off x="932325" y="2049219"/>
              <a:ext cx="192994" cy="255630"/>
            </a:xfrm>
            <a:custGeom>
              <a:avLst/>
              <a:gdLst/>
              <a:ahLst/>
              <a:cxnLst/>
              <a:rect l="l" t="t" r="r" b="b"/>
              <a:pathLst>
                <a:path w="1693" h="2238" extrusionOk="0">
                  <a:moveTo>
                    <a:pt x="1486" y="1"/>
                  </a:moveTo>
                  <a:cubicBezTo>
                    <a:pt x="1" y="1"/>
                    <a:pt x="1" y="2238"/>
                    <a:pt x="1486" y="2238"/>
                  </a:cubicBezTo>
                  <a:cubicBezTo>
                    <a:pt x="1693" y="2200"/>
                    <a:pt x="1693" y="1881"/>
                    <a:pt x="1486" y="1862"/>
                  </a:cubicBezTo>
                  <a:cubicBezTo>
                    <a:pt x="471" y="1862"/>
                    <a:pt x="471" y="358"/>
                    <a:pt x="1486" y="358"/>
                  </a:cubicBezTo>
                  <a:cubicBezTo>
                    <a:pt x="1580" y="358"/>
                    <a:pt x="1655" y="283"/>
                    <a:pt x="1655" y="189"/>
                  </a:cubicBezTo>
                  <a:cubicBezTo>
                    <a:pt x="1655" y="76"/>
                    <a:pt x="1580" y="1"/>
                    <a:pt x="1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45;p68">
              <a:extLst>
                <a:ext uri="{FF2B5EF4-FFF2-40B4-BE49-F238E27FC236}">
                  <a16:creationId xmlns:a16="http://schemas.microsoft.com/office/drawing/2014/main" id="{C1D404F1-8347-41D8-B546-08E58BE018AE}"/>
                </a:ext>
              </a:extLst>
            </p:cNvPr>
            <p:cNvSpPr/>
            <p:nvPr/>
          </p:nvSpPr>
          <p:spPr>
            <a:xfrm>
              <a:off x="998099" y="2156475"/>
              <a:ext cx="127218" cy="148489"/>
            </a:xfrm>
            <a:custGeom>
              <a:avLst/>
              <a:gdLst/>
              <a:ahLst/>
              <a:cxnLst/>
              <a:rect l="l" t="t" r="r" b="b"/>
              <a:pathLst>
                <a:path w="1116" h="1300" extrusionOk="0">
                  <a:moveTo>
                    <a:pt x="855" y="0"/>
                  </a:moveTo>
                  <a:cubicBezTo>
                    <a:pt x="0" y="0"/>
                    <a:pt x="6" y="1299"/>
                    <a:pt x="872" y="1299"/>
                  </a:cubicBezTo>
                  <a:cubicBezTo>
                    <a:pt x="884" y="1299"/>
                    <a:pt x="897" y="1299"/>
                    <a:pt x="909" y="1299"/>
                  </a:cubicBezTo>
                  <a:cubicBezTo>
                    <a:pt x="1116" y="1261"/>
                    <a:pt x="1116" y="942"/>
                    <a:pt x="909" y="923"/>
                  </a:cubicBezTo>
                  <a:cubicBezTo>
                    <a:pt x="897" y="924"/>
                    <a:pt x="886" y="924"/>
                    <a:pt x="874" y="924"/>
                  </a:cubicBezTo>
                  <a:cubicBezTo>
                    <a:pt x="507" y="924"/>
                    <a:pt x="507" y="357"/>
                    <a:pt x="874" y="357"/>
                  </a:cubicBezTo>
                  <a:cubicBezTo>
                    <a:pt x="886" y="357"/>
                    <a:pt x="897" y="358"/>
                    <a:pt x="909" y="359"/>
                  </a:cubicBezTo>
                  <a:cubicBezTo>
                    <a:pt x="1003" y="359"/>
                    <a:pt x="1078" y="284"/>
                    <a:pt x="1078" y="171"/>
                  </a:cubicBezTo>
                  <a:cubicBezTo>
                    <a:pt x="1078" y="77"/>
                    <a:pt x="1003" y="2"/>
                    <a:pt x="909" y="2"/>
                  </a:cubicBezTo>
                  <a:cubicBezTo>
                    <a:pt x="891" y="1"/>
                    <a:pt x="873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46;p68">
              <a:extLst>
                <a:ext uri="{FF2B5EF4-FFF2-40B4-BE49-F238E27FC236}">
                  <a16:creationId xmlns:a16="http://schemas.microsoft.com/office/drawing/2014/main" id="{D8CF93C2-22ED-418E-9709-AF83B5100D04}"/>
                </a:ext>
              </a:extLst>
            </p:cNvPr>
            <p:cNvSpPr/>
            <p:nvPr/>
          </p:nvSpPr>
          <p:spPr>
            <a:xfrm>
              <a:off x="981684" y="677398"/>
              <a:ext cx="2374060" cy="1019893"/>
            </a:xfrm>
            <a:custGeom>
              <a:avLst/>
              <a:gdLst/>
              <a:ahLst/>
              <a:cxnLst/>
              <a:rect l="l" t="t" r="r" b="b"/>
              <a:pathLst>
                <a:path w="20826" h="8929" extrusionOk="0">
                  <a:moveTo>
                    <a:pt x="12368" y="1"/>
                  </a:moveTo>
                  <a:cubicBezTo>
                    <a:pt x="4906" y="1"/>
                    <a:pt x="3120" y="1298"/>
                    <a:pt x="3120" y="1298"/>
                  </a:cubicBezTo>
                  <a:cubicBezTo>
                    <a:pt x="3252" y="1580"/>
                    <a:pt x="3383" y="1861"/>
                    <a:pt x="3553" y="2125"/>
                  </a:cubicBezTo>
                  <a:cubicBezTo>
                    <a:pt x="0" y="4888"/>
                    <a:pt x="357" y="8440"/>
                    <a:pt x="357" y="8440"/>
                  </a:cubicBezTo>
                  <a:cubicBezTo>
                    <a:pt x="2669" y="8045"/>
                    <a:pt x="3872" y="5357"/>
                    <a:pt x="4455" y="3365"/>
                  </a:cubicBezTo>
                  <a:cubicBezTo>
                    <a:pt x="5827" y="5000"/>
                    <a:pt x="8383" y="6974"/>
                    <a:pt x="12706" y="6974"/>
                  </a:cubicBezTo>
                  <a:cubicBezTo>
                    <a:pt x="19999" y="6974"/>
                    <a:pt x="20826" y="8929"/>
                    <a:pt x="20826" y="8929"/>
                  </a:cubicBezTo>
                  <a:cubicBezTo>
                    <a:pt x="20826" y="8929"/>
                    <a:pt x="19848" y="1"/>
                    <a:pt x="1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" name="Google Shape;2147;p68">
              <a:extLst>
                <a:ext uri="{FF2B5EF4-FFF2-40B4-BE49-F238E27FC236}">
                  <a16:creationId xmlns:a16="http://schemas.microsoft.com/office/drawing/2014/main" id="{285BFF8C-4BC3-4FA8-82DE-B8D550B0F4FB}"/>
                </a:ext>
              </a:extLst>
            </p:cNvPr>
            <p:cNvGrpSpPr/>
            <p:nvPr/>
          </p:nvGrpSpPr>
          <p:grpSpPr>
            <a:xfrm>
              <a:off x="1548204" y="1712618"/>
              <a:ext cx="1307432" cy="742582"/>
              <a:chOff x="2833916" y="2507330"/>
              <a:chExt cx="327349" cy="185906"/>
            </a:xfrm>
          </p:grpSpPr>
          <p:sp>
            <p:nvSpPr>
              <p:cNvPr id="212" name="Google Shape;2148;p68">
                <a:extLst>
                  <a:ext uri="{FF2B5EF4-FFF2-40B4-BE49-F238E27FC236}">
                    <a16:creationId xmlns:a16="http://schemas.microsoft.com/office/drawing/2014/main" id="{D07F8E1D-D3EC-4214-80A9-70B2C36B914A}"/>
                  </a:ext>
                </a:extLst>
              </p:cNvPr>
              <p:cNvSpPr/>
              <p:nvPr/>
            </p:nvSpPr>
            <p:spPr>
              <a:xfrm>
                <a:off x="2972982" y="2573874"/>
                <a:ext cx="44240" cy="79387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2776" extrusionOk="0">
                    <a:moveTo>
                      <a:pt x="1046" y="1"/>
                    </a:moveTo>
                    <a:cubicBezTo>
                      <a:pt x="964" y="1"/>
                      <a:pt x="889" y="57"/>
                      <a:pt x="907" y="170"/>
                    </a:cubicBezTo>
                    <a:lnTo>
                      <a:pt x="1001" y="1222"/>
                    </a:lnTo>
                    <a:cubicBezTo>
                      <a:pt x="1033" y="1491"/>
                      <a:pt x="1078" y="2489"/>
                      <a:pt x="634" y="2489"/>
                    </a:cubicBezTo>
                    <a:cubicBezTo>
                      <a:pt x="550" y="2489"/>
                      <a:pt x="448" y="2453"/>
                      <a:pt x="325" y="2369"/>
                    </a:cubicBezTo>
                    <a:cubicBezTo>
                      <a:pt x="292" y="2346"/>
                      <a:pt x="260" y="2336"/>
                      <a:pt x="230" y="2336"/>
                    </a:cubicBezTo>
                    <a:cubicBezTo>
                      <a:pt x="89" y="2336"/>
                      <a:pt x="0" y="2558"/>
                      <a:pt x="156" y="2651"/>
                    </a:cubicBezTo>
                    <a:cubicBezTo>
                      <a:pt x="283" y="2736"/>
                      <a:pt x="426" y="2775"/>
                      <a:pt x="567" y="2775"/>
                    </a:cubicBezTo>
                    <a:cubicBezTo>
                      <a:pt x="863" y="2775"/>
                      <a:pt x="1150" y="2599"/>
                      <a:pt x="1265" y="2294"/>
                    </a:cubicBezTo>
                    <a:cubicBezTo>
                      <a:pt x="1546" y="1692"/>
                      <a:pt x="1302" y="790"/>
                      <a:pt x="1227" y="170"/>
                    </a:cubicBezTo>
                    <a:cubicBezTo>
                      <a:pt x="1218" y="57"/>
                      <a:pt x="1128" y="1"/>
                      <a:pt x="1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49;p68">
                <a:extLst>
                  <a:ext uri="{FF2B5EF4-FFF2-40B4-BE49-F238E27FC236}">
                    <a16:creationId xmlns:a16="http://schemas.microsoft.com/office/drawing/2014/main" id="{364D0505-52B6-4863-818B-9C3103C07618}"/>
                  </a:ext>
                </a:extLst>
              </p:cNvPr>
              <p:cNvSpPr/>
              <p:nvPr/>
            </p:nvSpPr>
            <p:spPr>
              <a:xfrm>
                <a:off x="2861312" y="2507673"/>
                <a:ext cx="70636" cy="28655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1002" extrusionOk="0">
                    <a:moveTo>
                      <a:pt x="493" y="0"/>
                    </a:moveTo>
                    <a:cubicBezTo>
                      <a:pt x="104" y="0"/>
                      <a:pt x="0" y="591"/>
                      <a:pt x="414" y="699"/>
                    </a:cubicBezTo>
                    <a:lnTo>
                      <a:pt x="1880" y="981"/>
                    </a:lnTo>
                    <a:lnTo>
                      <a:pt x="1937" y="981"/>
                    </a:lnTo>
                    <a:lnTo>
                      <a:pt x="1937" y="1000"/>
                    </a:lnTo>
                    <a:cubicBezTo>
                      <a:pt x="1949" y="1001"/>
                      <a:pt x="1961" y="1001"/>
                      <a:pt x="1973" y="1001"/>
                    </a:cubicBezTo>
                    <a:cubicBezTo>
                      <a:pt x="2410" y="1001"/>
                      <a:pt x="2469" y="341"/>
                      <a:pt x="2012" y="286"/>
                    </a:cubicBezTo>
                    <a:lnTo>
                      <a:pt x="546" y="4"/>
                    </a:lnTo>
                    <a:cubicBezTo>
                      <a:pt x="528" y="1"/>
                      <a:pt x="510" y="0"/>
                      <a:pt x="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50;p68">
                <a:extLst>
                  <a:ext uri="{FF2B5EF4-FFF2-40B4-BE49-F238E27FC236}">
                    <a16:creationId xmlns:a16="http://schemas.microsoft.com/office/drawing/2014/main" id="{6E37C333-D4E1-4A42-9676-8C023ADB0856}"/>
                  </a:ext>
                </a:extLst>
              </p:cNvPr>
              <p:cNvSpPr/>
              <p:nvPr/>
            </p:nvSpPr>
            <p:spPr>
              <a:xfrm>
                <a:off x="3064835" y="2507330"/>
                <a:ext cx="71665" cy="2845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995" extrusionOk="0">
                    <a:moveTo>
                      <a:pt x="2031" y="0"/>
                    </a:moveTo>
                    <a:cubicBezTo>
                      <a:pt x="1998" y="0"/>
                      <a:pt x="1962" y="5"/>
                      <a:pt x="1924" y="16"/>
                    </a:cubicBezTo>
                    <a:lnTo>
                      <a:pt x="458" y="298"/>
                    </a:lnTo>
                    <a:cubicBezTo>
                      <a:pt x="1" y="334"/>
                      <a:pt x="60" y="995"/>
                      <a:pt x="497" y="995"/>
                    </a:cubicBezTo>
                    <a:cubicBezTo>
                      <a:pt x="509" y="995"/>
                      <a:pt x="521" y="994"/>
                      <a:pt x="534" y="993"/>
                    </a:cubicBezTo>
                    <a:cubicBezTo>
                      <a:pt x="552" y="993"/>
                      <a:pt x="571" y="993"/>
                      <a:pt x="590" y="974"/>
                    </a:cubicBezTo>
                    <a:lnTo>
                      <a:pt x="2056" y="692"/>
                    </a:lnTo>
                    <a:cubicBezTo>
                      <a:pt x="2505" y="641"/>
                      <a:pt x="2414" y="0"/>
                      <a:pt x="2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1;p68">
                <a:extLst>
                  <a:ext uri="{FF2B5EF4-FFF2-40B4-BE49-F238E27FC236}">
                    <a16:creationId xmlns:a16="http://schemas.microsoft.com/office/drawing/2014/main" id="{7FE24957-5D53-4EF1-B1F8-B5DCB97730F4}"/>
                  </a:ext>
                </a:extLst>
              </p:cNvPr>
              <p:cNvSpPr/>
              <p:nvPr/>
            </p:nvSpPr>
            <p:spPr>
              <a:xfrm>
                <a:off x="2969894" y="2685143"/>
                <a:ext cx="41953" cy="8093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283" extrusionOk="0">
                    <a:moveTo>
                      <a:pt x="151" y="0"/>
                    </a:moveTo>
                    <a:cubicBezTo>
                      <a:pt x="57" y="0"/>
                      <a:pt x="1" y="75"/>
                      <a:pt x="1" y="151"/>
                    </a:cubicBezTo>
                    <a:cubicBezTo>
                      <a:pt x="1" y="226"/>
                      <a:pt x="57" y="282"/>
                      <a:pt x="151" y="282"/>
                    </a:cubicBezTo>
                    <a:lnTo>
                      <a:pt x="1316" y="282"/>
                    </a:lnTo>
                    <a:cubicBezTo>
                      <a:pt x="1391" y="282"/>
                      <a:pt x="1467" y="226"/>
                      <a:pt x="1467" y="151"/>
                    </a:cubicBezTo>
                    <a:cubicBezTo>
                      <a:pt x="1467" y="75"/>
                      <a:pt x="1391" y="0"/>
                      <a:pt x="13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52;p68">
                <a:extLst>
                  <a:ext uri="{FF2B5EF4-FFF2-40B4-BE49-F238E27FC236}">
                    <a16:creationId xmlns:a16="http://schemas.microsoft.com/office/drawing/2014/main" id="{50867BCE-083D-4F48-8A54-D68160F75860}"/>
                  </a:ext>
                </a:extLst>
              </p:cNvPr>
              <p:cNvSpPr/>
              <p:nvPr/>
            </p:nvSpPr>
            <p:spPr>
              <a:xfrm>
                <a:off x="3042443" y="2555687"/>
                <a:ext cx="116678" cy="106268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3716" extrusionOk="0">
                    <a:moveTo>
                      <a:pt x="2025" y="1"/>
                    </a:moveTo>
                    <a:cubicBezTo>
                      <a:pt x="1190" y="1"/>
                      <a:pt x="435" y="577"/>
                      <a:pt x="226" y="1426"/>
                    </a:cubicBezTo>
                    <a:cubicBezTo>
                      <a:pt x="1" y="2441"/>
                      <a:pt x="602" y="3437"/>
                      <a:pt x="1617" y="3663"/>
                    </a:cubicBezTo>
                    <a:cubicBezTo>
                      <a:pt x="1764" y="3699"/>
                      <a:pt x="1911" y="3716"/>
                      <a:pt x="2056" y="3716"/>
                    </a:cubicBezTo>
                    <a:cubicBezTo>
                      <a:pt x="2891" y="3716"/>
                      <a:pt x="3646" y="3140"/>
                      <a:pt x="3854" y="2291"/>
                    </a:cubicBezTo>
                    <a:cubicBezTo>
                      <a:pt x="4079" y="1294"/>
                      <a:pt x="3459" y="298"/>
                      <a:pt x="2463" y="54"/>
                    </a:cubicBezTo>
                    <a:cubicBezTo>
                      <a:pt x="2316" y="18"/>
                      <a:pt x="2169" y="1"/>
                      <a:pt x="20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53;p68">
                <a:extLst>
                  <a:ext uri="{FF2B5EF4-FFF2-40B4-BE49-F238E27FC236}">
                    <a16:creationId xmlns:a16="http://schemas.microsoft.com/office/drawing/2014/main" id="{E40471A4-4AD3-4D34-9B8B-6521CEC59371}"/>
                  </a:ext>
                </a:extLst>
              </p:cNvPr>
              <p:cNvSpPr/>
              <p:nvPr/>
            </p:nvSpPr>
            <p:spPr>
              <a:xfrm>
                <a:off x="3065035" y="2558289"/>
                <a:ext cx="96231" cy="101607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3553" extrusionOk="0">
                    <a:moveTo>
                      <a:pt x="1786" y="1"/>
                    </a:moveTo>
                    <a:cubicBezTo>
                      <a:pt x="1711" y="19"/>
                      <a:pt x="1617" y="38"/>
                      <a:pt x="1542" y="76"/>
                    </a:cubicBezTo>
                    <a:cubicBezTo>
                      <a:pt x="0" y="790"/>
                      <a:pt x="151" y="3045"/>
                      <a:pt x="1786" y="3553"/>
                    </a:cubicBezTo>
                    <a:cubicBezTo>
                      <a:pt x="1861" y="3515"/>
                      <a:pt x="1955" y="3496"/>
                      <a:pt x="2030" y="3459"/>
                    </a:cubicBezTo>
                    <a:cubicBezTo>
                      <a:pt x="2951" y="3027"/>
                      <a:pt x="3365" y="1918"/>
                      <a:pt x="2932" y="997"/>
                    </a:cubicBezTo>
                    <a:cubicBezTo>
                      <a:pt x="2707" y="508"/>
                      <a:pt x="2293" y="151"/>
                      <a:pt x="17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54;p68">
                <a:extLst>
                  <a:ext uri="{FF2B5EF4-FFF2-40B4-BE49-F238E27FC236}">
                    <a16:creationId xmlns:a16="http://schemas.microsoft.com/office/drawing/2014/main" id="{19F673A2-53E8-4FB3-B943-D9BD8D54A25C}"/>
                  </a:ext>
                </a:extLst>
              </p:cNvPr>
              <p:cNvSpPr/>
              <p:nvPr/>
            </p:nvSpPr>
            <p:spPr>
              <a:xfrm>
                <a:off x="2833916" y="2555687"/>
                <a:ext cx="117193" cy="106611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728" extrusionOk="0">
                    <a:moveTo>
                      <a:pt x="2042" y="1"/>
                    </a:moveTo>
                    <a:cubicBezTo>
                      <a:pt x="1203" y="1"/>
                      <a:pt x="437" y="577"/>
                      <a:pt x="245" y="1426"/>
                    </a:cubicBezTo>
                    <a:cubicBezTo>
                      <a:pt x="0" y="2441"/>
                      <a:pt x="621" y="3437"/>
                      <a:pt x="1617" y="3681"/>
                    </a:cubicBezTo>
                    <a:cubicBezTo>
                      <a:pt x="1755" y="3713"/>
                      <a:pt x="1893" y="3728"/>
                      <a:pt x="2030" y="3728"/>
                    </a:cubicBezTo>
                    <a:cubicBezTo>
                      <a:pt x="2879" y="3728"/>
                      <a:pt x="3659" y="3149"/>
                      <a:pt x="3853" y="2291"/>
                    </a:cubicBezTo>
                    <a:cubicBezTo>
                      <a:pt x="4098" y="1294"/>
                      <a:pt x="3477" y="298"/>
                      <a:pt x="2481" y="54"/>
                    </a:cubicBezTo>
                    <a:cubicBezTo>
                      <a:pt x="2334" y="18"/>
                      <a:pt x="2187" y="1"/>
                      <a:pt x="20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55;p68">
                <a:extLst>
                  <a:ext uri="{FF2B5EF4-FFF2-40B4-BE49-F238E27FC236}">
                    <a16:creationId xmlns:a16="http://schemas.microsoft.com/office/drawing/2014/main" id="{D5023729-231C-46BA-A76D-01D9A7A3956A}"/>
                  </a:ext>
                </a:extLst>
              </p:cNvPr>
              <p:cNvSpPr/>
              <p:nvPr/>
            </p:nvSpPr>
            <p:spPr>
              <a:xfrm>
                <a:off x="2857022" y="2558289"/>
                <a:ext cx="96231" cy="101607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3553" extrusionOk="0">
                    <a:moveTo>
                      <a:pt x="1786" y="1"/>
                    </a:moveTo>
                    <a:cubicBezTo>
                      <a:pt x="1711" y="19"/>
                      <a:pt x="1636" y="57"/>
                      <a:pt x="1560" y="95"/>
                    </a:cubicBezTo>
                    <a:cubicBezTo>
                      <a:pt x="0" y="790"/>
                      <a:pt x="151" y="3045"/>
                      <a:pt x="1786" y="3553"/>
                    </a:cubicBezTo>
                    <a:cubicBezTo>
                      <a:pt x="1861" y="3534"/>
                      <a:pt x="1955" y="3496"/>
                      <a:pt x="2030" y="3459"/>
                    </a:cubicBezTo>
                    <a:cubicBezTo>
                      <a:pt x="2951" y="3027"/>
                      <a:pt x="3365" y="1918"/>
                      <a:pt x="2933" y="997"/>
                    </a:cubicBezTo>
                    <a:cubicBezTo>
                      <a:pt x="2707" y="508"/>
                      <a:pt x="2294" y="151"/>
                      <a:pt x="17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" name="Google Shape;2156;p68">
            <a:extLst>
              <a:ext uri="{FF2B5EF4-FFF2-40B4-BE49-F238E27FC236}">
                <a16:creationId xmlns:a16="http://schemas.microsoft.com/office/drawing/2014/main" id="{152C2E57-748A-49C0-9E1D-22045D7535CB}"/>
              </a:ext>
            </a:extLst>
          </p:cNvPr>
          <p:cNvGrpSpPr/>
          <p:nvPr/>
        </p:nvGrpSpPr>
        <p:grpSpPr>
          <a:xfrm>
            <a:off x="8757449" y="4042344"/>
            <a:ext cx="977419" cy="906972"/>
            <a:chOff x="2656531" y="2949031"/>
            <a:chExt cx="685867" cy="636433"/>
          </a:xfrm>
        </p:grpSpPr>
        <p:sp>
          <p:nvSpPr>
            <p:cNvPr id="221" name="Google Shape;2157;p68">
              <a:extLst>
                <a:ext uri="{FF2B5EF4-FFF2-40B4-BE49-F238E27FC236}">
                  <a16:creationId xmlns:a16="http://schemas.microsoft.com/office/drawing/2014/main" id="{3C0B28D5-225F-462D-9A76-09949CDC4E7C}"/>
                </a:ext>
              </a:extLst>
            </p:cNvPr>
            <p:cNvSpPr/>
            <p:nvPr/>
          </p:nvSpPr>
          <p:spPr>
            <a:xfrm>
              <a:off x="2683955" y="2949031"/>
              <a:ext cx="625141" cy="461363"/>
            </a:xfrm>
            <a:custGeom>
              <a:avLst/>
              <a:gdLst/>
              <a:ahLst/>
              <a:cxnLst/>
              <a:rect l="l" t="t" r="r" b="b"/>
              <a:pathLst>
                <a:path w="21860" h="16133" extrusionOk="0">
                  <a:moveTo>
                    <a:pt x="7819" y="1"/>
                  </a:moveTo>
                  <a:cubicBezTo>
                    <a:pt x="3496" y="1"/>
                    <a:pt x="0" y="3497"/>
                    <a:pt x="0" y="7801"/>
                  </a:cubicBezTo>
                  <a:lnTo>
                    <a:pt x="0" y="13214"/>
                  </a:lnTo>
                  <a:cubicBezTo>
                    <a:pt x="0" y="15601"/>
                    <a:pt x="1075" y="16132"/>
                    <a:pt x="2770" y="16132"/>
                  </a:cubicBezTo>
                  <a:cubicBezTo>
                    <a:pt x="4131" y="16132"/>
                    <a:pt x="5893" y="15789"/>
                    <a:pt x="7819" y="15789"/>
                  </a:cubicBezTo>
                  <a:lnTo>
                    <a:pt x="14041" y="15789"/>
                  </a:lnTo>
                  <a:cubicBezTo>
                    <a:pt x="15966" y="15789"/>
                    <a:pt x="17728" y="16132"/>
                    <a:pt x="19090" y="16132"/>
                  </a:cubicBezTo>
                  <a:cubicBezTo>
                    <a:pt x="20785" y="16132"/>
                    <a:pt x="21859" y="15601"/>
                    <a:pt x="21859" y="13214"/>
                  </a:cubicBezTo>
                  <a:lnTo>
                    <a:pt x="21859" y="7801"/>
                  </a:lnTo>
                  <a:cubicBezTo>
                    <a:pt x="21859" y="3497"/>
                    <a:pt x="18363" y="1"/>
                    <a:pt x="14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158;p68">
              <a:extLst>
                <a:ext uri="{FF2B5EF4-FFF2-40B4-BE49-F238E27FC236}">
                  <a16:creationId xmlns:a16="http://schemas.microsoft.com/office/drawing/2014/main" id="{FCF77D43-4044-46B3-910D-A228A9C33DFB}"/>
                </a:ext>
              </a:extLst>
            </p:cNvPr>
            <p:cNvSpPr/>
            <p:nvPr/>
          </p:nvSpPr>
          <p:spPr>
            <a:xfrm>
              <a:off x="2719958" y="3062988"/>
              <a:ext cx="556336" cy="522476"/>
            </a:xfrm>
            <a:custGeom>
              <a:avLst/>
              <a:gdLst/>
              <a:ahLst/>
              <a:cxnLst/>
              <a:rect l="l" t="t" r="r" b="b"/>
              <a:pathLst>
                <a:path w="19454" h="18270" extrusionOk="0">
                  <a:moveTo>
                    <a:pt x="5433" y="0"/>
                  </a:moveTo>
                  <a:cubicBezTo>
                    <a:pt x="2425" y="0"/>
                    <a:pt x="1" y="2425"/>
                    <a:pt x="1" y="5451"/>
                  </a:cubicBezTo>
                  <a:lnTo>
                    <a:pt x="1" y="12819"/>
                  </a:lnTo>
                  <a:cubicBezTo>
                    <a:pt x="1" y="15845"/>
                    <a:pt x="2425" y="18270"/>
                    <a:pt x="5433" y="18270"/>
                  </a:cubicBezTo>
                  <a:lnTo>
                    <a:pt x="14022" y="18270"/>
                  </a:lnTo>
                  <a:cubicBezTo>
                    <a:pt x="17029" y="18270"/>
                    <a:pt x="19454" y="15845"/>
                    <a:pt x="19454" y="12819"/>
                  </a:cubicBezTo>
                  <a:lnTo>
                    <a:pt x="19454" y="5451"/>
                  </a:lnTo>
                  <a:cubicBezTo>
                    <a:pt x="19454" y="2425"/>
                    <a:pt x="17029" y="0"/>
                    <a:pt x="14022" y="0"/>
                  </a:cubicBezTo>
                  <a:close/>
                </a:path>
              </a:pathLst>
            </a:custGeom>
            <a:solidFill>
              <a:srgbClr val="D18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159;p68">
              <a:extLst>
                <a:ext uri="{FF2B5EF4-FFF2-40B4-BE49-F238E27FC236}">
                  <a16:creationId xmlns:a16="http://schemas.microsoft.com/office/drawing/2014/main" id="{2F21940C-4093-4111-826D-29D86F8009C2}"/>
                </a:ext>
              </a:extLst>
            </p:cNvPr>
            <p:cNvSpPr/>
            <p:nvPr/>
          </p:nvSpPr>
          <p:spPr>
            <a:xfrm>
              <a:off x="2990855" y="3403714"/>
              <a:ext cx="33145" cy="24251"/>
            </a:xfrm>
            <a:custGeom>
              <a:avLst/>
              <a:gdLst/>
              <a:ahLst/>
              <a:cxnLst/>
              <a:rect l="l" t="t" r="r" b="b"/>
              <a:pathLst>
                <a:path w="1159" h="848" extrusionOk="0">
                  <a:moveTo>
                    <a:pt x="992" y="0"/>
                  </a:moveTo>
                  <a:cubicBezTo>
                    <a:pt x="939" y="0"/>
                    <a:pt x="887" y="29"/>
                    <a:pt x="865" y="96"/>
                  </a:cubicBezTo>
                  <a:cubicBezTo>
                    <a:pt x="793" y="383"/>
                    <a:pt x="516" y="567"/>
                    <a:pt x="230" y="567"/>
                  </a:cubicBezTo>
                  <a:cubicBezTo>
                    <a:pt x="216" y="567"/>
                    <a:pt x="202" y="566"/>
                    <a:pt x="188" y="566"/>
                  </a:cubicBezTo>
                  <a:cubicBezTo>
                    <a:pt x="182" y="565"/>
                    <a:pt x="177" y="565"/>
                    <a:pt x="171" y="565"/>
                  </a:cubicBezTo>
                  <a:cubicBezTo>
                    <a:pt x="1" y="565"/>
                    <a:pt x="7" y="829"/>
                    <a:pt x="188" y="847"/>
                  </a:cubicBezTo>
                  <a:lnTo>
                    <a:pt x="188" y="829"/>
                  </a:lnTo>
                  <a:cubicBezTo>
                    <a:pt x="214" y="831"/>
                    <a:pt x="240" y="832"/>
                    <a:pt x="266" y="832"/>
                  </a:cubicBezTo>
                  <a:cubicBezTo>
                    <a:pt x="667" y="832"/>
                    <a:pt x="1023" y="560"/>
                    <a:pt x="1147" y="171"/>
                  </a:cubicBezTo>
                  <a:cubicBezTo>
                    <a:pt x="1158" y="68"/>
                    <a:pt x="1073" y="0"/>
                    <a:pt x="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160;p68">
              <a:extLst>
                <a:ext uri="{FF2B5EF4-FFF2-40B4-BE49-F238E27FC236}">
                  <a16:creationId xmlns:a16="http://schemas.microsoft.com/office/drawing/2014/main" id="{B3283B80-9704-4565-9691-3F1A12F0CE8B}"/>
                </a:ext>
              </a:extLst>
            </p:cNvPr>
            <p:cNvSpPr/>
            <p:nvPr/>
          </p:nvSpPr>
          <p:spPr>
            <a:xfrm>
              <a:off x="3066264" y="3242688"/>
              <a:ext cx="64316" cy="29141"/>
            </a:xfrm>
            <a:custGeom>
              <a:avLst/>
              <a:gdLst/>
              <a:ahLst/>
              <a:cxnLst/>
              <a:rect l="l" t="t" r="r" b="b"/>
              <a:pathLst>
                <a:path w="2249" h="1019" extrusionOk="0">
                  <a:moveTo>
                    <a:pt x="1112" y="0"/>
                  </a:moveTo>
                  <a:cubicBezTo>
                    <a:pt x="745" y="0"/>
                    <a:pt x="379" y="170"/>
                    <a:pt x="145" y="520"/>
                  </a:cubicBezTo>
                  <a:cubicBezTo>
                    <a:pt x="1" y="730"/>
                    <a:pt x="195" y="931"/>
                    <a:pt x="390" y="931"/>
                  </a:cubicBezTo>
                  <a:cubicBezTo>
                    <a:pt x="474" y="931"/>
                    <a:pt x="558" y="893"/>
                    <a:pt x="615" y="802"/>
                  </a:cubicBezTo>
                  <a:cubicBezTo>
                    <a:pt x="737" y="628"/>
                    <a:pt x="924" y="542"/>
                    <a:pt x="1110" y="542"/>
                  </a:cubicBezTo>
                  <a:cubicBezTo>
                    <a:pt x="1325" y="542"/>
                    <a:pt x="1538" y="656"/>
                    <a:pt x="1649" y="877"/>
                  </a:cubicBezTo>
                  <a:cubicBezTo>
                    <a:pt x="1701" y="977"/>
                    <a:pt x="1785" y="1018"/>
                    <a:pt x="1869" y="1018"/>
                  </a:cubicBezTo>
                  <a:cubicBezTo>
                    <a:pt x="2057" y="1018"/>
                    <a:pt x="2248" y="816"/>
                    <a:pt x="2119" y="596"/>
                  </a:cubicBezTo>
                  <a:lnTo>
                    <a:pt x="2138" y="596"/>
                  </a:lnTo>
                  <a:cubicBezTo>
                    <a:pt x="1912" y="203"/>
                    <a:pt x="1512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161;p68">
              <a:extLst>
                <a:ext uri="{FF2B5EF4-FFF2-40B4-BE49-F238E27FC236}">
                  <a16:creationId xmlns:a16="http://schemas.microsoft.com/office/drawing/2014/main" id="{81C172FA-3CA5-47A4-A399-79CBE3FBA086}"/>
                </a:ext>
              </a:extLst>
            </p:cNvPr>
            <p:cNvSpPr/>
            <p:nvPr/>
          </p:nvSpPr>
          <p:spPr>
            <a:xfrm>
              <a:off x="2972896" y="3309546"/>
              <a:ext cx="44326" cy="79530"/>
            </a:xfrm>
            <a:custGeom>
              <a:avLst/>
              <a:gdLst/>
              <a:ahLst/>
              <a:cxnLst/>
              <a:rect l="l" t="t" r="r" b="b"/>
              <a:pathLst>
                <a:path w="1550" h="2781" extrusionOk="0">
                  <a:moveTo>
                    <a:pt x="1049" y="1"/>
                  </a:moveTo>
                  <a:cubicBezTo>
                    <a:pt x="967" y="1"/>
                    <a:pt x="892" y="52"/>
                    <a:pt x="910" y="156"/>
                  </a:cubicBezTo>
                  <a:lnTo>
                    <a:pt x="1004" y="1227"/>
                  </a:lnTo>
                  <a:cubicBezTo>
                    <a:pt x="1036" y="1495"/>
                    <a:pt x="1081" y="2476"/>
                    <a:pt x="640" y="2476"/>
                  </a:cubicBezTo>
                  <a:cubicBezTo>
                    <a:pt x="555" y="2476"/>
                    <a:pt x="452" y="2440"/>
                    <a:pt x="328" y="2355"/>
                  </a:cubicBezTo>
                  <a:cubicBezTo>
                    <a:pt x="298" y="2337"/>
                    <a:pt x="268" y="2329"/>
                    <a:pt x="240" y="2329"/>
                  </a:cubicBezTo>
                  <a:cubicBezTo>
                    <a:pt x="95" y="2329"/>
                    <a:pt x="1" y="2545"/>
                    <a:pt x="159" y="2656"/>
                  </a:cubicBezTo>
                  <a:cubicBezTo>
                    <a:pt x="286" y="2741"/>
                    <a:pt x="429" y="2780"/>
                    <a:pt x="570" y="2780"/>
                  </a:cubicBezTo>
                  <a:cubicBezTo>
                    <a:pt x="866" y="2780"/>
                    <a:pt x="1153" y="2604"/>
                    <a:pt x="1268" y="2299"/>
                  </a:cubicBezTo>
                  <a:cubicBezTo>
                    <a:pt x="1549" y="1678"/>
                    <a:pt x="1305" y="795"/>
                    <a:pt x="1230" y="156"/>
                  </a:cubicBezTo>
                  <a:cubicBezTo>
                    <a:pt x="1221" y="52"/>
                    <a:pt x="1131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162;p68">
              <a:extLst>
                <a:ext uri="{FF2B5EF4-FFF2-40B4-BE49-F238E27FC236}">
                  <a16:creationId xmlns:a16="http://schemas.microsoft.com/office/drawing/2014/main" id="{E21A9B98-567C-43D2-80BA-B08B639A33E4}"/>
                </a:ext>
              </a:extLst>
            </p:cNvPr>
            <p:cNvSpPr/>
            <p:nvPr/>
          </p:nvSpPr>
          <p:spPr>
            <a:xfrm>
              <a:off x="2865744" y="3303741"/>
              <a:ext cx="62915" cy="27768"/>
            </a:xfrm>
            <a:custGeom>
              <a:avLst/>
              <a:gdLst/>
              <a:ahLst/>
              <a:cxnLst/>
              <a:rect l="l" t="t" r="r" b="b"/>
              <a:pathLst>
                <a:path w="2200" h="971" extrusionOk="0">
                  <a:moveTo>
                    <a:pt x="1111" y="1"/>
                  </a:moveTo>
                  <a:cubicBezTo>
                    <a:pt x="742" y="1"/>
                    <a:pt x="373" y="175"/>
                    <a:pt x="147" y="528"/>
                  </a:cubicBezTo>
                  <a:cubicBezTo>
                    <a:pt x="0" y="727"/>
                    <a:pt x="192" y="927"/>
                    <a:pt x="391" y="927"/>
                  </a:cubicBezTo>
                  <a:cubicBezTo>
                    <a:pt x="473" y="927"/>
                    <a:pt x="556" y="893"/>
                    <a:pt x="616" y="810"/>
                  </a:cubicBezTo>
                  <a:cubicBezTo>
                    <a:pt x="732" y="615"/>
                    <a:pt x="923" y="520"/>
                    <a:pt x="1114" y="520"/>
                  </a:cubicBezTo>
                  <a:cubicBezTo>
                    <a:pt x="1327" y="520"/>
                    <a:pt x="1541" y="638"/>
                    <a:pt x="1650" y="866"/>
                  </a:cubicBezTo>
                  <a:cubicBezTo>
                    <a:pt x="1712" y="939"/>
                    <a:pt x="1788" y="970"/>
                    <a:pt x="1862" y="970"/>
                  </a:cubicBezTo>
                  <a:cubicBezTo>
                    <a:pt x="2037" y="970"/>
                    <a:pt x="2199" y="796"/>
                    <a:pt x="2120" y="584"/>
                  </a:cubicBezTo>
                  <a:lnTo>
                    <a:pt x="2120" y="584"/>
                  </a:lnTo>
                  <a:lnTo>
                    <a:pt x="2120" y="603"/>
                  </a:lnTo>
                  <a:cubicBezTo>
                    <a:pt x="1906" y="203"/>
                    <a:pt x="1509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163;p68">
              <a:extLst>
                <a:ext uri="{FF2B5EF4-FFF2-40B4-BE49-F238E27FC236}">
                  <a16:creationId xmlns:a16="http://schemas.microsoft.com/office/drawing/2014/main" id="{1076C765-8A8B-4153-A20A-60DA1BE81E12}"/>
                </a:ext>
              </a:extLst>
            </p:cNvPr>
            <p:cNvSpPr/>
            <p:nvPr/>
          </p:nvSpPr>
          <p:spPr>
            <a:xfrm>
              <a:off x="2858996" y="3243431"/>
              <a:ext cx="71551" cy="28712"/>
            </a:xfrm>
            <a:custGeom>
              <a:avLst/>
              <a:gdLst/>
              <a:ahLst/>
              <a:cxnLst/>
              <a:rect l="l" t="t" r="r" b="b"/>
              <a:pathLst>
                <a:path w="2502" h="1004" extrusionOk="0">
                  <a:moveTo>
                    <a:pt x="1993" y="0"/>
                  </a:moveTo>
                  <a:cubicBezTo>
                    <a:pt x="1971" y="0"/>
                    <a:pt x="1948" y="2"/>
                    <a:pt x="1924" y="6"/>
                  </a:cubicBezTo>
                  <a:lnTo>
                    <a:pt x="458" y="288"/>
                  </a:lnTo>
                  <a:cubicBezTo>
                    <a:pt x="0" y="343"/>
                    <a:pt x="59" y="1003"/>
                    <a:pt x="497" y="1003"/>
                  </a:cubicBezTo>
                  <a:cubicBezTo>
                    <a:pt x="508" y="1003"/>
                    <a:pt x="521" y="1003"/>
                    <a:pt x="533" y="1002"/>
                  </a:cubicBezTo>
                  <a:lnTo>
                    <a:pt x="608" y="1002"/>
                  </a:lnTo>
                  <a:lnTo>
                    <a:pt x="2055" y="720"/>
                  </a:lnTo>
                  <a:cubicBezTo>
                    <a:pt x="2501" y="631"/>
                    <a:pt x="2406" y="0"/>
                    <a:pt x="1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164;p68">
              <a:extLst>
                <a:ext uri="{FF2B5EF4-FFF2-40B4-BE49-F238E27FC236}">
                  <a16:creationId xmlns:a16="http://schemas.microsoft.com/office/drawing/2014/main" id="{34B6F3AA-F771-4143-ADDC-E9F3E85D387C}"/>
                </a:ext>
              </a:extLst>
            </p:cNvPr>
            <p:cNvSpPr/>
            <p:nvPr/>
          </p:nvSpPr>
          <p:spPr>
            <a:xfrm>
              <a:off x="2656531" y="3299337"/>
              <a:ext cx="129575" cy="118022"/>
            </a:xfrm>
            <a:custGeom>
              <a:avLst/>
              <a:gdLst/>
              <a:ahLst/>
              <a:cxnLst/>
              <a:rect l="l" t="t" r="r" b="b"/>
              <a:pathLst>
                <a:path w="4531" h="4127" extrusionOk="0">
                  <a:moveTo>
                    <a:pt x="2266" y="1"/>
                  </a:moveTo>
                  <a:cubicBezTo>
                    <a:pt x="1739" y="1"/>
                    <a:pt x="1213" y="203"/>
                    <a:pt x="809" y="607"/>
                  </a:cubicBezTo>
                  <a:cubicBezTo>
                    <a:pt x="1" y="1415"/>
                    <a:pt x="1" y="2731"/>
                    <a:pt x="809" y="3520"/>
                  </a:cubicBezTo>
                  <a:cubicBezTo>
                    <a:pt x="1213" y="3924"/>
                    <a:pt x="1739" y="4126"/>
                    <a:pt x="2266" y="4126"/>
                  </a:cubicBezTo>
                  <a:cubicBezTo>
                    <a:pt x="2792" y="4126"/>
                    <a:pt x="3318" y="3924"/>
                    <a:pt x="3722" y="3520"/>
                  </a:cubicBezTo>
                  <a:cubicBezTo>
                    <a:pt x="4530" y="2731"/>
                    <a:pt x="4530" y="1415"/>
                    <a:pt x="3722" y="607"/>
                  </a:cubicBezTo>
                  <a:cubicBezTo>
                    <a:pt x="3318" y="203"/>
                    <a:pt x="2792" y="1"/>
                    <a:pt x="2266" y="1"/>
                  </a:cubicBezTo>
                  <a:close/>
                </a:path>
              </a:pathLst>
            </a:custGeom>
            <a:solidFill>
              <a:srgbClr val="D18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165;p68">
              <a:extLst>
                <a:ext uri="{FF2B5EF4-FFF2-40B4-BE49-F238E27FC236}">
                  <a16:creationId xmlns:a16="http://schemas.microsoft.com/office/drawing/2014/main" id="{4679238E-7850-4A32-8350-44A147991008}"/>
                </a:ext>
              </a:extLst>
            </p:cNvPr>
            <p:cNvSpPr/>
            <p:nvPr/>
          </p:nvSpPr>
          <p:spPr>
            <a:xfrm>
              <a:off x="3210678" y="3299280"/>
              <a:ext cx="131720" cy="118193"/>
            </a:xfrm>
            <a:custGeom>
              <a:avLst/>
              <a:gdLst/>
              <a:ahLst/>
              <a:cxnLst/>
              <a:rect l="l" t="t" r="r" b="b"/>
              <a:pathLst>
                <a:path w="4606" h="4133" extrusionOk="0">
                  <a:moveTo>
                    <a:pt x="2305" y="0"/>
                  </a:moveTo>
                  <a:cubicBezTo>
                    <a:pt x="1411" y="0"/>
                    <a:pt x="584" y="593"/>
                    <a:pt x="320" y="1492"/>
                  </a:cubicBezTo>
                  <a:cubicBezTo>
                    <a:pt x="1" y="2582"/>
                    <a:pt x="621" y="3729"/>
                    <a:pt x="1711" y="4048"/>
                  </a:cubicBezTo>
                  <a:cubicBezTo>
                    <a:pt x="1909" y="4105"/>
                    <a:pt x="2107" y="4132"/>
                    <a:pt x="2302" y="4132"/>
                  </a:cubicBezTo>
                  <a:cubicBezTo>
                    <a:pt x="3202" y="4132"/>
                    <a:pt x="4024" y="3554"/>
                    <a:pt x="4286" y="2658"/>
                  </a:cubicBezTo>
                  <a:cubicBezTo>
                    <a:pt x="4606" y="1549"/>
                    <a:pt x="3967" y="402"/>
                    <a:pt x="2877" y="83"/>
                  </a:cubicBezTo>
                  <a:cubicBezTo>
                    <a:pt x="2686" y="27"/>
                    <a:pt x="2494" y="0"/>
                    <a:pt x="2305" y="0"/>
                  </a:cubicBezTo>
                  <a:close/>
                </a:path>
              </a:pathLst>
            </a:custGeom>
            <a:solidFill>
              <a:srgbClr val="D18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166;p68">
              <a:extLst>
                <a:ext uri="{FF2B5EF4-FFF2-40B4-BE49-F238E27FC236}">
                  <a16:creationId xmlns:a16="http://schemas.microsoft.com/office/drawing/2014/main" id="{41952013-620A-432A-83C8-B1546E10A438}"/>
                </a:ext>
              </a:extLst>
            </p:cNvPr>
            <p:cNvSpPr/>
            <p:nvPr/>
          </p:nvSpPr>
          <p:spPr>
            <a:xfrm>
              <a:off x="3268900" y="3326876"/>
              <a:ext cx="39636" cy="64030"/>
            </a:xfrm>
            <a:custGeom>
              <a:avLst/>
              <a:gdLst/>
              <a:ahLst/>
              <a:cxnLst/>
              <a:rect l="l" t="t" r="r" b="b"/>
              <a:pathLst>
                <a:path w="1386" h="2239" extrusionOk="0">
                  <a:moveTo>
                    <a:pt x="258" y="1"/>
                  </a:moveTo>
                  <a:cubicBezTo>
                    <a:pt x="164" y="1"/>
                    <a:pt x="89" y="76"/>
                    <a:pt x="89" y="189"/>
                  </a:cubicBezTo>
                  <a:cubicBezTo>
                    <a:pt x="89" y="283"/>
                    <a:pt x="164" y="358"/>
                    <a:pt x="258" y="358"/>
                  </a:cubicBezTo>
                  <a:cubicBezTo>
                    <a:pt x="1273" y="358"/>
                    <a:pt x="1273" y="1862"/>
                    <a:pt x="258" y="1862"/>
                  </a:cubicBezTo>
                  <a:cubicBezTo>
                    <a:pt x="247" y="1860"/>
                    <a:pt x="236" y="1859"/>
                    <a:pt x="226" y="1859"/>
                  </a:cubicBezTo>
                  <a:cubicBezTo>
                    <a:pt x="0" y="1859"/>
                    <a:pt x="5" y="2238"/>
                    <a:pt x="241" y="2238"/>
                  </a:cubicBezTo>
                  <a:cubicBezTo>
                    <a:pt x="247" y="2238"/>
                    <a:pt x="252" y="2238"/>
                    <a:pt x="258" y="2238"/>
                  </a:cubicBezTo>
                  <a:cubicBezTo>
                    <a:pt x="878" y="2219"/>
                    <a:pt x="1386" y="1730"/>
                    <a:pt x="1386" y="1110"/>
                  </a:cubicBezTo>
                  <a:cubicBezTo>
                    <a:pt x="1386" y="508"/>
                    <a:pt x="878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167;p68">
              <a:extLst>
                <a:ext uri="{FF2B5EF4-FFF2-40B4-BE49-F238E27FC236}">
                  <a16:creationId xmlns:a16="http://schemas.microsoft.com/office/drawing/2014/main" id="{93FC113E-4A59-49D8-ADB3-141E7B848EC4}"/>
                </a:ext>
              </a:extLst>
            </p:cNvPr>
            <p:cNvSpPr/>
            <p:nvPr/>
          </p:nvSpPr>
          <p:spPr>
            <a:xfrm>
              <a:off x="3268900" y="3353756"/>
              <a:ext cx="31028" cy="37148"/>
            </a:xfrm>
            <a:custGeom>
              <a:avLst/>
              <a:gdLst/>
              <a:ahLst/>
              <a:cxnLst/>
              <a:rect l="l" t="t" r="r" b="b"/>
              <a:pathLst>
                <a:path w="1085" h="1299" extrusionOk="0">
                  <a:moveTo>
                    <a:pt x="258" y="1"/>
                  </a:moveTo>
                  <a:cubicBezTo>
                    <a:pt x="164" y="1"/>
                    <a:pt x="89" y="76"/>
                    <a:pt x="89" y="170"/>
                  </a:cubicBezTo>
                  <a:cubicBezTo>
                    <a:pt x="89" y="283"/>
                    <a:pt x="164" y="358"/>
                    <a:pt x="258" y="358"/>
                  </a:cubicBezTo>
                  <a:cubicBezTo>
                    <a:pt x="615" y="395"/>
                    <a:pt x="615" y="884"/>
                    <a:pt x="258" y="922"/>
                  </a:cubicBezTo>
                  <a:cubicBezTo>
                    <a:pt x="247" y="920"/>
                    <a:pt x="236" y="919"/>
                    <a:pt x="226" y="919"/>
                  </a:cubicBezTo>
                  <a:cubicBezTo>
                    <a:pt x="0" y="919"/>
                    <a:pt x="5" y="1298"/>
                    <a:pt x="241" y="1298"/>
                  </a:cubicBezTo>
                  <a:cubicBezTo>
                    <a:pt x="247" y="1298"/>
                    <a:pt x="252" y="1298"/>
                    <a:pt x="258" y="1298"/>
                  </a:cubicBezTo>
                  <a:cubicBezTo>
                    <a:pt x="1085" y="1241"/>
                    <a:pt x="1085" y="38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168;p68">
              <a:extLst>
                <a:ext uri="{FF2B5EF4-FFF2-40B4-BE49-F238E27FC236}">
                  <a16:creationId xmlns:a16="http://schemas.microsoft.com/office/drawing/2014/main" id="{AFCBF67A-1D4E-4406-97E1-970AA0231873}"/>
                </a:ext>
              </a:extLst>
            </p:cNvPr>
            <p:cNvSpPr/>
            <p:nvPr/>
          </p:nvSpPr>
          <p:spPr>
            <a:xfrm>
              <a:off x="2679637" y="3326876"/>
              <a:ext cx="48416" cy="64001"/>
            </a:xfrm>
            <a:custGeom>
              <a:avLst/>
              <a:gdLst/>
              <a:ahLst/>
              <a:cxnLst/>
              <a:rect l="l" t="t" r="r" b="b"/>
              <a:pathLst>
                <a:path w="1693" h="2238" extrusionOk="0">
                  <a:moveTo>
                    <a:pt x="1486" y="1"/>
                  </a:moveTo>
                  <a:cubicBezTo>
                    <a:pt x="1" y="1"/>
                    <a:pt x="1" y="2238"/>
                    <a:pt x="1486" y="2238"/>
                  </a:cubicBezTo>
                  <a:cubicBezTo>
                    <a:pt x="1693" y="2200"/>
                    <a:pt x="1693" y="1881"/>
                    <a:pt x="1486" y="1862"/>
                  </a:cubicBezTo>
                  <a:cubicBezTo>
                    <a:pt x="471" y="1862"/>
                    <a:pt x="471" y="358"/>
                    <a:pt x="1486" y="358"/>
                  </a:cubicBezTo>
                  <a:cubicBezTo>
                    <a:pt x="1580" y="358"/>
                    <a:pt x="1655" y="283"/>
                    <a:pt x="1655" y="189"/>
                  </a:cubicBezTo>
                  <a:cubicBezTo>
                    <a:pt x="1655" y="76"/>
                    <a:pt x="1580" y="1"/>
                    <a:pt x="1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169;p68">
              <a:extLst>
                <a:ext uri="{FF2B5EF4-FFF2-40B4-BE49-F238E27FC236}">
                  <a16:creationId xmlns:a16="http://schemas.microsoft.com/office/drawing/2014/main" id="{B800860E-AB33-4BFC-82C0-1B872F7CF631}"/>
                </a:ext>
              </a:extLst>
            </p:cNvPr>
            <p:cNvSpPr/>
            <p:nvPr/>
          </p:nvSpPr>
          <p:spPr>
            <a:xfrm>
              <a:off x="2696137" y="3353728"/>
              <a:ext cx="31915" cy="37177"/>
            </a:xfrm>
            <a:custGeom>
              <a:avLst/>
              <a:gdLst/>
              <a:ahLst/>
              <a:cxnLst/>
              <a:rect l="l" t="t" r="r" b="b"/>
              <a:pathLst>
                <a:path w="1116" h="1300" extrusionOk="0">
                  <a:moveTo>
                    <a:pt x="855" y="0"/>
                  </a:moveTo>
                  <a:cubicBezTo>
                    <a:pt x="0" y="0"/>
                    <a:pt x="6" y="1299"/>
                    <a:pt x="872" y="1299"/>
                  </a:cubicBezTo>
                  <a:cubicBezTo>
                    <a:pt x="884" y="1299"/>
                    <a:pt x="897" y="1299"/>
                    <a:pt x="909" y="1299"/>
                  </a:cubicBezTo>
                  <a:cubicBezTo>
                    <a:pt x="1116" y="1261"/>
                    <a:pt x="1116" y="942"/>
                    <a:pt x="909" y="923"/>
                  </a:cubicBezTo>
                  <a:cubicBezTo>
                    <a:pt x="897" y="924"/>
                    <a:pt x="886" y="924"/>
                    <a:pt x="874" y="924"/>
                  </a:cubicBezTo>
                  <a:cubicBezTo>
                    <a:pt x="507" y="924"/>
                    <a:pt x="507" y="357"/>
                    <a:pt x="874" y="357"/>
                  </a:cubicBezTo>
                  <a:cubicBezTo>
                    <a:pt x="886" y="357"/>
                    <a:pt x="897" y="358"/>
                    <a:pt x="909" y="359"/>
                  </a:cubicBezTo>
                  <a:cubicBezTo>
                    <a:pt x="1003" y="359"/>
                    <a:pt x="1078" y="284"/>
                    <a:pt x="1078" y="171"/>
                  </a:cubicBezTo>
                  <a:cubicBezTo>
                    <a:pt x="1078" y="77"/>
                    <a:pt x="1003" y="2"/>
                    <a:pt x="909" y="2"/>
                  </a:cubicBezTo>
                  <a:cubicBezTo>
                    <a:pt x="891" y="1"/>
                    <a:pt x="873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170;p68">
              <a:extLst>
                <a:ext uri="{FF2B5EF4-FFF2-40B4-BE49-F238E27FC236}">
                  <a16:creationId xmlns:a16="http://schemas.microsoft.com/office/drawing/2014/main" id="{F83623FE-8853-4584-AACA-7B8E0037789E}"/>
                </a:ext>
              </a:extLst>
            </p:cNvPr>
            <p:cNvSpPr/>
            <p:nvPr/>
          </p:nvSpPr>
          <p:spPr>
            <a:xfrm>
              <a:off x="2692020" y="2983432"/>
              <a:ext cx="595572" cy="255347"/>
            </a:xfrm>
            <a:custGeom>
              <a:avLst/>
              <a:gdLst/>
              <a:ahLst/>
              <a:cxnLst/>
              <a:rect l="l" t="t" r="r" b="b"/>
              <a:pathLst>
                <a:path w="20826" h="8929" extrusionOk="0">
                  <a:moveTo>
                    <a:pt x="12368" y="1"/>
                  </a:moveTo>
                  <a:cubicBezTo>
                    <a:pt x="4906" y="1"/>
                    <a:pt x="3120" y="1298"/>
                    <a:pt x="3120" y="1298"/>
                  </a:cubicBezTo>
                  <a:cubicBezTo>
                    <a:pt x="3252" y="1580"/>
                    <a:pt x="3383" y="1861"/>
                    <a:pt x="3553" y="2125"/>
                  </a:cubicBezTo>
                  <a:cubicBezTo>
                    <a:pt x="0" y="4888"/>
                    <a:pt x="357" y="8440"/>
                    <a:pt x="357" y="8440"/>
                  </a:cubicBezTo>
                  <a:cubicBezTo>
                    <a:pt x="2669" y="8045"/>
                    <a:pt x="3872" y="5357"/>
                    <a:pt x="4455" y="3365"/>
                  </a:cubicBezTo>
                  <a:cubicBezTo>
                    <a:pt x="5827" y="5000"/>
                    <a:pt x="8383" y="6974"/>
                    <a:pt x="12706" y="6974"/>
                  </a:cubicBezTo>
                  <a:cubicBezTo>
                    <a:pt x="19999" y="6974"/>
                    <a:pt x="20826" y="8929"/>
                    <a:pt x="20826" y="8929"/>
                  </a:cubicBezTo>
                  <a:cubicBezTo>
                    <a:pt x="20826" y="8929"/>
                    <a:pt x="19848" y="1"/>
                    <a:pt x="1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171;p68">
              <a:extLst>
                <a:ext uri="{FF2B5EF4-FFF2-40B4-BE49-F238E27FC236}">
                  <a16:creationId xmlns:a16="http://schemas.microsoft.com/office/drawing/2014/main" id="{BABFAE54-CC56-4E84-ADCA-CC8454055853}"/>
                </a:ext>
              </a:extLst>
            </p:cNvPr>
            <p:cNvSpPr/>
            <p:nvPr/>
          </p:nvSpPr>
          <p:spPr>
            <a:xfrm>
              <a:off x="3042443" y="3291502"/>
              <a:ext cx="117221" cy="106268"/>
            </a:xfrm>
            <a:custGeom>
              <a:avLst/>
              <a:gdLst/>
              <a:ahLst/>
              <a:cxnLst/>
              <a:rect l="l" t="t" r="r" b="b"/>
              <a:pathLst>
                <a:path w="4099" h="3716" extrusionOk="0">
                  <a:moveTo>
                    <a:pt x="2037" y="1"/>
                  </a:moveTo>
                  <a:cubicBezTo>
                    <a:pt x="1190" y="1"/>
                    <a:pt x="438" y="577"/>
                    <a:pt x="245" y="1426"/>
                  </a:cubicBezTo>
                  <a:cubicBezTo>
                    <a:pt x="1" y="2422"/>
                    <a:pt x="621" y="3418"/>
                    <a:pt x="1617" y="3663"/>
                  </a:cubicBezTo>
                  <a:cubicBezTo>
                    <a:pt x="1764" y="3699"/>
                    <a:pt x="1911" y="3716"/>
                    <a:pt x="2056" y="3716"/>
                  </a:cubicBezTo>
                  <a:cubicBezTo>
                    <a:pt x="2891" y="3716"/>
                    <a:pt x="3646" y="3140"/>
                    <a:pt x="3854" y="2291"/>
                  </a:cubicBezTo>
                  <a:cubicBezTo>
                    <a:pt x="4098" y="1276"/>
                    <a:pt x="3478" y="279"/>
                    <a:pt x="2482" y="54"/>
                  </a:cubicBezTo>
                  <a:cubicBezTo>
                    <a:pt x="2332" y="18"/>
                    <a:pt x="2183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172;p68">
              <a:extLst>
                <a:ext uri="{FF2B5EF4-FFF2-40B4-BE49-F238E27FC236}">
                  <a16:creationId xmlns:a16="http://schemas.microsoft.com/office/drawing/2014/main" id="{D3E7D8DE-E075-4FF7-A922-DB1B34B53B2B}"/>
                </a:ext>
              </a:extLst>
            </p:cNvPr>
            <p:cNvSpPr/>
            <p:nvPr/>
          </p:nvSpPr>
          <p:spPr>
            <a:xfrm>
              <a:off x="3065578" y="3293561"/>
              <a:ext cx="95687" cy="101607"/>
            </a:xfrm>
            <a:custGeom>
              <a:avLst/>
              <a:gdLst/>
              <a:ahLst/>
              <a:cxnLst/>
              <a:rect l="l" t="t" r="r" b="b"/>
              <a:pathLst>
                <a:path w="3346" h="3553" extrusionOk="0">
                  <a:moveTo>
                    <a:pt x="1786" y="1"/>
                  </a:moveTo>
                  <a:cubicBezTo>
                    <a:pt x="1710" y="19"/>
                    <a:pt x="1616" y="57"/>
                    <a:pt x="1541" y="95"/>
                  </a:cubicBezTo>
                  <a:cubicBezTo>
                    <a:pt x="0" y="809"/>
                    <a:pt x="150" y="3064"/>
                    <a:pt x="1786" y="3553"/>
                  </a:cubicBezTo>
                  <a:cubicBezTo>
                    <a:pt x="1861" y="3534"/>
                    <a:pt x="1936" y="3497"/>
                    <a:pt x="2011" y="3459"/>
                  </a:cubicBezTo>
                  <a:cubicBezTo>
                    <a:pt x="2951" y="3027"/>
                    <a:pt x="3346" y="1937"/>
                    <a:pt x="2932" y="997"/>
                  </a:cubicBezTo>
                  <a:cubicBezTo>
                    <a:pt x="2707" y="527"/>
                    <a:pt x="2293" y="151"/>
                    <a:pt x="1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173;p68">
            <a:extLst>
              <a:ext uri="{FF2B5EF4-FFF2-40B4-BE49-F238E27FC236}">
                <a16:creationId xmlns:a16="http://schemas.microsoft.com/office/drawing/2014/main" id="{19A97E8E-49FD-4E3D-A98D-4673B6206363}"/>
              </a:ext>
            </a:extLst>
          </p:cNvPr>
          <p:cNvGrpSpPr/>
          <p:nvPr/>
        </p:nvGrpSpPr>
        <p:grpSpPr>
          <a:xfrm>
            <a:off x="9937037" y="4042344"/>
            <a:ext cx="977419" cy="906972"/>
            <a:chOff x="3484262" y="2949031"/>
            <a:chExt cx="685867" cy="636433"/>
          </a:xfrm>
        </p:grpSpPr>
        <p:sp>
          <p:nvSpPr>
            <p:cNvPr id="238" name="Google Shape;2174;p68">
              <a:extLst>
                <a:ext uri="{FF2B5EF4-FFF2-40B4-BE49-F238E27FC236}">
                  <a16:creationId xmlns:a16="http://schemas.microsoft.com/office/drawing/2014/main" id="{B3BDBDE3-BBEA-40CD-8B9D-593DD204EE65}"/>
                </a:ext>
              </a:extLst>
            </p:cNvPr>
            <p:cNvSpPr/>
            <p:nvPr/>
          </p:nvSpPr>
          <p:spPr>
            <a:xfrm>
              <a:off x="3512744" y="2949031"/>
              <a:ext cx="625141" cy="461363"/>
            </a:xfrm>
            <a:custGeom>
              <a:avLst/>
              <a:gdLst/>
              <a:ahLst/>
              <a:cxnLst/>
              <a:rect l="l" t="t" r="r" b="b"/>
              <a:pathLst>
                <a:path w="21860" h="16133" extrusionOk="0">
                  <a:moveTo>
                    <a:pt x="7820" y="1"/>
                  </a:moveTo>
                  <a:cubicBezTo>
                    <a:pt x="3497" y="1"/>
                    <a:pt x="1" y="3497"/>
                    <a:pt x="1" y="7801"/>
                  </a:cubicBezTo>
                  <a:lnTo>
                    <a:pt x="1" y="13214"/>
                  </a:lnTo>
                  <a:cubicBezTo>
                    <a:pt x="1" y="15601"/>
                    <a:pt x="1076" y="16132"/>
                    <a:pt x="2770" y="16132"/>
                  </a:cubicBezTo>
                  <a:cubicBezTo>
                    <a:pt x="4132" y="16132"/>
                    <a:pt x="5894" y="15789"/>
                    <a:pt x="7820" y="15789"/>
                  </a:cubicBezTo>
                  <a:lnTo>
                    <a:pt x="14041" y="15789"/>
                  </a:lnTo>
                  <a:cubicBezTo>
                    <a:pt x="15967" y="15789"/>
                    <a:pt x="17729" y="16132"/>
                    <a:pt x="19090" y="16132"/>
                  </a:cubicBezTo>
                  <a:cubicBezTo>
                    <a:pt x="20785" y="16132"/>
                    <a:pt x="21860" y="15601"/>
                    <a:pt x="21860" y="13214"/>
                  </a:cubicBezTo>
                  <a:lnTo>
                    <a:pt x="21860" y="7801"/>
                  </a:lnTo>
                  <a:cubicBezTo>
                    <a:pt x="21860" y="3497"/>
                    <a:pt x="18364" y="1"/>
                    <a:pt x="14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175;p68">
              <a:extLst>
                <a:ext uri="{FF2B5EF4-FFF2-40B4-BE49-F238E27FC236}">
                  <a16:creationId xmlns:a16="http://schemas.microsoft.com/office/drawing/2014/main" id="{5DEFCF9B-DAD9-4F01-B75C-8B4A5DB2CE9D}"/>
                </a:ext>
              </a:extLst>
            </p:cNvPr>
            <p:cNvSpPr/>
            <p:nvPr/>
          </p:nvSpPr>
          <p:spPr>
            <a:xfrm>
              <a:off x="3548776" y="3062988"/>
              <a:ext cx="556336" cy="522476"/>
            </a:xfrm>
            <a:custGeom>
              <a:avLst/>
              <a:gdLst/>
              <a:ahLst/>
              <a:cxnLst/>
              <a:rect l="l" t="t" r="r" b="b"/>
              <a:pathLst>
                <a:path w="19454" h="18270" extrusionOk="0">
                  <a:moveTo>
                    <a:pt x="5432" y="0"/>
                  </a:moveTo>
                  <a:cubicBezTo>
                    <a:pt x="2425" y="0"/>
                    <a:pt x="0" y="2425"/>
                    <a:pt x="0" y="5451"/>
                  </a:cubicBezTo>
                  <a:lnTo>
                    <a:pt x="0" y="12819"/>
                  </a:lnTo>
                  <a:cubicBezTo>
                    <a:pt x="0" y="15845"/>
                    <a:pt x="2425" y="18270"/>
                    <a:pt x="5432" y="18270"/>
                  </a:cubicBezTo>
                  <a:lnTo>
                    <a:pt x="14021" y="18270"/>
                  </a:lnTo>
                  <a:cubicBezTo>
                    <a:pt x="17029" y="18270"/>
                    <a:pt x="19453" y="15845"/>
                    <a:pt x="19453" y="12819"/>
                  </a:cubicBezTo>
                  <a:lnTo>
                    <a:pt x="19453" y="5451"/>
                  </a:lnTo>
                  <a:cubicBezTo>
                    <a:pt x="19453" y="2425"/>
                    <a:pt x="17029" y="0"/>
                    <a:pt x="14021" y="0"/>
                  </a:cubicBezTo>
                  <a:close/>
                </a:path>
              </a:pathLst>
            </a:custGeom>
            <a:solidFill>
              <a:srgbClr val="D6A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176;p68">
              <a:extLst>
                <a:ext uri="{FF2B5EF4-FFF2-40B4-BE49-F238E27FC236}">
                  <a16:creationId xmlns:a16="http://schemas.microsoft.com/office/drawing/2014/main" id="{286FD983-41CB-4DCF-A193-61E0750FA56C}"/>
                </a:ext>
              </a:extLst>
            </p:cNvPr>
            <p:cNvSpPr/>
            <p:nvPr/>
          </p:nvSpPr>
          <p:spPr>
            <a:xfrm>
              <a:off x="3802200" y="3408518"/>
              <a:ext cx="40809" cy="13384"/>
            </a:xfrm>
            <a:custGeom>
              <a:avLst/>
              <a:gdLst/>
              <a:ahLst/>
              <a:cxnLst/>
              <a:rect l="l" t="t" r="r" b="b"/>
              <a:pathLst>
                <a:path w="1427" h="468" extrusionOk="0">
                  <a:moveTo>
                    <a:pt x="702" y="0"/>
                  </a:moveTo>
                  <a:cubicBezTo>
                    <a:pt x="491" y="0"/>
                    <a:pt x="279" y="71"/>
                    <a:pt x="104" y="210"/>
                  </a:cubicBezTo>
                  <a:cubicBezTo>
                    <a:pt x="0" y="298"/>
                    <a:pt x="93" y="432"/>
                    <a:pt x="211" y="432"/>
                  </a:cubicBezTo>
                  <a:cubicBezTo>
                    <a:pt x="243" y="432"/>
                    <a:pt x="278" y="422"/>
                    <a:pt x="310" y="398"/>
                  </a:cubicBezTo>
                  <a:cubicBezTo>
                    <a:pt x="426" y="317"/>
                    <a:pt x="559" y="275"/>
                    <a:pt x="691" y="275"/>
                  </a:cubicBezTo>
                  <a:cubicBezTo>
                    <a:pt x="837" y="275"/>
                    <a:pt x="981" y="327"/>
                    <a:pt x="1100" y="435"/>
                  </a:cubicBezTo>
                  <a:cubicBezTo>
                    <a:pt x="1130" y="458"/>
                    <a:pt x="1163" y="468"/>
                    <a:pt x="1195" y="468"/>
                  </a:cubicBezTo>
                  <a:cubicBezTo>
                    <a:pt x="1319" y="468"/>
                    <a:pt x="1426" y="318"/>
                    <a:pt x="1306" y="228"/>
                  </a:cubicBezTo>
                  <a:cubicBezTo>
                    <a:pt x="1135" y="76"/>
                    <a:pt x="919" y="0"/>
                    <a:pt x="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177;p68">
              <a:extLst>
                <a:ext uri="{FF2B5EF4-FFF2-40B4-BE49-F238E27FC236}">
                  <a16:creationId xmlns:a16="http://schemas.microsoft.com/office/drawing/2014/main" id="{9185E510-1C6B-4726-A9C0-37E43BA86E90}"/>
                </a:ext>
              </a:extLst>
            </p:cNvPr>
            <p:cNvSpPr/>
            <p:nvPr/>
          </p:nvSpPr>
          <p:spPr>
            <a:xfrm>
              <a:off x="3801714" y="3309546"/>
              <a:ext cx="44298" cy="79530"/>
            </a:xfrm>
            <a:custGeom>
              <a:avLst/>
              <a:gdLst/>
              <a:ahLst/>
              <a:cxnLst/>
              <a:rect l="l" t="t" r="r" b="b"/>
              <a:pathLst>
                <a:path w="1549" h="2781" extrusionOk="0">
                  <a:moveTo>
                    <a:pt x="1049" y="1"/>
                  </a:moveTo>
                  <a:cubicBezTo>
                    <a:pt x="966" y="1"/>
                    <a:pt x="891" y="52"/>
                    <a:pt x="910" y="156"/>
                  </a:cubicBezTo>
                  <a:lnTo>
                    <a:pt x="1004" y="1227"/>
                  </a:lnTo>
                  <a:cubicBezTo>
                    <a:pt x="1035" y="1495"/>
                    <a:pt x="1080" y="2476"/>
                    <a:pt x="640" y="2476"/>
                  </a:cubicBezTo>
                  <a:cubicBezTo>
                    <a:pt x="555" y="2476"/>
                    <a:pt x="452" y="2440"/>
                    <a:pt x="327" y="2355"/>
                  </a:cubicBezTo>
                  <a:cubicBezTo>
                    <a:pt x="297" y="2337"/>
                    <a:pt x="267" y="2329"/>
                    <a:pt x="240" y="2329"/>
                  </a:cubicBezTo>
                  <a:cubicBezTo>
                    <a:pt x="94" y="2329"/>
                    <a:pt x="0" y="2545"/>
                    <a:pt x="158" y="2656"/>
                  </a:cubicBezTo>
                  <a:cubicBezTo>
                    <a:pt x="285" y="2741"/>
                    <a:pt x="428" y="2780"/>
                    <a:pt x="569" y="2780"/>
                  </a:cubicBezTo>
                  <a:cubicBezTo>
                    <a:pt x="865" y="2780"/>
                    <a:pt x="1152" y="2604"/>
                    <a:pt x="1267" y="2299"/>
                  </a:cubicBezTo>
                  <a:cubicBezTo>
                    <a:pt x="1549" y="1678"/>
                    <a:pt x="1305" y="795"/>
                    <a:pt x="1229" y="156"/>
                  </a:cubicBezTo>
                  <a:cubicBezTo>
                    <a:pt x="1220" y="52"/>
                    <a:pt x="1131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178;p68">
              <a:extLst>
                <a:ext uri="{FF2B5EF4-FFF2-40B4-BE49-F238E27FC236}">
                  <a16:creationId xmlns:a16="http://schemas.microsoft.com/office/drawing/2014/main" id="{E4D12AB7-EB85-4047-8CDE-F325A980F085}"/>
                </a:ext>
              </a:extLst>
            </p:cNvPr>
            <p:cNvSpPr/>
            <p:nvPr/>
          </p:nvSpPr>
          <p:spPr>
            <a:xfrm>
              <a:off x="3685097" y="3241630"/>
              <a:ext cx="71808" cy="28883"/>
            </a:xfrm>
            <a:custGeom>
              <a:avLst/>
              <a:gdLst/>
              <a:ahLst/>
              <a:cxnLst/>
              <a:rect l="l" t="t" r="r" b="b"/>
              <a:pathLst>
                <a:path w="2511" h="1010" extrusionOk="0">
                  <a:moveTo>
                    <a:pt x="2021" y="1"/>
                  </a:moveTo>
                  <a:cubicBezTo>
                    <a:pt x="1991" y="1"/>
                    <a:pt x="1958" y="4"/>
                    <a:pt x="1924" y="12"/>
                  </a:cubicBezTo>
                  <a:lnTo>
                    <a:pt x="458" y="294"/>
                  </a:lnTo>
                  <a:cubicBezTo>
                    <a:pt x="1" y="349"/>
                    <a:pt x="60" y="1010"/>
                    <a:pt x="497" y="1010"/>
                  </a:cubicBezTo>
                  <a:cubicBezTo>
                    <a:pt x="509" y="1010"/>
                    <a:pt x="521" y="1009"/>
                    <a:pt x="533" y="1008"/>
                  </a:cubicBezTo>
                  <a:cubicBezTo>
                    <a:pt x="552" y="1008"/>
                    <a:pt x="571" y="990"/>
                    <a:pt x="590" y="990"/>
                  </a:cubicBezTo>
                  <a:lnTo>
                    <a:pt x="2056" y="708"/>
                  </a:lnTo>
                  <a:cubicBezTo>
                    <a:pt x="2511" y="655"/>
                    <a:pt x="2428" y="1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179;p68">
              <a:extLst>
                <a:ext uri="{FF2B5EF4-FFF2-40B4-BE49-F238E27FC236}">
                  <a16:creationId xmlns:a16="http://schemas.microsoft.com/office/drawing/2014/main" id="{CFFE8EFE-DB60-4BC5-91E3-FCAE6D417242}"/>
                </a:ext>
              </a:extLst>
            </p:cNvPr>
            <p:cNvSpPr/>
            <p:nvPr/>
          </p:nvSpPr>
          <p:spPr>
            <a:xfrm>
              <a:off x="3893881" y="3242059"/>
              <a:ext cx="71665" cy="28998"/>
            </a:xfrm>
            <a:custGeom>
              <a:avLst/>
              <a:gdLst/>
              <a:ahLst/>
              <a:cxnLst/>
              <a:rect l="l" t="t" r="r" b="b"/>
              <a:pathLst>
                <a:path w="2506" h="1014" extrusionOk="0">
                  <a:moveTo>
                    <a:pt x="475" y="1"/>
                  </a:moveTo>
                  <a:cubicBezTo>
                    <a:pt x="92" y="1"/>
                    <a:pt x="0" y="642"/>
                    <a:pt x="450" y="712"/>
                  </a:cubicBezTo>
                  <a:lnTo>
                    <a:pt x="1916" y="993"/>
                  </a:lnTo>
                  <a:lnTo>
                    <a:pt x="1991" y="993"/>
                  </a:lnTo>
                  <a:lnTo>
                    <a:pt x="1991" y="1012"/>
                  </a:lnTo>
                  <a:cubicBezTo>
                    <a:pt x="2003" y="1013"/>
                    <a:pt x="2014" y="1014"/>
                    <a:pt x="2025" y="1014"/>
                  </a:cubicBezTo>
                  <a:cubicBezTo>
                    <a:pt x="2446" y="1014"/>
                    <a:pt x="2505" y="335"/>
                    <a:pt x="2047" y="298"/>
                  </a:cubicBezTo>
                  <a:lnTo>
                    <a:pt x="581" y="16"/>
                  </a:lnTo>
                  <a:cubicBezTo>
                    <a:pt x="544" y="6"/>
                    <a:pt x="508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180;p68">
              <a:extLst>
                <a:ext uri="{FF2B5EF4-FFF2-40B4-BE49-F238E27FC236}">
                  <a16:creationId xmlns:a16="http://schemas.microsoft.com/office/drawing/2014/main" id="{F2BC6A60-0F8C-4796-9F28-D51309697AB3}"/>
                </a:ext>
              </a:extLst>
            </p:cNvPr>
            <p:cNvSpPr/>
            <p:nvPr/>
          </p:nvSpPr>
          <p:spPr>
            <a:xfrm>
              <a:off x="3484262" y="3299366"/>
              <a:ext cx="132263" cy="117965"/>
            </a:xfrm>
            <a:custGeom>
              <a:avLst/>
              <a:gdLst/>
              <a:ahLst/>
              <a:cxnLst/>
              <a:rect l="l" t="t" r="r" b="b"/>
              <a:pathLst>
                <a:path w="4625" h="4125" extrusionOk="0">
                  <a:moveTo>
                    <a:pt x="2307" y="1"/>
                  </a:moveTo>
                  <a:cubicBezTo>
                    <a:pt x="1829" y="1"/>
                    <a:pt x="1348" y="163"/>
                    <a:pt x="959" y="493"/>
                  </a:cubicBezTo>
                  <a:cubicBezTo>
                    <a:pt x="95" y="1226"/>
                    <a:pt x="1" y="2542"/>
                    <a:pt x="734" y="3406"/>
                  </a:cubicBezTo>
                  <a:cubicBezTo>
                    <a:pt x="1137" y="3882"/>
                    <a:pt x="1716" y="4124"/>
                    <a:pt x="2300" y="4124"/>
                  </a:cubicBezTo>
                  <a:cubicBezTo>
                    <a:pt x="2777" y="4124"/>
                    <a:pt x="3258" y="3962"/>
                    <a:pt x="3647" y="3632"/>
                  </a:cubicBezTo>
                  <a:cubicBezTo>
                    <a:pt x="4512" y="2899"/>
                    <a:pt x="4624" y="1583"/>
                    <a:pt x="3873" y="719"/>
                  </a:cubicBezTo>
                  <a:cubicBezTo>
                    <a:pt x="3469" y="243"/>
                    <a:pt x="2890" y="1"/>
                    <a:pt x="2307" y="1"/>
                  </a:cubicBezTo>
                  <a:close/>
                </a:path>
              </a:pathLst>
            </a:custGeom>
            <a:solidFill>
              <a:srgbClr val="D6A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181;p68">
              <a:extLst>
                <a:ext uri="{FF2B5EF4-FFF2-40B4-BE49-F238E27FC236}">
                  <a16:creationId xmlns:a16="http://schemas.microsoft.com/office/drawing/2014/main" id="{390D0A93-9A47-42DD-8A71-D2EA5EFA637F}"/>
                </a:ext>
              </a:extLst>
            </p:cNvPr>
            <p:cNvSpPr/>
            <p:nvPr/>
          </p:nvSpPr>
          <p:spPr>
            <a:xfrm>
              <a:off x="4040039" y="3298966"/>
              <a:ext cx="130090" cy="118222"/>
            </a:xfrm>
            <a:custGeom>
              <a:avLst/>
              <a:gdLst/>
              <a:ahLst/>
              <a:cxnLst/>
              <a:rect l="l" t="t" r="r" b="b"/>
              <a:pathLst>
                <a:path w="4549" h="4134" extrusionOk="0">
                  <a:moveTo>
                    <a:pt x="2271" y="0"/>
                  </a:moveTo>
                  <a:cubicBezTo>
                    <a:pt x="1335" y="0"/>
                    <a:pt x="489" y="647"/>
                    <a:pt x="263" y="1597"/>
                  </a:cubicBezTo>
                  <a:cubicBezTo>
                    <a:pt x="0" y="2706"/>
                    <a:pt x="696" y="3815"/>
                    <a:pt x="1804" y="4078"/>
                  </a:cubicBezTo>
                  <a:cubicBezTo>
                    <a:pt x="1963" y="4116"/>
                    <a:pt x="2122" y="4134"/>
                    <a:pt x="2278" y="4134"/>
                  </a:cubicBezTo>
                  <a:cubicBezTo>
                    <a:pt x="3213" y="4134"/>
                    <a:pt x="4060" y="3487"/>
                    <a:pt x="4285" y="2537"/>
                  </a:cubicBezTo>
                  <a:cubicBezTo>
                    <a:pt x="4549" y="1428"/>
                    <a:pt x="3853" y="319"/>
                    <a:pt x="2744" y="56"/>
                  </a:cubicBezTo>
                  <a:cubicBezTo>
                    <a:pt x="2586" y="18"/>
                    <a:pt x="2427" y="0"/>
                    <a:pt x="2271" y="0"/>
                  </a:cubicBezTo>
                  <a:close/>
                </a:path>
              </a:pathLst>
            </a:custGeom>
            <a:solidFill>
              <a:srgbClr val="D6A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182;p68">
              <a:extLst>
                <a:ext uri="{FF2B5EF4-FFF2-40B4-BE49-F238E27FC236}">
                  <a16:creationId xmlns:a16="http://schemas.microsoft.com/office/drawing/2014/main" id="{19557F68-BC59-4B47-ABB0-C1BD7C94C0C4}"/>
                </a:ext>
              </a:extLst>
            </p:cNvPr>
            <p:cNvSpPr/>
            <p:nvPr/>
          </p:nvSpPr>
          <p:spPr>
            <a:xfrm>
              <a:off x="4099148" y="3326876"/>
              <a:ext cx="37663" cy="64001"/>
            </a:xfrm>
            <a:custGeom>
              <a:avLst/>
              <a:gdLst/>
              <a:ahLst/>
              <a:cxnLst/>
              <a:rect l="l" t="t" r="r" b="b"/>
              <a:pathLst>
                <a:path w="1317" h="2238" extrusionOk="0">
                  <a:moveTo>
                    <a:pt x="207" y="1"/>
                  </a:moveTo>
                  <a:cubicBezTo>
                    <a:pt x="113" y="1"/>
                    <a:pt x="38" y="76"/>
                    <a:pt x="38" y="189"/>
                  </a:cubicBezTo>
                  <a:cubicBezTo>
                    <a:pt x="38" y="283"/>
                    <a:pt x="113" y="358"/>
                    <a:pt x="207" y="358"/>
                  </a:cubicBezTo>
                  <a:cubicBezTo>
                    <a:pt x="1204" y="358"/>
                    <a:pt x="1204" y="1862"/>
                    <a:pt x="207" y="1862"/>
                  </a:cubicBezTo>
                  <a:cubicBezTo>
                    <a:pt x="1" y="1881"/>
                    <a:pt x="1" y="2200"/>
                    <a:pt x="207" y="2238"/>
                  </a:cubicBezTo>
                  <a:cubicBezTo>
                    <a:pt x="828" y="2219"/>
                    <a:pt x="1316" y="1730"/>
                    <a:pt x="1316" y="1110"/>
                  </a:cubicBezTo>
                  <a:cubicBezTo>
                    <a:pt x="1316" y="508"/>
                    <a:pt x="828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183;p68">
              <a:extLst>
                <a:ext uri="{FF2B5EF4-FFF2-40B4-BE49-F238E27FC236}">
                  <a16:creationId xmlns:a16="http://schemas.microsoft.com/office/drawing/2014/main" id="{CBA53C0D-52D4-4FD9-B416-56086D82F809}"/>
                </a:ext>
              </a:extLst>
            </p:cNvPr>
            <p:cNvSpPr/>
            <p:nvPr/>
          </p:nvSpPr>
          <p:spPr>
            <a:xfrm>
              <a:off x="4099148" y="3353728"/>
              <a:ext cx="31943" cy="37177"/>
            </a:xfrm>
            <a:custGeom>
              <a:avLst/>
              <a:gdLst/>
              <a:ahLst/>
              <a:cxnLst/>
              <a:rect l="l" t="t" r="r" b="b"/>
              <a:pathLst>
                <a:path w="1117" h="1300" extrusionOk="0">
                  <a:moveTo>
                    <a:pt x="261" y="0"/>
                  </a:moveTo>
                  <a:cubicBezTo>
                    <a:pt x="244" y="0"/>
                    <a:pt x="226" y="1"/>
                    <a:pt x="207" y="2"/>
                  </a:cubicBezTo>
                  <a:cubicBezTo>
                    <a:pt x="113" y="2"/>
                    <a:pt x="38" y="77"/>
                    <a:pt x="38" y="171"/>
                  </a:cubicBezTo>
                  <a:cubicBezTo>
                    <a:pt x="38" y="284"/>
                    <a:pt x="113" y="359"/>
                    <a:pt x="207" y="359"/>
                  </a:cubicBezTo>
                  <a:cubicBezTo>
                    <a:pt x="219" y="358"/>
                    <a:pt x="231" y="357"/>
                    <a:pt x="242" y="357"/>
                  </a:cubicBezTo>
                  <a:cubicBezTo>
                    <a:pt x="609" y="357"/>
                    <a:pt x="609" y="924"/>
                    <a:pt x="242" y="924"/>
                  </a:cubicBezTo>
                  <a:cubicBezTo>
                    <a:pt x="231" y="924"/>
                    <a:pt x="219" y="924"/>
                    <a:pt x="207" y="923"/>
                  </a:cubicBezTo>
                  <a:cubicBezTo>
                    <a:pt x="1" y="942"/>
                    <a:pt x="1" y="1261"/>
                    <a:pt x="207" y="1299"/>
                  </a:cubicBezTo>
                  <a:cubicBezTo>
                    <a:pt x="220" y="1299"/>
                    <a:pt x="232" y="1299"/>
                    <a:pt x="244" y="1299"/>
                  </a:cubicBezTo>
                  <a:cubicBezTo>
                    <a:pt x="1110" y="1299"/>
                    <a:pt x="1116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184;p68">
              <a:extLst>
                <a:ext uri="{FF2B5EF4-FFF2-40B4-BE49-F238E27FC236}">
                  <a16:creationId xmlns:a16="http://schemas.microsoft.com/office/drawing/2014/main" id="{64C924EE-B9A8-49A3-B614-FA7BF251085B}"/>
                </a:ext>
              </a:extLst>
            </p:cNvPr>
            <p:cNvSpPr/>
            <p:nvPr/>
          </p:nvSpPr>
          <p:spPr>
            <a:xfrm>
              <a:off x="3508455" y="3326876"/>
              <a:ext cx="48416" cy="64001"/>
            </a:xfrm>
            <a:custGeom>
              <a:avLst/>
              <a:gdLst/>
              <a:ahLst/>
              <a:cxnLst/>
              <a:rect l="l" t="t" r="r" b="b"/>
              <a:pathLst>
                <a:path w="1693" h="2238" extrusionOk="0">
                  <a:moveTo>
                    <a:pt x="1485" y="1"/>
                  </a:moveTo>
                  <a:cubicBezTo>
                    <a:pt x="0" y="1"/>
                    <a:pt x="0" y="2238"/>
                    <a:pt x="1485" y="2238"/>
                  </a:cubicBezTo>
                  <a:cubicBezTo>
                    <a:pt x="1692" y="2200"/>
                    <a:pt x="1692" y="1881"/>
                    <a:pt x="1485" y="1862"/>
                  </a:cubicBezTo>
                  <a:cubicBezTo>
                    <a:pt x="470" y="1862"/>
                    <a:pt x="470" y="358"/>
                    <a:pt x="1485" y="358"/>
                  </a:cubicBezTo>
                  <a:cubicBezTo>
                    <a:pt x="1579" y="358"/>
                    <a:pt x="1654" y="283"/>
                    <a:pt x="1654" y="189"/>
                  </a:cubicBezTo>
                  <a:cubicBezTo>
                    <a:pt x="1654" y="76"/>
                    <a:pt x="1579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185;p68">
              <a:extLst>
                <a:ext uri="{FF2B5EF4-FFF2-40B4-BE49-F238E27FC236}">
                  <a16:creationId xmlns:a16="http://schemas.microsoft.com/office/drawing/2014/main" id="{52D281C2-7BB9-49D8-B5EA-3FC7E31A9FC7}"/>
                </a:ext>
              </a:extLst>
            </p:cNvPr>
            <p:cNvSpPr/>
            <p:nvPr/>
          </p:nvSpPr>
          <p:spPr>
            <a:xfrm>
              <a:off x="3524927" y="3353728"/>
              <a:ext cx="31943" cy="37177"/>
            </a:xfrm>
            <a:custGeom>
              <a:avLst/>
              <a:gdLst/>
              <a:ahLst/>
              <a:cxnLst/>
              <a:rect l="l" t="t" r="r" b="b"/>
              <a:pathLst>
                <a:path w="1117" h="1300" extrusionOk="0">
                  <a:moveTo>
                    <a:pt x="855" y="0"/>
                  </a:moveTo>
                  <a:cubicBezTo>
                    <a:pt x="0" y="0"/>
                    <a:pt x="6" y="1299"/>
                    <a:pt x="873" y="1299"/>
                  </a:cubicBezTo>
                  <a:cubicBezTo>
                    <a:pt x="885" y="1299"/>
                    <a:pt x="897" y="1299"/>
                    <a:pt x="909" y="1299"/>
                  </a:cubicBezTo>
                  <a:cubicBezTo>
                    <a:pt x="1116" y="1261"/>
                    <a:pt x="1116" y="942"/>
                    <a:pt x="909" y="923"/>
                  </a:cubicBezTo>
                  <a:cubicBezTo>
                    <a:pt x="897" y="924"/>
                    <a:pt x="886" y="924"/>
                    <a:pt x="875" y="924"/>
                  </a:cubicBezTo>
                  <a:cubicBezTo>
                    <a:pt x="507" y="924"/>
                    <a:pt x="507" y="357"/>
                    <a:pt x="875" y="357"/>
                  </a:cubicBezTo>
                  <a:cubicBezTo>
                    <a:pt x="886" y="357"/>
                    <a:pt x="897" y="358"/>
                    <a:pt x="909" y="359"/>
                  </a:cubicBezTo>
                  <a:cubicBezTo>
                    <a:pt x="1003" y="359"/>
                    <a:pt x="1078" y="284"/>
                    <a:pt x="1078" y="171"/>
                  </a:cubicBezTo>
                  <a:cubicBezTo>
                    <a:pt x="1078" y="77"/>
                    <a:pt x="1003" y="2"/>
                    <a:pt x="909" y="2"/>
                  </a:cubicBezTo>
                  <a:cubicBezTo>
                    <a:pt x="891" y="1"/>
                    <a:pt x="873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186;p68">
              <a:extLst>
                <a:ext uri="{FF2B5EF4-FFF2-40B4-BE49-F238E27FC236}">
                  <a16:creationId xmlns:a16="http://schemas.microsoft.com/office/drawing/2014/main" id="{CB5CBB49-857C-4554-A7D5-7964EA958CF7}"/>
                </a:ext>
              </a:extLst>
            </p:cNvPr>
            <p:cNvSpPr/>
            <p:nvPr/>
          </p:nvSpPr>
          <p:spPr>
            <a:xfrm>
              <a:off x="3520809" y="2983432"/>
              <a:ext cx="595057" cy="255347"/>
            </a:xfrm>
            <a:custGeom>
              <a:avLst/>
              <a:gdLst/>
              <a:ahLst/>
              <a:cxnLst/>
              <a:rect l="l" t="t" r="r" b="b"/>
              <a:pathLst>
                <a:path w="20808" h="8929" extrusionOk="0">
                  <a:moveTo>
                    <a:pt x="12368" y="1"/>
                  </a:moveTo>
                  <a:cubicBezTo>
                    <a:pt x="4906" y="1"/>
                    <a:pt x="3121" y="1298"/>
                    <a:pt x="3121" y="1298"/>
                  </a:cubicBezTo>
                  <a:cubicBezTo>
                    <a:pt x="3252" y="1580"/>
                    <a:pt x="3384" y="1861"/>
                    <a:pt x="3553" y="2125"/>
                  </a:cubicBezTo>
                  <a:cubicBezTo>
                    <a:pt x="1" y="4888"/>
                    <a:pt x="358" y="8440"/>
                    <a:pt x="358" y="8440"/>
                  </a:cubicBezTo>
                  <a:cubicBezTo>
                    <a:pt x="2670" y="8045"/>
                    <a:pt x="3873" y="5357"/>
                    <a:pt x="4455" y="3384"/>
                  </a:cubicBezTo>
                  <a:cubicBezTo>
                    <a:pt x="5827" y="5000"/>
                    <a:pt x="8384" y="6993"/>
                    <a:pt x="12688" y="6993"/>
                  </a:cubicBezTo>
                  <a:cubicBezTo>
                    <a:pt x="19999" y="6993"/>
                    <a:pt x="20807" y="8929"/>
                    <a:pt x="20807" y="8929"/>
                  </a:cubicBezTo>
                  <a:cubicBezTo>
                    <a:pt x="20807" y="8929"/>
                    <a:pt x="19849" y="1"/>
                    <a:pt x="1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187;p68">
              <a:extLst>
                <a:ext uri="{FF2B5EF4-FFF2-40B4-BE49-F238E27FC236}">
                  <a16:creationId xmlns:a16="http://schemas.microsoft.com/office/drawing/2014/main" id="{19969CAD-9B31-4ADF-B0EA-CFAA9EEBF237}"/>
                </a:ext>
              </a:extLst>
            </p:cNvPr>
            <p:cNvSpPr/>
            <p:nvPr/>
          </p:nvSpPr>
          <p:spPr>
            <a:xfrm>
              <a:off x="3871261" y="3291502"/>
              <a:ext cx="117193" cy="106268"/>
            </a:xfrm>
            <a:custGeom>
              <a:avLst/>
              <a:gdLst/>
              <a:ahLst/>
              <a:cxnLst/>
              <a:rect l="l" t="t" r="r" b="b"/>
              <a:pathLst>
                <a:path w="4098" h="3716" extrusionOk="0">
                  <a:moveTo>
                    <a:pt x="2036" y="1"/>
                  </a:moveTo>
                  <a:cubicBezTo>
                    <a:pt x="1189" y="1"/>
                    <a:pt x="437" y="577"/>
                    <a:pt x="245" y="1426"/>
                  </a:cubicBezTo>
                  <a:cubicBezTo>
                    <a:pt x="0" y="2422"/>
                    <a:pt x="621" y="3418"/>
                    <a:pt x="1617" y="3663"/>
                  </a:cubicBezTo>
                  <a:cubicBezTo>
                    <a:pt x="1764" y="3699"/>
                    <a:pt x="1911" y="3716"/>
                    <a:pt x="2055" y="3716"/>
                  </a:cubicBezTo>
                  <a:cubicBezTo>
                    <a:pt x="2890" y="3716"/>
                    <a:pt x="3645" y="3140"/>
                    <a:pt x="3853" y="2291"/>
                  </a:cubicBezTo>
                  <a:cubicBezTo>
                    <a:pt x="4098" y="1276"/>
                    <a:pt x="3478" y="279"/>
                    <a:pt x="2481" y="54"/>
                  </a:cubicBezTo>
                  <a:cubicBezTo>
                    <a:pt x="2332" y="18"/>
                    <a:pt x="2182" y="1"/>
                    <a:pt x="2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188;p68">
              <a:extLst>
                <a:ext uri="{FF2B5EF4-FFF2-40B4-BE49-F238E27FC236}">
                  <a16:creationId xmlns:a16="http://schemas.microsoft.com/office/drawing/2014/main" id="{51F6DA21-A5F6-407D-A185-AAC91B712252}"/>
                </a:ext>
              </a:extLst>
            </p:cNvPr>
            <p:cNvSpPr/>
            <p:nvPr/>
          </p:nvSpPr>
          <p:spPr>
            <a:xfrm>
              <a:off x="3894367" y="3293561"/>
              <a:ext cx="95716" cy="101607"/>
            </a:xfrm>
            <a:custGeom>
              <a:avLst/>
              <a:gdLst/>
              <a:ahLst/>
              <a:cxnLst/>
              <a:rect l="l" t="t" r="r" b="b"/>
              <a:pathLst>
                <a:path w="3347" h="3553" extrusionOk="0">
                  <a:moveTo>
                    <a:pt x="1786" y="1"/>
                  </a:moveTo>
                  <a:cubicBezTo>
                    <a:pt x="1692" y="19"/>
                    <a:pt x="1617" y="57"/>
                    <a:pt x="1542" y="95"/>
                  </a:cubicBezTo>
                  <a:cubicBezTo>
                    <a:pt x="1" y="809"/>
                    <a:pt x="151" y="3064"/>
                    <a:pt x="1786" y="3553"/>
                  </a:cubicBezTo>
                  <a:cubicBezTo>
                    <a:pt x="1861" y="3534"/>
                    <a:pt x="1936" y="3497"/>
                    <a:pt x="2012" y="3459"/>
                  </a:cubicBezTo>
                  <a:cubicBezTo>
                    <a:pt x="2951" y="3027"/>
                    <a:pt x="3346" y="1937"/>
                    <a:pt x="2933" y="997"/>
                  </a:cubicBezTo>
                  <a:cubicBezTo>
                    <a:pt x="2707" y="527"/>
                    <a:pt x="2294" y="151"/>
                    <a:pt x="1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89;p68">
              <a:extLst>
                <a:ext uri="{FF2B5EF4-FFF2-40B4-BE49-F238E27FC236}">
                  <a16:creationId xmlns:a16="http://schemas.microsoft.com/office/drawing/2014/main" id="{E4C1DF39-254B-4AE9-A0E9-9F00722AAF77}"/>
                </a:ext>
              </a:extLst>
            </p:cNvPr>
            <p:cNvSpPr/>
            <p:nvPr/>
          </p:nvSpPr>
          <p:spPr>
            <a:xfrm>
              <a:off x="3663249" y="3291502"/>
              <a:ext cx="116678" cy="106268"/>
            </a:xfrm>
            <a:custGeom>
              <a:avLst/>
              <a:gdLst/>
              <a:ahLst/>
              <a:cxnLst/>
              <a:rect l="l" t="t" r="r" b="b"/>
              <a:pathLst>
                <a:path w="4080" h="3716" extrusionOk="0">
                  <a:moveTo>
                    <a:pt x="2025" y="1"/>
                  </a:moveTo>
                  <a:cubicBezTo>
                    <a:pt x="1189" y="1"/>
                    <a:pt x="434" y="577"/>
                    <a:pt x="226" y="1426"/>
                  </a:cubicBezTo>
                  <a:cubicBezTo>
                    <a:pt x="1" y="2422"/>
                    <a:pt x="602" y="3418"/>
                    <a:pt x="1617" y="3663"/>
                  </a:cubicBezTo>
                  <a:cubicBezTo>
                    <a:pt x="1764" y="3699"/>
                    <a:pt x="1911" y="3716"/>
                    <a:pt x="2055" y="3716"/>
                  </a:cubicBezTo>
                  <a:cubicBezTo>
                    <a:pt x="2891" y="3716"/>
                    <a:pt x="3645" y="3140"/>
                    <a:pt x="3854" y="2291"/>
                  </a:cubicBezTo>
                  <a:cubicBezTo>
                    <a:pt x="4079" y="1294"/>
                    <a:pt x="3459" y="279"/>
                    <a:pt x="2463" y="54"/>
                  </a:cubicBezTo>
                  <a:cubicBezTo>
                    <a:pt x="2316" y="18"/>
                    <a:pt x="2169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190;p68">
              <a:extLst>
                <a:ext uri="{FF2B5EF4-FFF2-40B4-BE49-F238E27FC236}">
                  <a16:creationId xmlns:a16="http://schemas.microsoft.com/office/drawing/2014/main" id="{2C3648E9-A0EF-439B-9680-4C2DC29B832E}"/>
                </a:ext>
              </a:extLst>
            </p:cNvPr>
            <p:cNvSpPr/>
            <p:nvPr/>
          </p:nvSpPr>
          <p:spPr>
            <a:xfrm>
              <a:off x="3685812" y="3293561"/>
              <a:ext cx="96259" cy="101607"/>
            </a:xfrm>
            <a:custGeom>
              <a:avLst/>
              <a:gdLst/>
              <a:ahLst/>
              <a:cxnLst/>
              <a:rect l="l" t="t" r="r" b="b"/>
              <a:pathLst>
                <a:path w="3366" h="3553" extrusionOk="0">
                  <a:moveTo>
                    <a:pt x="1787" y="1"/>
                  </a:moveTo>
                  <a:cubicBezTo>
                    <a:pt x="1711" y="38"/>
                    <a:pt x="1636" y="57"/>
                    <a:pt x="1561" y="95"/>
                  </a:cubicBezTo>
                  <a:cubicBezTo>
                    <a:pt x="1" y="809"/>
                    <a:pt x="170" y="3064"/>
                    <a:pt x="1787" y="3553"/>
                  </a:cubicBezTo>
                  <a:cubicBezTo>
                    <a:pt x="1880" y="3534"/>
                    <a:pt x="1956" y="3497"/>
                    <a:pt x="2031" y="3478"/>
                  </a:cubicBezTo>
                  <a:cubicBezTo>
                    <a:pt x="2952" y="3046"/>
                    <a:pt x="3365" y="1937"/>
                    <a:pt x="2933" y="1016"/>
                  </a:cubicBezTo>
                  <a:cubicBezTo>
                    <a:pt x="2707" y="527"/>
                    <a:pt x="2294" y="170"/>
                    <a:pt x="1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191;p68">
            <a:extLst>
              <a:ext uri="{FF2B5EF4-FFF2-40B4-BE49-F238E27FC236}">
                <a16:creationId xmlns:a16="http://schemas.microsoft.com/office/drawing/2014/main" id="{C017A2D6-F976-4038-BC20-015308708715}"/>
              </a:ext>
            </a:extLst>
          </p:cNvPr>
          <p:cNvGrpSpPr/>
          <p:nvPr/>
        </p:nvGrpSpPr>
        <p:grpSpPr>
          <a:xfrm>
            <a:off x="8765885" y="2993744"/>
            <a:ext cx="959039" cy="906972"/>
            <a:chOff x="2662451" y="2213216"/>
            <a:chExt cx="672969" cy="636433"/>
          </a:xfrm>
        </p:grpSpPr>
        <p:sp>
          <p:nvSpPr>
            <p:cNvPr id="256" name="Google Shape;2192;p68">
              <a:extLst>
                <a:ext uri="{FF2B5EF4-FFF2-40B4-BE49-F238E27FC236}">
                  <a16:creationId xmlns:a16="http://schemas.microsoft.com/office/drawing/2014/main" id="{1AF23F0C-75ED-4D7F-95D0-2936EB086180}"/>
                </a:ext>
              </a:extLst>
            </p:cNvPr>
            <p:cNvSpPr/>
            <p:nvPr/>
          </p:nvSpPr>
          <p:spPr>
            <a:xfrm>
              <a:off x="2683955" y="2213216"/>
              <a:ext cx="625141" cy="461850"/>
            </a:xfrm>
            <a:custGeom>
              <a:avLst/>
              <a:gdLst/>
              <a:ahLst/>
              <a:cxnLst/>
              <a:rect l="l" t="t" r="r" b="b"/>
              <a:pathLst>
                <a:path w="21860" h="16150" extrusionOk="0">
                  <a:moveTo>
                    <a:pt x="7819" y="1"/>
                  </a:moveTo>
                  <a:cubicBezTo>
                    <a:pt x="3496" y="1"/>
                    <a:pt x="0" y="3497"/>
                    <a:pt x="0" y="7820"/>
                  </a:cubicBezTo>
                  <a:lnTo>
                    <a:pt x="0" y="13214"/>
                  </a:lnTo>
                  <a:cubicBezTo>
                    <a:pt x="0" y="15616"/>
                    <a:pt x="1079" y="16149"/>
                    <a:pt x="2780" y="16149"/>
                  </a:cubicBezTo>
                  <a:cubicBezTo>
                    <a:pt x="4140" y="16149"/>
                    <a:pt x="5898" y="15808"/>
                    <a:pt x="7819" y="15808"/>
                  </a:cubicBezTo>
                  <a:lnTo>
                    <a:pt x="14041" y="15808"/>
                  </a:lnTo>
                  <a:cubicBezTo>
                    <a:pt x="15962" y="15808"/>
                    <a:pt x="17720" y="16149"/>
                    <a:pt x="19080" y="16149"/>
                  </a:cubicBezTo>
                  <a:cubicBezTo>
                    <a:pt x="20780" y="16149"/>
                    <a:pt x="21859" y="15616"/>
                    <a:pt x="21859" y="13214"/>
                  </a:cubicBezTo>
                  <a:lnTo>
                    <a:pt x="21859" y="7801"/>
                  </a:lnTo>
                  <a:cubicBezTo>
                    <a:pt x="21859" y="3497"/>
                    <a:pt x="18363" y="1"/>
                    <a:pt x="14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193;p68">
              <a:extLst>
                <a:ext uri="{FF2B5EF4-FFF2-40B4-BE49-F238E27FC236}">
                  <a16:creationId xmlns:a16="http://schemas.microsoft.com/office/drawing/2014/main" id="{5CD0B3C4-E721-49AF-8A1E-BE208459F35B}"/>
                </a:ext>
              </a:extLst>
            </p:cNvPr>
            <p:cNvSpPr/>
            <p:nvPr/>
          </p:nvSpPr>
          <p:spPr>
            <a:xfrm>
              <a:off x="2719958" y="2327716"/>
              <a:ext cx="556336" cy="521933"/>
            </a:xfrm>
            <a:custGeom>
              <a:avLst/>
              <a:gdLst/>
              <a:ahLst/>
              <a:cxnLst/>
              <a:rect l="l" t="t" r="r" b="b"/>
              <a:pathLst>
                <a:path w="19454" h="18251" extrusionOk="0">
                  <a:moveTo>
                    <a:pt x="5433" y="0"/>
                  </a:moveTo>
                  <a:cubicBezTo>
                    <a:pt x="2425" y="0"/>
                    <a:pt x="1" y="2425"/>
                    <a:pt x="1" y="5432"/>
                  </a:cubicBezTo>
                  <a:lnTo>
                    <a:pt x="1" y="12819"/>
                  </a:lnTo>
                  <a:cubicBezTo>
                    <a:pt x="1" y="15826"/>
                    <a:pt x="2425" y="18251"/>
                    <a:pt x="5433" y="18251"/>
                  </a:cubicBezTo>
                  <a:lnTo>
                    <a:pt x="14022" y="18251"/>
                  </a:lnTo>
                  <a:cubicBezTo>
                    <a:pt x="17029" y="18251"/>
                    <a:pt x="19454" y="15826"/>
                    <a:pt x="19454" y="12819"/>
                  </a:cubicBezTo>
                  <a:lnTo>
                    <a:pt x="19454" y="5432"/>
                  </a:lnTo>
                  <a:cubicBezTo>
                    <a:pt x="19454" y="2425"/>
                    <a:pt x="17029" y="0"/>
                    <a:pt x="14022" y="0"/>
                  </a:cubicBezTo>
                  <a:close/>
                </a:path>
              </a:pathLst>
            </a:custGeom>
            <a:solidFill>
              <a:srgbClr val="ECD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194;p68">
              <a:extLst>
                <a:ext uri="{FF2B5EF4-FFF2-40B4-BE49-F238E27FC236}">
                  <a16:creationId xmlns:a16="http://schemas.microsoft.com/office/drawing/2014/main" id="{5620119E-4340-4BA9-AD30-A72D6B422437}"/>
                </a:ext>
              </a:extLst>
            </p:cNvPr>
            <p:cNvSpPr/>
            <p:nvPr/>
          </p:nvSpPr>
          <p:spPr>
            <a:xfrm>
              <a:off x="2972982" y="2573874"/>
              <a:ext cx="44240" cy="79387"/>
            </a:xfrm>
            <a:custGeom>
              <a:avLst/>
              <a:gdLst/>
              <a:ahLst/>
              <a:cxnLst/>
              <a:rect l="l" t="t" r="r" b="b"/>
              <a:pathLst>
                <a:path w="1547" h="2776" extrusionOk="0">
                  <a:moveTo>
                    <a:pt x="1046" y="1"/>
                  </a:moveTo>
                  <a:cubicBezTo>
                    <a:pt x="964" y="1"/>
                    <a:pt x="889" y="57"/>
                    <a:pt x="907" y="170"/>
                  </a:cubicBezTo>
                  <a:lnTo>
                    <a:pt x="1001" y="1222"/>
                  </a:lnTo>
                  <a:cubicBezTo>
                    <a:pt x="1033" y="1491"/>
                    <a:pt x="1078" y="2489"/>
                    <a:pt x="634" y="2489"/>
                  </a:cubicBezTo>
                  <a:cubicBezTo>
                    <a:pt x="550" y="2489"/>
                    <a:pt x="448" y="2453"/>
                    <a:pt x="325" y="2369"/>
                  </a:cubicBezTo>
                  <a:cubicBezTo>
                    <a:pt x="292" y="2346"/>
                    <a:pt x="260" y="2336"/>
                    <a:pt x="230" y="2336"/>
                  </a:cubicBezTo>
                  <a:cubicBezTo>
                    <a:pt x="89" y="2336"/>
                    <a:pt x="0" y="2558"/>
                    <a:pt x="156" y="2651"/>
                  </a:cubicBezTo>
                  <a:cubicBezTo>
                    <a:pt x="283" y="2736"/>
                    <a:pt x="426" y="2775"/>
                    <a:pt x="567" y="2775"/>
                  </a:cubicBezTo>
                  <a:cubicBezTo>
                    <a:pt x="863" y="2775"/>
                    <a:pt x="1150" y="2599"/>
                    <a:pt x="1265" y="2294"/>
                  </a:cubicBezTo>
                  <a:cubicBezTo>
                    <a:pt x="1546" y="1692"/>
                    <a:pt x="1302" y="790"/>
                    <a:pt x="1227" y="170"/>
                  </a:cubicBezTo>
                  <a:cubicBezTo>
                    <a:pt x="1218" y="57"/>
                    <a:pt x="1128" y="1"/>
                    <a:pt x="10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195;p68">
              <a:extLst>
                <a:ext uri="{FF2B5EF4-FFF2-40B4-BE49-F238E27FC236}">
                  <a16:creationId xmlns:a16="http://schemas.microsoft.com/office/drawing/2014/main" id="{28DFC30D-49AC-4301-9E68-1078564A6267}"/>
                </a:ext>
              </a:extLst>
            </p:cNvPr>
            <p:cNvSpPr/>
            <p:nvPr/>
          </p:nvSpPr>
          <p:spPr>
            <a:xfrm>
              <a:off x="2861312" y="2507673"/>
              <a:ext cx="70636" cy="28655"/>
            </a:xfrm>
            <a:custGeom>
              <a:avLst/>
              <a:gdLst/>
              <a:ahLst/>
              <a:cxnLst/>
              <a:rect l="l" t="t" r="r" b="b"/>
              <a:pathLst>
                <a:path w="2470" h="1002" extrusionOk="0">
                  <a:moveTo>
                    <a:pt x="493" y="0"/>
                  </a:moveTo>
                  <a:cubicBezTo>
                    <a:pt x="104" y="0"/>
                    <a:pt x="0" y="591"/>
                    <a:pt x="414" y="699"/>
                  </a:cubicBezTo>
                  <a:lnTo>
                    <a:pt x="1880" y="981"/>
                  </a:lnTo>
                  <a:lnTo>
                    <a:pt x="1937" y="981"/>
                  </a:lnTo>
                  <a:lnTo>
                    <a:pt x="1937" y="1000"/>
                  </a:lnTo>
                  <a:cubicBezTo>
                    <a:pt x="1949" y="1001"/>
                    <a:pt x="1961" y="1001"/>
                    <a:pt x="1973" y="1001"/>
                  </a:cubicBezTo>
                  <a:cubicBezTo>
                    <a:pt x="2410" y="1001"/>
                    <a:pt x="2469" y="341"/>
                    <a:pt x="2012" y="286"/>
                  </a:cubicBezTo>
                  <a:lnTo>
                    <a:pt x="546" y="4"/>
                  </a:lnTo>
                  <a:cubicBezTo>
                    <a:pt x="528" y="1"/>
                    <a:pt x="510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196;p68">
              <a:extLst>
                <a:ext uri="{FF2B5EF4-FFF2-40B4-BE49-F238E27FC236}">
                  <a16:creationId xmlns:a16="http://schemas.microsoft.com/office/drawing/2014/main" id="{C747CA04-46A8-438E-AF0F-79C8946A5652}"/>
                </a:ext>
              </a:extLst>
            </p:cNvPr>
            <p:cNvSpPr/>
            <p:nvPr/>
          </p:nvSpPr>
          <p:spPr>
            <a:xfrm>
              <a:off x="3064835" y="2507330"/>
              <a:ext cx="71665" cy="28455"/>
            </a:xfrm>
            <a:custGeom>
              <a:avLst/>
              <a:gdLst/>
              <a:ahLst/>
              <a:cxnLst/>
              <a:rect l="l" t="t" r="r" b="b"/>
              <a:pathLst>
                <a:path w="2506" h="995" extrusionOk="0">
                  <a:moveTo>
                    <a:pt x="2031" y="0"/>
                  </a:moveTo>
                  <a:cubicBezTo>
                    <a:pt x="1998" y="0"/>
                    <a:pt x="1962" y="5"/>
                    <a:pt x="1924" y="16"/>
                  </a:cubicBezTo>
                  <a:lnTo>
                    <a:pt x="458" y="298"/>
                  </a:lnTo>
                  <a:cubicBezTo>
                    <a:pt x="1" y="334"/>
                    <a:pt x="60" y="995"/>
                    <a:pt x="497" y="995"/>
                  </a:cubicBezTo>
                  <a:cubicBezTo>
                    <a:pt x="509" y="995"/>
                    <a:pt x="521" y="994"/>
                    <a:pt x="534" y="993"/>
                  </a:cubicBezTo>
                  <a:cubicBezTo>
                    <a:pt x="552" y="993"/>
                    <a:pt x="571" y="993"/>
                    <a:pt x="590" y="974"/>
                  </a:cubicBezTo>
                  <a:lnTo>
                    <a:pt x="2056" y="692"/>
                  </a:lnTo>
                  <a:cubicBezTo>
                    <a:pt x="2505" y="641"/>
                    <a:pt x="2414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197;p68">
              <a:extLst>
                <a:ext uri="{FF2B5EF4-FFF2-40B4-BE49-F238E27FC236}">
                  <a16:creationId xmlns:a16="http://schemas.microsoft.com/office/drawing/2014/main" id="{DACD42B4-E458-4AA6-9178-9D62792AD05C}"/>
                </a:ext>
              </a:extLst>
            </p:cNvPr>
            <p:cNvSpPr/>
            <p:nvPr/>
          </p:nvSpPr>
          <p:spPr>
            <a:xfrm>
              <a:off x="2969894" y="2685143"/>
              <a:ext cx="41953" cy="8093"/>
            </a:xfrm>
            <a:custGeom>
              <a:avLst/>
              <a:gdLst/>
              <a:ahLst/>
              <a:cxnLst/>
              <a:rect l="l" t="t" r="r" b="b"/>
              <a:pathLst>
                <a:path w="1467" h="283" extrusionOk="0">
                  <a:moveTo>
                    <a:pt x="151" y="0"/>
                  </a:moveTo>
                  <a:cubicBezTo>
                    <a:pt x="57" y="0"/>
                    <a:pt x="1" y="75"/>
                    <a:pt x="1" y="151"/>
                  </a:cubicBezTo>
                  <a:cubicBezTo>
                    <a:pt x="1" y="226"/>
                    <a:pt x="57" y="282"/>
                    <a:pt x="151" y="282"/>
                  </a:cubicBezTo>
                  <a:lnTo>
                    <a:pt x="1316" y="282"/>
                  </a:lnTo>
                  <a:cubicBezTo>
                    <a:pt x="1391" y="282"/>
                    <a:pt x="1467" y="226"/>
                    <a:pt x="1467" y="151"/>
                  </a:cubicBezTo>
                  <a:cubicBezTo>
                    <a:pt x="1467" y="75"/>
                    <a:pt x="1391" y="0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198;p68">
              <a:extLst>
                <a:ext uri="{FF2B5EF4-FFF2-40B4-BE49-F238E27FC236}">
                  <a16:creationId xmlns:a16="http://schemas.microsoft.com/office/drawing/2014/main" id="{7498CBF1-5B9D-47FE-A5C6-207498F6EC7A}"/>
                </a:ext>
              </a:extLst>
            </p:cNvPr>
            <p:cNvSpPr/>
            <p:nvPr/>
          </p:nvSpPr>
          <p:spPr>
            <a:xfrm>
              <a:off x="2662451" y="2563665"/>
              <a:ext cx="117736" cy="118279"/>
            </a:xfrm>
            <a:custGeom>
              <a:avLst/>
              <a:gdLst/>
              <a:ahLst/>
              <a:cxnLst/>
              <a:rect l="l" t="t" r="r" b="b"/>
              <a:pathLst>
                <a:path w="4117" h="4136" extrusionOk="0">
                  <a:moveTo>
                    <a:pt x="2068" y="0"/>
                  </a:moveTo>
                  <a:cubicBezTo>
                    <a:pt x="922" y="0"/>
                    <a:pt x="1" y="921"/>
                    <a:pt x="1" y="2068"/>
                  </a:cubicBezTo>
                  <a:cubicBezTo>
                    <a:pt x="1" y="3214"/>
                    <a:pt x="922" y="4135"/>
                    <a:pt x="2068" y="4135"/>
                  </a:cubicBezTo>
                  <a:cubicBezTo>
                    <a:pt x="3196" y="4135"/>
                    <a:pt x="4117" y="3214"/>
                    <a:pt x="4117" y="2068"/>
                  </a:cubicBezTo>
                  <a:cubicBezTo>
                    <a:pt x="4117" y="921"/>
                    <a:pt x="3196" y="0"/>
                    <a:pt x="2068" y="0"/>
                  </a:cubicBezTo>
                  <a:close/>
                </a:path>
              </a:pathLst>
            </a:custGeom>
            <a:solidFill>
              <a:srgbClr val="ECD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199;p68">
              <a:extLst>
                <a:ext uri="{FF2B5EF4-FFF2-40B4-BE49-F238E27FC236}">
                  <a16:creationId xmlns:a16="http://schemas.microsoft.com/office/drawing/2014/main" id="{328110E4-3C86-488A-B057-C82846C79305}"/>
                </a:ext>
              </a:extLst>
            </p:cNvPr>
            <p:cNvSpPr/>
            <p:nvPr/>
          </p:nvSpPr>
          <p:spPr>
            <a:xfrm>
              <a:off x="3217140" y="2563665"/>
              <a:ext cx="118279" cy="118279"/>
            </a:xfrm>
            <a:custGeom>
              <a:avLst/>
              <a:gdLst/>
              <a:ahLst/>
              <a:cxnLst/>
              <a:rect l="l" t="t" r="r" b="b"/>
              <a:pathLst>
                <a:path w="4136" h="4136" extrusionOk="0">
                  <a:moveTo>
                    <a:pt x="2068" y="0"/>
                  </a:moveTo>
                  <a:cubicBezTo>
                    <a:pt x="940" y="0"/>
                    <a:pt x="0" y="921"/>
                    <a:pt x="0" y="2068"/>
                  </a:cubicBezTo>
                  <a:cubicBezTo>
                    <a:pt x="0" y="3214"/>
                    <a:pt x="940" y="4135"/>
                    <a:pt x="2068" y="4135"/>
                  </a:cubicBezTo>
                  <a:cubicBezTo>
                    <a:pt x="3214" y="4135"/>
                    <a:pt x="4135" y="3214"/>
                    <a:pt x="4135" y="2068"/>
                  </a:cubicBezTo>
                  <a:cubicBezTo>
                    <a:pt x="4135" y="921"/>
                    <a:pt x="3214" y="0"/>
                    <a:pt x="2068" y="0"/>
                  </a:cubicBezTo>
                  <a:close/>
                </a:path>
              </a:pathLst>
            </a:custGeom>
            <a:solidFill>
              <a:srgbClr val="ECD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200;p68">
              <a:extLst>
                <a:ext uri="{FF2B5EF4-FFF2-40B4-BE49-F238E27FC236}">
                  <a16:creationId xmlns:a16="http://schemas.microsoft.com/office/drawing/2014/main" id="{1B965EF7-58E8-4951-8380-BB02C783A7EB}"/>
                </a:ext>
              </a:extLst>
            </p:cNvPr>
            <p:cNvSpPr/>
            <p:nvPr/>
          </p:nvSpPr>
          <p:spPr>
            <a:xfrm>
              <a:off x="3271417" y="2591604"/>
              <a:ext cx="37120" cy="63458"/>
            </a:xfrm>
            <a:custGeom>
              <a:avLst/>
              <a:gdLst/>
              <a:ahLst/>
              <a:cxnLst/>
              <a:rect l="l" t="t" r="r" b="b"/>
              <a:pathLst>
                <a:path w="1298" h="2219" extrusionOk="0">
                  <a:moveTo>
                    <a:pt x="170" y="1"/>
                  </a:moveTo>
                  <a:cubicBezTo>
                    <a:pt x="76" y="1"/>
                    <a:pt x="1" y="76"/>
                    <a:pt x="1" y="170"/>
                  </a:cubicBezTo>
                  <a:cubicBezTo>
                    <a:pt x="1" y="283"/>
                    <a:pt x="76" y="358"/>
                    <a:pt x="170" y="358"/>
                  </a:cubicBezTo>
                  <a:cubicBezTo>
                    <a:pt x="1185" y="358"/>
                    <a:pt x="1185" y="1862"/>
                    <a:pt x="170" y="1862"/>
                  </a:cubicBezTo>
                  <a:cubicBezTo>
                    <a:pt x="76" y="1862"/>
                    <a:pt x="1" y="1937"/>
                    <a:pt x="1" y="2031"/>
                  </a:cubicBezTo>
                  <a:cubicBezTo>
                    <a:pt x="1" y="2144"/>
                    <a:pt x="76" y="2219"/>
                    <a:pt x="170" y="2219"/>
                  </a:cubicBezTo>
                  <a:cubicBezTo>
                    <a:pt x="790" y="2219"/>
                    <a:pt x="1298" y="1711"/>
                    <a:pt x="1298" y="1110"/>
                  </a:cubicBezTo>
                  <a:cubicBezTo>
                    <a:pt x="1298" y="490"/>
                    <a:pt x="79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201;p68">
              <a:extLst>
                <a:ext uri="{FF2B5EF4-FFF2-40B4-BE49-F238E27FC236}">
                  <a16:creationId xmlns:a16="http://schemas.microsoft.com/office/drawing/2014/main" id="{9EA0B014-245D-4C22-B4A3-C68C1D106C5D}"/>
                </a:ext>
              </a:extLst>
            </p:cNvPr>
            <p:cNvSpPr/>
            <p:nvPr/>
          </p:nvSpPr>
          <p:spPr>
            <a:xfrm>
              <a:off x="3271417" y="2617941"/>
              <a:ext cx="29598" cy="37120"/>
            </a:xfrm>
            <a:custGeom>
              <a:avLst/>
              <a:gdLst/>
              <a:ahLst/>
              <a:cxnLst/>
              <a:rect l="l" t="t" r="r" b="b"/>
              <a:pathLst>
                <a:path w="1035" h="1298" extrusionOk="0">
                  <a:moveTo>
                    <a:pt x="170" y="1"/>
                  </a:moveTo>
                  <a:cubicBezTo>
                    <a:pt x="76" y="1"/>
                    <a:pt x="1" y="76"/>
                    <a:pt x="1" y="189"/>
                  </a:cubicBezTo>
                  <a:cubicBezTo>
                    <a:pt x="1" y="283"/>
                    <a:pt x="76" y="358"/>
                    <a:pt x="170" y="358"/>
                  </a:cubicBezTo>
                  <a:cubicBezTo>
                    <a:pt x="565" y="358"/>
                    <a:pt x="565" y="941"/>
                    <a:pt x="170" y="941"/>
                  </a:cubicBezTo>
                  <a:cubicBezTo>
                    <a:pt x="76" y="941"/>
                    <a:pt x="1" y="1016"/>
                    <a:pt x="1" y="1110"/>
                  </a:cubicBezTo>
                  <a:cubicBezTo>
                    <a:pt x="1" y="1223"/>
                    <a:pt x="76" y="1298"/>
                    <a:pt x="170" y="1298"/>
                  </a:cubicBezTo>
                  <a:cubicBezTo>
                    <a:pt x="1034" y="1298"/>
                    <a:pt x="103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202;p68">
              <a:extLst>
                <a:ext uri="{FF2B5EF4-FFF2-40B4-BE49-F238E27FC236}">
                  <a16:creationId xmlns:a16="http://schemas.microsoft.com/office/drawing/2014/main" id="{BFB44EA3-7987-497A-852D-22979F261753}"/>
                </a:ext>
              </a:extLst>
            </p:cNvPr>
            <p:cNvSpPr/>
            <p:nvPr/>
          </p:nvSpPr>
          <p:spPr>
            <a:xfrm>
              <a:off x="2679637" y="2591604"/>
              <a:ext cx="47329" cy="63458"/>
            </a:xfrm>
            <a:custGeom>
              <a:avLst/>
              <a:gdLst/>
              <a:ahLst/>
              <a:cxnLst/>
              <a:rect l="l" t="t" r="r" b="b"/>
              <a:pathLst>
                <a:path w="1655" h="2219" extrusionOk="0">
                  <a:moveTo>
                    <a:pt x="1486" y="1"/>
                  </a:moveTo>
                  <a:cubicBezTo>
                    <a:pt x="1" y="1"/>
                    <a:pt x="1" y="2219"/>
                    <a:pt x="1486" y="2219"/>
                  </a:cubicBezTo>
                  <a:cubicBezTo>
                    <a:pt x="1580" y="2219"/>
                    <a:pt x="1655" y="2144"/>
                    <a:pt x="1655" y="2031"/>
                  </a:cubicBezTo>
                  <a:cubicBezTo>
                    <a:pt x="1655" y="1937"/>
                    <a:pt x="1580" y="1862"/>
                    <a:pt x="1486" y="1862"/>
                  </a:cubicBezTo>
                  <a:cubicBezTo>
                    <a:pt x="471" y="1862"/>
                    <a:pt x="471" y="358"/>
                    <a:pt x="1486" y="358"/>
                  </a:cubicBezTo>
                  <a:cubicBezTo>
                    <a:pt x="1580" y="358"/>
                    <a:pt x="1655" y="283"/>
                    <a:pt x="1655" y="170"/>
                  </a:cubicBezTo>
                  <a:cubicBezTo>
                    <a:pt x="1655" y="76"/>
                    <a:pt x="1580" y="1"/>
                    <a:pt x="1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203;p68">
              <a:extLst>
                <a:ext uri="{FF2B5EF4-FFF2-40B4-BE49-F238E27FC236}">
                  <a16:creationId xmlns:a16="http://schemas.microsoft.com/office/drawing/2014/main" id="{5FF52AE6-D98E-4594-A8BC-1F4D3C1E3145}"/>
                </a:ext>
              </a:extLst>
            </p:cNvPr>
            <p:cNvSpPr/>
            <p:nvPr/>
          </p:nvSpPr>
          <p:spPr>
            <a:xfrm>
              <a:off x="2697396" y="2617941"/>
              <a:ext cx="29570" cy="37120"/>
            </a:xfrm>
            <a:custGeom>
              <a:avLst/>
              <a:gdLst/>
              <a:ahLst/>
              <a:cxnLst/>
              <a:rect l="l" t="t" r="r" b="b"/>
              <a:pathLst>
                <a:path w="1034" h="1298" extrusionOk="0">
                  <a:moveTo>
                    <a:pt x="865" y="1"/>
                  </a:moveTo>
                  <a:cubicBezTo>
                    <a:pt x="0" y="1"/>
                    <a:pt x="0" y="1298"/>
                    <a:pt x="865" y="1298"/>
                  </a:cubicBezTo>
                  <a:cubicBezTo>
                    <a:pt x="959" y="1298"/>
                    <a:pt x="1034" y="1223"/>
                    <a:pt x="1034" y="1110"/>
                  </a:cubicBezTo>
                  <a:cubicBezTo>
                    <a:pt x="1034" y="1016"/>
                    <a:pt x="959" y="941"/>
                    <a:pt x="865" y="941"/>
                  </a:cubicBezTo>
                  <a:cubicBezTo>
                    <a:pt x="470" y="941"/>
                    <a:pt x="470" y="358"/>
                    <a:pt x="865" y="358"/>
                  </a:cubicBezTo>
                  <a:cubicBezTo>
                    <a:pt x="959" y="358"/>
                    <a:pt x="1034" y="283"/>
                    <a:pt x="1034" y="189"/>
                  </a:cubicBezTo>
                  <a:cubicBezTo>
                    <a:pt x="1034" y="76"/>
                    <a:pt x="959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204;p68">
              <a:extLst>
                <a:ext uri="{FF2B5EF4-FFF2-40B4-BE49-F238E27FC236}">
                  <a16:creationId xmlns:a16="http://schemas.microsoft.com/office/drawing/2014/main" id="{CC3D9C51-7118-48B3-A7C3-BCB33C068E37}"/>
                </a:ext>
              </a:extLst>
            </p:cNvPr>
            <p:cNvSpPr/>
            <p:nvPr/>
          </p:nvSpPr>
          <p:spPr>
            <a:xfrm>
              <a:off x="2692020" y="2248161"/>
              <a:ext cx="595572" cy="255347"/>
            </a:xfrm>
            <a:custGeom>
              <a:avLst/>
              <a:gdLst/>
              <a:ahLst/>
              <a:cxnLst/>
              <a:rect l="l" t="t" r="r" b="b"/>
              <a:pathLst>
                <a:path w="20826" h="8929" extrusionOk="0">
                  <a:moveTo>
                    <a:pt x="12368" y="1"/>
                  </a:moveTo>
                  <a:cubicBezTo>
                    <a:pt x="4906" y="1"/>
                    <a:pt x="3120" y="1297"/>
                    <a:pt x="3120" y="1297"/>
                  </a:cubicBezTo>
                  <a:cubicBezTo>
                    <a:pt x="3252" y="1579"/>
                    <a:pt x="3383" y="1843"/>
                    <a:pt x="3553" y="2106"/>
                  </a:cubicBezTo>
                  <a:cubicBezTo>
                    <a:pt x="0" y="4887"/>
                    <a:pt x="357" y="8440"/>
                    <a:pt x="357" y="8440"/>
                  </a:cubicBezTo>
                  <a:cubicBezTo>
                    <a:pt x="2669" y="8026"/>
                    <a:pt x="3872" y="5357"/>
                    <a:pt x="4455" y="3365"/>
                  </a:cubicBezTo>
                  <a:cubicBezTo>
                    <a:pt x="5827" y="4981"/>
                    <a:pt x="8383" y="6974"/>
                    <a:pt x="12706" y="6974"/>
                  </a:cubicBezTo>
                  <a:cubicBezTo>
                    <a:pt x="19999" y="6974"/>
                    <a:pt x="20826" y="8928"/>
                    <a:pt x="20826" y="8928"/>
                  </a:cubicBezTo>
                  <a:cubicBezTo>
                    <a:pt x="20826" y="8928"/>
                    <a:pt x="19848" y="1"/>
                    <a:pt x="1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205;p68">
              <a:extLst>
                <a:ext uri="{FF2B5EF4-FFF2-40B4-BE49-F238E27FC236}">
                  <a16:creationId xmlns:a16="http://schemas.microsoft.com/office/drawing/2014/main" id="{F60B4179-D8FD-462B-AB24-C77470A1D3FE}"/>
                </a:ext>
              </a:extLst>
            </p:cNvPr>
            <p:cNvSpPr/>
            <p:nvPr/>
          </p:nvSpPr>
          <p:spPr>
            <a:xfrm>
              <a:off x="3042443" y="2555687"/>
              <a:ext cx="116678" cy="106268"/>
            </a:xfrm>
            <a:custGeom>
              <a:avLst/>
              <a:gdLst/>
              <a:ahLst/>
              <a:cxnLst/>
              <a:rect l="l" t="t" r="r" b="b"/>
              <a:pathLst>
                <a:path w="4080" h="3716" extrusionOk="0">
                  <a:moveTo>
                    <a:pt x="2025" y="1"/>
                  </a:moveTo>
                  <a:cubicBezTo>
                    <a:pt x="1190" y="1"/>
                    <a:pt x="435" y="577"/>
                    <a:pt x="226" y="1426"/>
                  </a:cubicBezTo>
                  <a:cubicBezTo>
                    <a:pt x="1" y="2441"/>
                    <a:pt x="602" y="3437"/>
                    <a:pt x="1617" y="3663"/>
                  </a:cubicBezTo>
                  <a:cubicBezTo>
                    <a:pt x="1764" y="3699"/>
                    <a:pt x="1911" y="3716"/>
                    <a:pt x="2056" y="3716"/>
                  </a:cubicBezTo>
                  <a:cubicBezTo>
                    <a:pt x="2891" y="3716"/>
                    <a:pt x="3646" y="3140"/>
                    <a:pt x="3854" y="2291"/>
                  </a:cubicBezTo>
                  <a:cubicBezTo>
                    <a:pt x="4079" y="1294"/>
                    <a:pt x="3459" y="298"/>
                    <a:pt x="2463" y="54"/>
                  </a:cubicBezTo>
                  <a:cubicBezTo>
                    <a:pt x="2316" y="18"/>
                    <a:pt x="2169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206;p68">
              <a:extLst>
                <a:ext uri="{FF2B5EF4-FFF2-40B4-BE49-F238E27FC236}">
                  <a16:creationId xmlns:a16="http://schemas.microsoft.com/office/drawing/2014/main" id="{23988AF3-B458-4B5E-82E9-777DD9B25AD4}"/>
                </a:ext>
              </a:extLst>
            </p:cNvPr>
            <p:cNvSpPr/>
            <p:nvPr/>
          </p:nvSpPr>
          <p:spPr>
            <a:xfrm>
              <a:off x="3065035" y="2558289"/>
              <a:ext cx="96231" cy="101607"/>
            </a:xfrm>
            <a:custGeom>
              <a:avLst/>
              <a:gdLst/>
              <a:ahLst/>
              <a:cxnLst/>
              <a:rect l="l" t="t" r="r" b="b"/>
              <a:pathLst>
                <a:path w="3365" h="3553" extrusionOk="0">
                  <a:moveTo>
                    <a:pt x="1786" y="1"/>
                  </a:moveTo>
                  <a:cubicBezTo>
                    <a:pt x="1711" y="19"/>
                    <a:pt x="1617" y="38"/>
                    <a:pt x="1542" y="76"/>
                  </a:cubicBezTo>
                  <a:cubicBezTo>
                    <a:pt x="0" y="790"/>
                    <a:pt x="151" y="3045"/>
                    <a:pt x="1786" y="3553"/>
                  </a:cubicBezTo>
                  <a:cubicBezTo>
                    <a:pt x="1861" y="3515"/>
                    <a:pt x="1955" y="3496"/>
                    <a:pt x="2030" y="3459"/>
                  </a:cubicBezTo>
                  <a:cubicBezTo>
                    <a:pt x="2951" y="3027"/>
                    <a:pt x="3365" y="1918"/>
                    <a:pt x="2932" y="997"/>
                  </a:cubicBezTo>
                  <a:cubicBezTo>
                    <a:pt x="2707" y="508"/>
                    <a:pt x="2293" y="151"/>
                    <a:pt x="1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207;p68">
              <a:extLst>
                <a:ext uri="{FF2B5EF4-FFF2-40B4-BE49-F238E27FC236}">
                  <a16:creationId xmlns:a16="http://schemas.microsoft.com/office/drawing/2014/main" id="{4F10A549-0605-426D-AA64-295A7BFEDE86}"/>
                </a:ext>
              </a:extLst>
            </p:cNvPr>
            <p:cNvSpPr/>
            <p:nvPr/>
          </p:nvSpPr>
          <p:spPr>
            <a:xfrm>
              <a:off x="2833916" y="2555687"/>
              <a:ext cx="117193" cy="106611"/>
            </a:xfrm>
            <a:custGeom>
              <a:avLst/>
              <a:gdLst/>
              <a:ahLst/>
              <a:cxnLst/>
              <a:rect l="l" t="t" r="r" b="b"/>
              <a:pathLst>
                <a:path w="4098" h="3728" extrusionOk="0">
                  <a:moveTo>
                    <a:pt x="2042" y="1"/>
                  </a:moveTo>
                  <a:cubicBezTo>
                    <a:pt x="1203" y="1"/>
                    <a:pt x="437" y="577"/>
                    <a:pt x="245" y="1426"/>
                  </a:cubicBezTo>
                  <a:cubicBezTo>
                    <a:pt x="0" y="2441"/>
                    <a:pt x="621" y="3437"/>
                    <a:pt x="1617" y="3681"/>
                  </a:cubicBezTo>
                  <a:cubicBezTo>
                    <a:pt x="1755" y="3713"/>
                    <a:pt x="1893" y="3728"/>
                    <a:pt x="2030" y="3728"/>
                  </a:cubicBezTo>
                  <a:cubicBezTo>
                    <a:pt x="2879" y="3728"/>
                    <a:pt x="3659" y="3149"/>
                    <a:pt x="3853" y="2291"/>
                  </a:cubicBezTo>
                  <a:cubicBezTo>
                    <a:pt x="4098" y="1294"/>
                    <a:pt x="3477" y="298"/>
                    <a:pt x="2481" y="54"/>
                  </a:cubicBezTo>
                  <a:cubicBezTo>
                    <a:pt x="2334" y="18"/>
                    <a:pt x="2187" y="1"/>
                    <a:pt x="20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208;p68">
              <a:extLst>
                <a:ext uri="{FF2B5EF4-FFF2-40B4-BE49-F238E27FC236}">
                  <a16:creationId xmlns:a16="http://schemas.microsoft.com/office/drawing/2014/main" id="{E87FFFD5-C9A0-48C0-BB31-F3595DCF7731}"/>
                </a:ext>
              </a:extLst>
            </p:cNvPr>
            <p:cNvSpPr/>
            <p:nvPr/>
          </p:nvSpPr>
          <p:spPr>
            <a:xfrm>
              <a:off x="2857022" y="2558289"/>
              <a:ext cx="96231" cy="101607"/>
            </a:xfrm>
            <a:custGeom>
              <a:avLst/>
              <a:gdLst/>
              <a:ahLst/>
              <a:cxnLst/>
              <a:rect l="l" t="t" r="r" b="b"/>
              <a:pathLst>
                <a:path w="3365" h="3553" extrusionOk="0">
                  <a:moveTo>
                    <a:pt x="1786" y="1"/>
                  </a:moveTo>
                  <a:cubicBezTo>
                    <a:pt x="1711" y="19"/>
                    <a:pt x="1636" y="57"/>
                    <a:pt x="1560" y="95"/>
                  </a:cubicBezTo>
                  <a:cubicBezTo>
                    <a:pt x="0" y="790"/>
                    <a:pt x="151" y="3045"/>
                    <a:pt x="1786" y="3553"/>
                  </a:cubicBezTo>
                  <a:cubicBezTo>
                    <a:pt x="1861" y="3534"/>
                    <a:pt x="1955" y="3496"/>
                    <a:pt x="2030" y="3459"/>
                  </a:cubicBezTo>
                  <a:cubicBezTo>
                    <a:pt x="2951" y="3027"/>
                    <a:pt x="3365" y="1918"/>
                    <a:pt x="2933" y="997"/>
                  </a:cubicBezTo>
                  <a:cubicBezTo>
                    <a:pt x="2707" y="508"/>
                    <a:pt x="2294" y="151"/>
                    <a:pt x="1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209;p68">
            <a:extLst>
              <a:ext uri="{FF2B5EF4-FFF2-40B4-BE49-F238E27FC236}">
                <a16:creationId xmlns:a16="http://schemas.microsoft.com/office/drawing/2014/main" id="{A44A0950-51B8-4BCD-9337-95E620F3458A}"/>
              </a:ext>
            </a:extLst>
          </p:cNvPr>
          <p:cNvGrpSpPr/>
          <p:nvPr/>
        </p:nvGrpSpPr>
        <p:grpSpPr>
          <a:xfrm>
            <a:off x="8757616" y="1943432"/>
            <a:ext cx="977413" cy="906124"/>
            <a:chOff x="4515048" y="2811887"/>
            <a:chExt cx="428594" cy="397357"/>
          </a:xfrm>
        </p:grpSpPr>
        <p:sp>
          <p:nvSpPr>
            <p:cNvPr id="274" name="Google Shape;2210;p68">
              <a:extLst>
                <a:ext uri="{FF2B5EF4-FFF2-40B4-BE49-F238E27FC236}">
                  <a16:creationId xmlns:a16="http://schemas.microsoft.com/office/drawing/2014/main" id="{501FFB91-C3E9-4B3C-B544-B2CA357BED8A}"/>
                </a:ext>
              </a:extLst>
            </p:cNvPr>
            <p:cNvSpPr/>
            <p:nvPr/>
          </p:nvSpPr>
          <p:spPr>
            <a:xfrm>
              <a:off x="4532186" y="2811887"/>
              <a:ext cx="390638" cy="288261"/>
            </a:xfrm>
            <a:custGeom>
              <a:avLst/>
              <a:gdLst/>
              <a:ahLst/>
              <a:cxnLst/>
              <a:rect l="l" t="t" r="r" b="b"/>
              <a:pathLst>
                <a:path w="21860" h="16131" extrusionOk="0">
                  <a:moveTo>
                    <a:pt x="7819" y="0"/>
                  </a:moveTo>
                  <a:cubicBezTo>
                    <a:pt x="3496" y="0"/>
                    <a:pt x="0" y="3496"/>
                    <a:pt x="0" y="7800"/>
                  </a:cubicBezTo>
                  <a:lnTo>
                    <a:pt x="0" y="13195"/>
                  </a:lnTo>
                  <a:cubicBezTo>
                    <a:pt x="0" y="15596"/>
                    <a:pt x="1079" y="16130"/>
                    <a:pt x="2780" y="16130"/>
                  </a:cubicBezTo>
                  <a:cubicBezTo>
                    <a:pt x="4140" y="16130"/>
                    <a:pt x="5898" y="15789"/>
                    <a:pt x="7819" y="15789"/>
                  </a:cubicBezTo>
                  <a:lnTo>
                    <a:pt x="14041" y="15789"/>
                  </a:lnTo>
                  <a:cubicBezTo>
                    <a:pt x="15962" y="15789"/>
                    <a:pt x="17720" y="16130"/>
                    <a:pt x="19080" y="16130"/>
                  </a:cubicBezTo>
                  <a:cubicBezTo>
                    <a:pt x="20780" y="16130"/>
                    <a:pt x="21859" y="15596"/>
                    <a:pt x="21859" y="13195"/>
                  </a:cubicBezTo>
                  <a:lnTo>
                    <a:pt x="21859" y="7800"/>
                  </a:lnTo>
                  <a:cubicBezTo>
                    <a:pt x="21859" y="3496"/>
                    <a:pt x="18363" y="0"/>
                    <a:pt x="14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211;p68">
              <a:extLst>
                <a:ext uri="{FF2B5EF4-FFF2-40B4-BE49-F238E27FC236}">
                  <a16:creationId xmlns:a16="http://schemas.microsoft.com/office/drawing/2014/main" id="{AD734EA2-0518-4AD4-A000-8AA1DF831776}"/>
                </a:ext>
              </a:extLst>
            </p:cNvPr>
            <p:cNvSpPr/>
            <p:nvPr/>
          </p:nvSpPr>
          <p:spPr>
            <a:xfrm>
              <a:off x="4554684" y="2883081"/>
              <a:ext cx="347643" cy="326163"/>
            </a:xfrm>
            <a:custGeom>
              <a:avLst/>
              <a:gdLst/>
              <a:ahLst/>
              <a:cxnLst/>
              <a:rect l="l" t="t" r="r" b="b"/>
              <a:pathLst>
                <a:path w="19454" h="18252" extrusionOk="0">
                  <a:moveTo>
                    <a:pt x="5433" y="1"/>
                  </a:moveTo>
                  <a:cubicBezTo>
                    <a:pt x="2425" y="1"/>
                    <a:pt x="1" y="2426"/>
                    <a:pt x="1" y="5452"/>
                  </a:cubicBezTo>
                  <a:lnTo>
                    <a:pt x="1" y="12819"/>
                  </a:lnTo>
                  <a:cubicBezTo>
                    <a:pt x="1" y="15827"/>
                    <a:pt x="2425" y="18251"/>
                    <a:pt x="5433" y="18251"/>
                  </a:cubicBezTo>
                  <a:lnTo>
                    <a:pt x="14022" y="18251"/>
                  </a:lnTo>
                  <a:cubicBezTo>
                    <a:pt x="17029" y="18251"/>
                    <a:pt x="19454" y="15827"/>
                    <a:pt x="19454" y="12819"/>
                  </a:cubicBezTo>
                  <a:lnTo>
                    <a:pt x="19454" y="5452"/>
                  </a:lnTo>
                  <a:cubicBezTo>
                    <a:pt x="19454" y="2426"/>
                    <a:pt x="17029" y="1"/>
                    <a:pt x="14022" y="1"/>
                  </a:cubicBezTo>
                  <a:close/>
                </a:path>
              </a:pathLst>
            </a:custGeom>
            <a:solidFill>
              <a:srgbClr val="FA7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212;p68">
              <a:extLst>
                <a:ext uri="{FF2B5EF4-FFF2-40B4-BE49-F238E27FC236}">
                  <a16:creationId xmlns:a16="http://schemas.microsoft.com/office/drawing/2014/main" id="{08EB75BD-83D9-4312-A6B0-EE26F7F096C2}"/>
                </a:ext>
              </a:extLst>
            </p:cNvPr>
            <p:cNvSpPr/>
            <p:nvPr/>
          </p:nvSpPr>
          <p:spPr>
            <a:xfrm>
              <a:off x="4644105" y="2994590"/>
              <a:ext cx="39207" cy="17673"/>
            </a:xfrm>
            <a:custGeom>
              <a:avLst/>
              <a:gdLst/>
              <a:ahLst/>
              <a:cxnLst/>
              <a:rect l="l" t="t" r="r" b="b"/>
              <a:pathLst>
                <a:path w="2194" h="989" extrusionOk="0">
                  <a:moveTo>
                    <a:pt x="1111" y="0"/>
                  </a:moveTo>
                  <a:cubicBezTo>
                    <a:pt x="743" y="0"/>
                    <a:pt x="373" y="175"/>
                    <a:pt x="147" y="527"/>
                  </a:cubicBezTo>
                  <a:cubicBezTo>
                    <a:pt x="0" y="727"/>
                    <a:pt x="193" y="926"/>
                    <a:pt x="391" y="926"/>
                  </a:cubicBezTo>
                  <a:cubicBezTo>
                    <a:pt x="473" y="926"/>
                    <a:pt x="556" y="892"/>
                    <a:pt x="616" y="809"/>
                  </a:cubicBezTo>
                  <a:cubicBezTo>
                    <a:pt x="730" y="635"/>
                    <a:pt x="912" y="549"/>
                    <a:pt x="1096" y="549"/>
                  </a:cubicBezTo>
                  <a:cubicBezTo>
                    <a:pt x="1307" y="549"/>
                    <a:pt x="1521" y="663"/>
                    <a:pt x="1631" y="884"/>
                  </a:cubicBezTo>
                  <a:cubicBezTo>
                    <a:pt x="1693" y="957"/>
                    <a:pt x="1771" y="988"/>
                    <a:pt x="1847" y="988"/>
                  </a:cubicBezTo>
                  <a:cubicBezTo>
                    <a:pt x="2026" y="988"/>
                    <a:pt x="2194" y="814"/>
                    <a:pt x="2101" y="603"/>
                  </a:cubicBezTo>
                  <a:lnTo>
                    <a:pt x="2120" y="603"/>
                  </a:lnTo>
                  <a:cubicBezTo>
                    <a:pt x="1906" y="203"/>
                    <a:pt x="150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213;p68">
              <a:extLst>
                <a:ext uri="{FF2B5EF4-FFF2-40B4-BE49-F238E27FC236}">
                  <a16:creationId xmlns:a16="http://schemas.microsoft.com/office/drawing/2014/main" id="{EA8CF583-602B-4FC3-8289-E94B17CB1C88}"/>
                </a:ext>
              </a:extLst>
            </p:cNvPr>
            <p:cNvSpPr/>
            <p:nvPr/>
          </p:nvSpPr>
          <p:spPr>
            <a:xfrm>
              <a:off x="4699056" y="3095430"/>
              <a:ext cx="20890" cy="15458"/>
            </a:xfrm>
            <a:custGeom>
              <a:avLst/>
              <a:gdLst/>
              <a:ahLst/>
              <a:cxnLst/>
              <a:rect l="l" t="t" r="r" b="b"/>
              <a:pathLst>
                <a:path w="1169" h="865" extrusionOk="0">
                  <a:moveTo>
                    <a:pt x="168" y="1"/>
                  </a:moveTo>
                  <a:cubicBezTo>
                    <a:pt x="85" y="1"/>
                    <a:pt x="0" y="73"/>
                    <a:pt x="22" y="185"/>
                  </a:cubicBezTo>
                  <a:cubicBezTo>
                    <a:pt x="146" y="591"/>
                    <a:pt x="502" y="865"/>
                    <a:pt x="904" y="865"/>
                  </a:cubicBezTo>
                  <a:cubicBezTo>
                    <a:pt x="929" y="865"/>
                    <a:pt x="955" y="864"/>
                    <a:pt x="981" y="861"/>
                  </a:cubicBezTo>
                  <a:cubicBezTo>
                    <a:pt x="1163" y="843"/>
                    <a:pt x="1169" y="578"/>
                    <a:pt x="999" y="578"/>
                  </a:cubicBezTo>
                  <a:cubicBezTo>
                    <a:pt x="993" y="578"/>
                    <a:pt x="987" y="579"/>
                    <a:pt x="981" y="579"/>
                  </a:cubicBezTo>
                  <a:lnTo>
                    <a:pt x="1000" y="579"/>
                  </a:lnTo>
                  <a:cubicBezTo>
                    <a:pt x="975" y="582"/>
                    <a:pt x="950" y="584"/>
                    <a:pt x="925" y="584"/>
                  </a:cubicBezTo>
                  <a:cubicBezTo>
                    <a:pt x="634" y="584"/>
                    <a:pt x="374" y="386"/>
                    <a:pt x="304" y="109"/>
                  </a:cubicBezTo>
                  <a:cubicBezTo>
                    <a:pt x="282" y="34"/>
                    <a:pt x="22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214;p68">
              <a:extLst>
                <a:ext uri="{FF2B5EF4-FFF2-40B4-BE49-F238E27FC236}">
                  <a16:creationId xmlns:a16="http://schemas.microsoft.com/office/drawing/2014/main" id="{95716FE7-E30A-423A-A8E4-29F49030A5E7}"/>
                </a:ext>
              </a:extLst>
            </p:cNvPr>
            <p:cNvSpPr/>
            <p:nvPr/>
          </p:nvSpPr>
          <p:spPr>
            <a:xfrm>
              <a:off x="4771090" y="2995251"/>
              <a:ext cx="40190" cy="18335"/>
            </a:xfrm>
            <a:custGeom>
              <a:avLst/>
              <a:gdLst/>
              <a:ahLst/>
              <a:cxnLst/>
              <a:rect l="l" t="t" r="r" b="b"/>
              <a:pathLst>
                <a:path w="2249" h="1026" extrusionOk="0">
                  <a:moveTo>
                    <a:pt x="1119" y="1"/>
                  </a:moveTo>
                  <a:cubicBezTo>
                    <a:pt x="751" y="1"/>
                    <a:pt x="380" y="175"/>
                    <a:pt x="145" y="528"/>
                  </a:cubicBezTo>
                  <a:cubicBezTo>
                    <a:pt x="1" y="738"/>
                    <a:pt x="196" y="930"/>
                    <a:pt x="391" y="930"/>
                  </a:cubicBezTo>
                  <a:cubicBezTo>
                    <a:pt x="475" y="930"/>
                    <a:pt x="559" y="895"/>
                    <a:pt x="615" y="810"/>
                  </a:cubicBezTo>
                  <a:cubicBezTo>
                    <a:pt x="737" y="635"/>
                    <a:pt x="924" y="550"/>
                    <a:pt x="1110" y="550"/>
                  </a:cubicBezTo>
                  <a:cubicBezTo>
                    <a:pt x="1325" y="550"/>
                    <a:pt x="1538" y="664"/>
                    <a:pt x="1649" y="885"/>
                  </a:cubicBezTo>
                  <a:cubicBezTo>
                    <a:pt x="1701" y="984"/>
                    <a:pt x="1785" y="1026"/>
                    <a:pt x="1869" y="1026"/>
                  </a:cubicBezTo>
                  <a:cubicBezTo>
                    <a:pt x="2057" y="1026"/>
                    <a:pt x="2248" y="823"/>
                    <a:pt x="2119" y="603"/>
                  </a:cubicBezTo>
                  <a:lnTo>
                    <a:pt x="2138" y="603"/>
                  </a:lnTo>
                  <a:cubicBezTo>
                    <a:pt x="1913" y="203"/>
                    <a:pt x="1517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215;p68">
              <a:extLst>
                <a:ext uri="{FF2B5EF4-FFF2-40B4-BE49-F238E27FC236}">
                  <a16:creationId xmlns:a16="http://schemas.microsoft.com/office/drawing/2014/main" id="{45460FAA-AE36-4761-BAA8-5C1C0B8F85C1}"/>
                </a:ext>
              </a:extLst>
            </p:cNvPr>
            <p:cNvSpPr/>
            <p:nvPr/>
          </p:nvSpPr>
          <p:spPr>
            <a:xfrm>
              <a:off x="4712744" y="3036924"/>
              <a:ext cx="27699" cy="49875"/>
            </a:xfrm>
            <a:custGeom>
              <a:avLst/>
              <a:gdLst/>
              <a:ahLst/>
              <a:cxnLst/>
              <a:rect l="l" t="t" r="r" b="b"/>
              <a:pathLst>
                <a:path w="1550" h="2791" extrusionOk="0">
                  <a:moveTo>
                    <a:pt x="1049" y="0"/>
                  </a:moveTo>
                  <a:cubicBezTo>
                    <a:pt x="967" y="0"/>
                    <a:pt x="892" y="57"/>
                    <a:pt x="910" y="169"/>
                  </a:cubicBezTo>
                  <a:lnTo>
                    <a:pt x="1004" y="1222"/>
                  </a:lnTo>
                  <a:cubicBezTo>
                    <a:pt x="1036" y="1506"/>
                    <a:pt x="1081" y="2490"/>
                    <a:pt x="640" y="2490"/>
                  </a:cubicBezTo>
                  <a:cubicBezTo>
                    <a:pt x="555" y="2490"/>
                    <a:pt x="452" y="2453"/>
                    <a:pt x="328" y="2369"/>
                  </a:cubicBezTo>
                  <a:cubicBezTo>
                    <a:pt x="298" y="2350"/>
                    <a:pt x="268" y="2342"/>
                    <a:pt x="240" y="2342"/>
                  </a:cubicBezTo>
                  <a:cubicBezTo>
                    <a:pt x="95" y="2342"/>
                    <a:pt x="1" y="2559"/>
                    <a:pt x="159" y="2669"/>
                  </a:cubicBezTo>
                  <a:cubicBezTo>
                    <a:pt x="283" y="2752"/>
                    <a:pt x="422" y="2790"/>
                    <a:pt x="559" y="2790"/>
                  </a:cubicBezTo>
                  <a:cubicBezTo>
                    <a:pt x="859" y="2790"/>
                    <a:pt x="1152" y="2609"/>
                    <a:pt x="1268" y="2312"/>
                  </a:cubicBezTo>
                  <a:cubicBezTo>
                    <a:pt x="1549" y="1692"/>
                    <a:pt x="1305" y="808"/>
                    <a:pt x="1230" y="169"/>
                  </a:cubicBezTo>
                  <a:cubicBezTo>
                    <a:pt x="1221" y="57"/>
                    <a:pt x="1131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216;p68">
              <a:extLst>
                <a:ext uri="{FF2B5EF4-FFF2-40B4-BE49-F238E27FC236}">
                  <a16:creationId xmlns:a16="http://schemas.microsoft.com/office/drawing/2014/main" id="{3A8F5F91-DF88-4AFC-875E-87A847B811D5}"/>
                </a:ext>
              </a:extLst>
            </p:cNvPr>
            <p:cNvSpPr/>
            <p:nvPr/>
          </p:nvSpPr>
          <p:spPr>
            <a:xfrm>
              <a:off x="4515048" y="3030795"/>
              <a:ext cx="80969" cy="73732"/>
            </a:xfrm>
            <a:custGeom>
              <a:avLst/>
              <a:gdLst/>
              <a:ahLst/>
              <a:cxnLst/>
              <a:rect l="l" t="t" r="r" b="b"/>
              <a:pathLst>
                <a:path w="4531" h="4126" extrusionOk="0">
                  <a:moveTo>
                    <a:pt x="2266" y="0"/>
                  </a:moveTo>
                  <a:cubicBezTo>
                    <a:pt x="1739" y="0"/>
                    <a:pt x="1213" y="202"/>
                    <a:pt x="809" y="606"/>
                  </a:cubicBezTo>
                  <a:cubicBezTo>
                    <a:pt x="1" y="1415"/>
                    <a:pt x="1" y="2712"/>
                    <a:pt x="809" y="3520"/>
                  </a:cubicBezTo>
                  <a:cubicBezTo>
                    <a:pt x="1213" y="3924"/>
                    <a:pt x="1739" y="4126"/>
                    <a:pt x="2266" y="4126"/>
                  </a:cubicBezTo>
                  <a:cubicBezTo>
                    <a:pt x="2792" y="4126"/>
                    <a:pt x="3318" y="3924"/>
                    <a:pt x="3722" y="3520"/>
                  </a:cubicBezTo>
                  <a:cubicBezTo>
                    <a:pt x="4530" y="2712"/>
                    <a:pt x="4530" y="1415"/>
                    <a:pt x="3722" y="606"/>
                  </a:cubicBezTo>
                  <a:cubicBezTo>
                    <a:pt x="3318" y="202"/>
                    <a:pt x="2792" y="0"/>
                    <a:pt x="2266" y="0"/>
                  </a:cubicBezTo>
                  <a:close/>
                </a:path>
              </a:pathLst>
            </a:custGeom>
            <a:solidFill>
              <a:srgbClr val="FA7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217;p68">
              <a:extLst>
                <a:ext uri="{FF2B5EF4-FFF2-40B4-BE49-F238E27FC236}">
                  <a16:creationId xmlns:a16="http://schemas.microsoft.com/office/drawing/2014/main" id="{E9293B3B-C459-4A87-9CE8-56A25AC50AEF}"/>
                </a:ext>
              </a:extLst>
            </p:cNvPr>
            <p:cNvSpPr/>
            <p:nvPr/>
          </p:nvSpPr>
          <p:spPr>
            <a:xfrm>
              <a:off x="4861333" y="3030723"/>
              <a:ext cx="82309" cy="73875"/>
            </a:xfrm>
            <a:custGeom>
              <a:avLst/>
              <a:gdLst/>
              <a:ahLst/>
              <a:cxnLst/>
              <a:rect l="l" t="t" r="r" b="b"/>
              <a:pathLst>
                <a:path w="4606" h="4134" extrusionOk="0">
                  <a:moveTo>
                    <a:pt x="2295" y="0"/>
                  </a:moveTo>
                  <a:cubicBezTo>
                    <a:pt x="1405" y="0"/>
                    <a:pt x="583" y="582"/>
                    <a:pt x="320" y="1494"/>
                  </a:cubicBezTo>
                  <a:cubicBezTo>
                    <a:pt x="1" y="2584"/>
                    <a:pt x="621" y="3730"/>
                    <a:pt x="1711" y="4050"/>
                  </a:cubicBezTo>
                  <a:cubicBezTo>
                    <a:pt x="1908" y="4107"/>
                    <a:pt x="2106" y="4134"/>
                    <a:pt x="2301" y="4134"/>
                  </a:cubicBezTo>
                  <a:cubicBezTo>
                    <a:pt x="3201" y="4134"/>
                    <a:pt x="4023" y="3552"/>
                    <a:pt x="4286" y="2640"/>
                  </a:cubicBezTo>
                  <a:cubicBezTo>
                    <a:pt x="4606" y="1550"/>
                    <a:pt x="3967" y="404"/>
                    <a:pt x="2877" y="84"/>
                  </a:cubicBezTo>
                  <a:cubicBezTo>
                    <a:pt x="2683" y="27"/>
                    <a:pt x="2488" y="0"/>
                    <a:pt x="2295" y="0"/>
                  </a:cubicBezTo>
                  <a:close/>
                </a:path>
              </a:pathLst>
            </a:custGeom>
            <a:solidFill>
              <a:srgbClr val="FA7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218;p68">
              <a:extLst>
                <a:ext uri="{FF2B5EF4-FFF2-40B4-BE49-F238E27FC236}">
                  <a16:creationId xmlns:a16="http://schemas.microsoft.com/office/drawing/2014/main" id="{8F9575C3-2503-41C2-BEC8-FCDE79E2C733}"/>
                </a:ext>
              </a:extLst>
            </p:cNvPr>
            <p:cNvSpPr/>
            <p:nvPr/>
          </p:nvSpPr>
          <p:spPr>
            <a:xfrm>
              <a:off x="4899289" y="3048003"/>
              <a:ext cx="28574" cy="39654"/>
            </a:xfrm>
            <a:custGeom>
              <a:avLst/>
              <a:gdLst/>
              <a:ahLst/>
              <a:cxnLst/>
              <a:rect l="l" t="t" r="r" b="b"/>
              <a:pathLst>
                <a:path w="1599" h="2219" extrusionOk="0">
                  <a:moveTo>
                    <a:pt x="170" y="1"/>
                  </a:moveTo>
                  <a:cubicBezTo>
                    <a:pt x="76" y="1"/>
                    <a:pt x="1" y="76"/>
                    <a:pt x="1" y="170"/>
                  </a:cubicBezTo>
                  <a:cubicBezTo>
                    <a:pt x="1" y="282"/>
                    <a:pt x="76" y="358"/>
                    <a:pt x="170" y="358"/>
                  </a:cubicBezTo>
                  <a:cubicBezTo>
                    <a:pt x="1128" y="414"/>
                    <a:pt x="1128" y="1805"/>
                    <a:pt x="170" y="1861"/>
                  </a:cubicBezTo>
                  <a:cubicBezTo>
                    <a:pt x="76" y="1861"/>
                    <a:pt x="1" y="1936"/>
                    <a:pt x="1" y="2030"/>
                  </a:cubicBezTo>
                  <a:cubicBezTo>
                    <a:pt x="1" y="2143"/>
                    <a:pt x="76" y="2218"/>
                    <a:pt x="170" y="2218"/>
                  </a:cubicBezTo>
                  <a:cubicBezTo>
                    <a:pt x="1598" y="2162"/>
                    <a:pt x="1598" y="57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219;p68">
              <a:extLst>
                <a:ext uri="{FF2B5EF4-FFF2-40B4-BE49-F238E27FC236}">
                  <a16:creationId xmlns:a16="http://schemas.microsoft.com/office/drawing/2014/main" id="{1561F66C-91C7-463D-9330-F44E30EBBA8B}"/>
                </a:ext>
              </a:extLst>
            </p:cNvPr>
            <p:cNvSpPr/>
            <p:nvPr/>
          </p:nvSpPr>
          <p:spPr>
            <a:xfrm>
              <a:off x="4897716" y="3064426"/>
              <a:ext cx="19389" cy="23231"/>
            </a:xfrm>
            <a:custGeom>
              <a:avLst/>
              <a:gdLst/>
              <a:ahLst/>
              <a:cxnLst/>
              <a:rect l="l" t="t" r="r" b="b"/>
              <a:pathLst>
                <a:path w="1085" h="1300" extrusionOk="0">
                  <a:moveTo>
                    <a:pt x="226" y="0"/>
                  </a:moveTo>
                  <a:cubicBezTo>
                    <a:pt x="0" y="0"/>
                    <a:pt x="5" y="379"/>
                    <a:pt x="241" y="379"/>
                  </a:cubicBezTo>
                  <a:cubicBezTo>
                    <a:pt x="247" y="379"/>
                    <a:pt x="252" y="379"/>
                    <a:pt x="258" y="378"/>
                  </a:cubicBezTo>
                  <a:cubicBezTo>
                    <a:pt x="615" y="397"/>
                    <a:pt x="615" y="905"/>
                    <a:pt x="258" y="942"/>
                  </a:cubicBezTo>
                  <a:cubicBezTo>
                    <a:pt x="164" y="942"/>
                    <a:pt x="89" y="1017"/>
                    <a:pt x="89" y="1111"/>
                  </a:cubicBezTo>
                  <a:cubicBezTo>
                    <a:pt x="89" y="1224"/>
                    <a:pt x="164" y="1299"/>
                    <a:pt x="258" y="1299"/>
                  </a:cubicBezTo>
                  <a:cubicBezTo>
                    <a:pt x="1085" y="1243"/>
                    <a:pt x="1085" y="59"/>
                    <a:pt x="258" y="3"/>
                  </a:cubicBezTo>
                  <a:cubicBezTo>
                    <a:pt x="247" y="1"/>
                    <a:pt x="236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220;p68">
              <a:extLst>
                <a:ext uri="{FF2B5EF4-FFF2-40B4-BE49-F238E27FC236}">
                  <a16:creationId xmlns:a16="http://schemas.microsoft.com/office/drawing/2014/main" id="{F55926D8-2C5B-4604-A2D2-99333F535886}"/>
                </a:ext>
              </a:extLst>
            </p:cNvPr>
            <p:cNvSpPr/>
            <p:nvPr/>
          </p:nvSpPr>
          <p:spPr>
            <a:xfrm>
              <a:off x="4535206" y="3047968"/>
              <a:ext cx="23856" cy="39725"/>
            </a:xfrm>
            <a:custGeom>
              <a:avLst/>
              <a:gdLst/>
              <a:ahLst/>
              <a:cxnLst/>
              <a:rect l="l" t="t" r="r" b="b"/>
              <a:pathLst>
                <a:path w="1335" h="2223" extrusionOk="0">
                  <a:moveTo>
                    <a:pt x="1099" y="1"/>
                  </a:moveTo>
                  <a:cubicBezTo>
                    <a:pt x="491" y="1"/>
                    <a:pt x="1" y="495"/>
                    <a:pt x="1" y="1111"/>
                  </a:cubicBezTo>
                  <a:cubicBezTo>
                    <a:pt x="1" y="1728"/>
                    <a:pt x="491" y="2222"/>
                    <a:pt x="1099" y="2222"/>
                  </a:cubicBezTo>
                  <a:cubicBezTo>
                    <a:pt x="1121" y="2222"/>
                    <a:pt x="1143" y="2222"/>
                    <a:pt x="1166" y="2220"/>
                  </a:cubicBezTo>
                  <a:cubicBezTo>
                    <a:pt x="1260" y="2220"/>
                    <a:pt x="1335" y="2145"/>
                    <a:pt x="1335" y="2032"/>
                  </a:cubicBezTo>
                  <a:cubicBezTo>
                    <a:pt x="1335" y="1938"/>
                    <a:pt x="1260" y="1863"/>
                    <a:pt x="1166" y="1863"/>
                  </a:cubicBezTo>
                  <a:cubicBezTo>
                    <a:pt x="1147" y="1864"/>
                    <a:pt x="1129" y="1865"/>
                    <a:pt x="1112" y="1865"/>
                  </a:cubicBezTo>
                  <a:cubicBezTo>
                    <a:pt x="113" y="1865"/>
                    <a:pt x="113" y="358"/>
                    <a:pt x="1112" y="358"/>
                  </a:cubicBezTo>
                  <a:cubicBezTo>
                    <a:pt x="1129" y="358"/>
                    <a:pt x="1147" y="359"/>
                    <a:pt x="1166" y="360"/>
                  </a:cubicBezTo>
                  <a:cubicBezTo>
                    <a:pt x="1260" y="360"/>
                    <a:pt x="1335" y="284"/>
                    <a:pt x="1335" y="172"/>
                  </a:cubicBezTo>
                  <a:cubicBezTo>
                    <a:pt x="1335" y="78"/>
                    <a:pt x="1260" y="3"/>
                    <a:pt x="1166" y="3"/>
                  </a:cubicBezTo>
                  <a:cubicBezTo>
                    <a:pt x="1143" y="1"/>
                    <a:pt x="1121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221;p68">
              <a:extLst>
                <a:ext uri="{FF2B5EF4-FFF2-40B4-BE49-F238E27FC236}">
                  <a16:creationId xmlns:a16="http://schemas.microsoft.com/office/drawing/2014/main" id="{B32ADAEC-F977-4A0C-8E94-B6DEA90D3E9F}"/>
                </a:ext>
              </a:extLst>
            </p:cNvPr>
            <p:cNvSpPr/>
            <p:nvPr/>
          </p:nvSpPr>
          <p:spPr>
            <a:xfrm>
              <a:off x="4539888" y="3064426"/>
              <a:ext cx="19854" cy="23267"/>
            </a:xfrm>
            <a:custGeom>
              <a:avLst/>
              <a:gdLst/>
              <a:ahLst/>
              <a:cxnLst/>
              <a:rect l="l" t="t" r="r" b="b"/>
              <a:pathLst>
                <a:path w="1111" h="1302" extrusionOk="0">
                  <a:moveTo>
                    <a:pt x="851" y="1"/>
                  </a:moveTo>
                  <a:cubicBezTo>
                    <a:pt x="1" y="1"/>
                    <a:pt x="1" y="1301"/>
                    <a:pt x="851" y="1301"/>
                  </a:cubicBezTo>
                  <a:cubicBezTo>
                    <a:pt x="868" y="1301"/>
                    <a:pt x="886" y="1301"/>
                    <a:pt x="904" y="1299"/>
                  </a:cubicBezTo>
                  <a:cubicBezTo>
                    <a:pt x="998" y="1299"/>
                    <a:pt x="1073" y="1224"/>
                    <a:pt x="1073" y="1111"/>
                  </a:cubicBezTo>
                  <a:cubicBezTo>
                    <a:pt x="1073" y="1017"/>
                    <a:pt x="998" y="942"/>
                    <a:pt x="904" y="942"/>
                  </a:cubicBezTo>
                  <a:cubicBezTo>
                    <a:pt x="892" y="943"/>
                    <a:pt x="881" y="944"/>
                    <a:pt x="870" y="944"/>
                  </a:cubicBezTo>
                  <a:cubicBezTo>
                    <a:pt x="507" y="944"/>
                    <a:pt x="502" y="375"/>
                    <a:pt x="855" y="375"/>
                  </a:cubicBezTo>
                  <a:cubicBezTo>
                    <a:pt x="871" y="375"/>
                    <a:pt x="887" y="376"/>
                    <a:pt x="904" y="378"/>
                  </a:cubicBezTo>
                  <a:cubicBezTo>
                    <a:pt x="1111" y="341"/>
                    <a:pt x="1111" y="21"/>
                    <a:pt x="904" y="3"/>
                  </a:cubicBezTo>
                  <a:cubicBezTo>
                    <a:pt x="886" y="1"/>
                    <a:pt x="868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222;p68">
              <a:extLst>
                <a:ext uri="{FF2B5EF4-FFF2-40B4-BE49-F238E27FC236}">
                  <a16:creationId xmlns:a16="http://schemas.microsoft.com/office/drawing/2014/main" id="{89A525F2-EE91-468C-9E8B-7C89F2BE7D56}"/>
                </a:ext>
              </a:extLst>
            </p:cNvPr>
            <p:cNvSpPr/>
            <p:nvPr/>
          </p:nvSpPr>
          <p:spPr>
            <a:xfrm>
              <a:off x="4537225" y="2833385"/>
              <a:ext cx="372161" cy="159561"/>
            </a:xfrm>
            <a:custGeom>
              <a:avLst/>
              <a:gdLst/>
              <a:ahLst/>
              <a:cxnLst/>
              <a:rect l="l" t="t" r="r" b="b"/>
              <a:pathLst>
                <a:path w="20826" h="8929" extrusionOk="0">
                  <a:moveTo>
                    <a:pt x="12368" y="0"/>
                  </a:moveTo>
                  <a:cubicBezTo>
                    <a:pt x="4906" y="0"/>
                    <a:pt x="3120" y="1316"/>
                    <a:pt x="3120" y="1316"/>
                  </a:cubicBezTo>
                  <a:cubicBezTo>
                    <a:pt x="3252" y="1579"/>
                    <a:pt x="3383" y="1861"/>
                    <a:pt x="3553" y="2124"/>
                  </a:cubicBezTo>
                  <a:cubicBezTo>
                    <a:pt x="0" y="4887"/>
                    <a:pt x="357" y="8458"/>
                    <a:pt x="357" y="8458"/>
                  </a:cubicBezTo>
                  <a:cubicBezTo>
                    <a:pt x="2669" y="8045"/>
                    <a:pt x="3872" y="5357"/>
                    <a:pt x="4455" y="3383"/>
                  </a:cubicBezTo>
                  <a:cubicBezTo>
                    <a:pt x="5827" y="5000"/>
                    <a:pt x="8383" y="6992"/>
                    <a:pt x="12706" y="6992"/>
                  </a:cubicBezTo>
                  <a:cubicBezTo>
                    <a:pt x="19999" y="6992"/>
                    <a:pt x="20826" y="8928"/>
                    <a:pt x="20826" y="8928"/>
                  </a:cubicBezTo>
                  <a:cubicBezTo>
                    <a:pt x="20826" y="8928"/>
                    <a:pt x="19848" y="0"/>
                    <a:pt x="1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" name="Google Shape;2223;p68">
              <a:extLst>
                <a:ext uri="{FF2B5EF4-FFF2-40B4-BE49-F238E27FC236}">
                  <a16:creationId xmlns:a16="http://schemas.microsoft.com/office/drawing/2014/main" id="{C8708DA8-07CE-42A5-A839-5BCFC7AFE844}"/>
                </a:ext>
              </a:extLst>
            </p:cNvPr>
            <p:cNvGrpSpPr/>
            <p:nvPr/>
          </p:nvGrpSpPr>
          <p:grpSpPr>
            <a:xfrm>
              <a:off x="4626897" y="3025666"/>
              <a:ext cx="204576" cy="66530"/>
              <a:chOff x="4626897" y="3025666"/>
              <a:chExt cx="204576" cy="66530"/>
            </a:xfrm>
          </p:grpSpPr>
          <p:sp>
            <p:nvSpPr>
              <p:cNvPr id="288" name="Google Shape;2224;p68">
                <a:extLst>
                  <a:ext uri="{FF2B5EF4-FFF2-40B4-BE49-F238E27FC236}">
                    <a16:creationId xmlns:a16="http://schemas.microsoft.com/office/drawing/2014/main" id="{CC5A0891-1953-475D-B893-9CFDEF2D1235}"/>
                  </a:ext>
                </a:extLst>
              </p:cNvPr>
              <p:cNvSpPr/>
              <p:nvPr/>
            </p:nvSpPr>
            <p:spPr>
              <a:xfrm>
                <a:off x="4757223" y="3025666"/>
                <a:ext cx="72892" cy="66512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3722" extrusionOk="0">
                    <a:moveTo>
                      <a:pt x="2042" y="0"/>
                    </a:moveTo>
                    <a:cubicBezTo>
                      <a:pt x="1200" y="0"/>
                      <a:pt x="436" y="567"/>
                      <a:pt x="226" y="1438"/>
                    </a:cubicBezTo>
                    <a:cubicBezTo>
                      <a:pt x="0" y="2435"/>
                      <a:pt x="602" y="3431"/>
                      <a:pt x="1617" y="3675"/>
                    </a:cubicBezTo>
                    <a:cubicBezTo>
                      <a:pt x="1755" y="3706"/>
                      <a:pt x="1893" y="3721"/>
                      <a:pt x="2029" y="3721"/>
                    </a:cubicBezTo>
                    <a:cubicBezTo>
                      <a:pt x="2875" y="3721"/>
                      <a:pt x="3643" y="3142"/>
                      <a:pt x="3853" y="2284"/>
                    </a:cubicBezTo>
                    <a:cubicBezTo>
                      <a:pt x="4079" y="1288"/>
                      <a:pt x="3459" y="292"/>
                      <a:pt x="2462" y="48"/>
                    </a:cubicBezTo>
                    <a:cubicBezTo>
                      <a:pt x="2322" y="16"/>
                      <a:pt x="2181" y="0"/>
                      <a:pt x="20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225;p68">
                <a:extLst>
                  <a:ext uri="{FF2B5EF4-FFF2-40B4-BE49-F238E27FC236}">
                    <a16:creationId xmlns:a16="http://schemas.microsoft.com/office/drawing/2014/main" id="{3B3649B2-6BBE-413B-9595-5FA559228A5D}"/>
                  </a:ext>
                </a:extLst>
              </p:cNvPr>
              <p:cNvSpPr/>
              <p:nvPr/>
            </p:nvSpPr>
            <p:spPr>
              <a:xfrm>
                <a:off x="4771322" y="3027185"/>
                <a:ext cx="60150" cy="63492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553" extrusionOk="0">
                    <a:moveTo>
                      <a:pt x="1786" y="0"/>
                    </a:moveTo>
                    <a:cubicBezTo>
                      <a:pt x="1711" y="19"/>
                      <a:pt x="1617" y="57"/>
                      <a:pt x="1542" y="94"/>
                    </a:cubicBezTo>
                    <a:cubicBezTo>
                      <a:pt x="1" y="808"/>
                      <a:pt x="151" y="3045"/>
                      <a:pt x="1786" y="3553"/>
                    </a:cubicBezTo>
                    <a:cubicBezTo>
                      <a:pt x="1861" y="3534"/>
                      <a:pt x="1955" y="3496"/>
                      <a:pt x="2031" y="3459"/>
                    </a:cubicBezTo>
                    <a:cubicBezTo>
                      <a:pt x="2952" y="3026"/>
                      <a:pt x="3365" y="1917"/>
                      <a:pt x="2933" y="996"/>
                    </a:cubicBezTo>
                    <a:cubicBezTo>
                      <a:pt x="2707" y="508"/>
                      <a:pt x="2294" y="151"/>
                      <a:pt x="1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226;p68">
                <a:extLst>
                  <a:ext uri="{FF2B5EF4-FFF2-40B4-BE49-F238E27FC236}">
                    <a16:creationId xmlns:a16="http://schemas.microsoft.com/office/drawing/2014/main" id="{203770C6-F5AE-4936-9EC7-5B3A3E95063F}"/>
                  </a:ext>
                </a:extLst>
              </p:cNvPr>
              <p:cNvSpPr/>
              <p:nvPr/>
            </p:nvSpPr>
            <p:spPr>
              <a:xfrm>
                <a:off x="4626897" y="3025684"/>
                <a:ext cx="73249" cy="66512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3722" extrusionOk="0">
                    <a:moveTo>
                      <a:pt x="2068" y="0"/>
                    </a:moveTo>
                    <a:cubicBezTo>
                      <a:pt x="1219" y="0"/>
                      <a:pt x="439" y="579"/>
                      <a:pt x="245" y="1437"/>
                    </a:cubicBezTo>
                    <a:cubicBezTo>
                      <a:pt x="1" y="2434"/>
                      <a:pt x="621" y="3430"/>
                      <a:pt x="1617" y="3674"/>
                    </a:cubicBezTo>
                    <a:cubicBezTo>
                      <a:pt x="1758" y="3706"/>
                      <a:pt x="1899" y="3721"/>
                      <a:pt x="2038" y="3721"/>
                    </a:cubicBezTo>
                    <a:cubicBezTo>
                      <a:pt x="2884" y="3721"/>
                      <a:pt x="3660" y="3155"/>
                      <a:pt x="3854" y="2283"/>
                    </a:cubicBezTo>
                    <a:cubicBezTo>
                      <a:pt x="4098" y="1287"/>
                      <a:pt x="3478" y="291"/>
                      <a:pt x="2482" y="47"/>
                    </a:cubicBezTo>
                    <a:cubicBezTo>
                      <a:pt x="2344" y="15"/>
                      <a:pt x="2205" y="0"/>
                      <a:pt x="20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227;p68">
                <a:extLst>
                  <a:ext uri="{FF2B5EF4-FFF2-40B4-BE49-F238E27FC236}">
                    <a16:creationId xmlns:a16="http://schemas.microsoft.com/office/drawing/2014/main" id="{94FB2C30-15CD-40A5-823F-BAA6290ECFE6}"/>
                  </a:ext>
                </a:extLst>
              </p:cNvPr>
              <p:cNvSpPr/>
              <p:nvPr/>
            </p:nvSpPr>
            <p:spPr>
              <a:xfrm>
                <a:off x="4641336" y="3027185"/>
                <a:ext cx="60150" cy="63492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553" extrusionOk="0">
                    <a:moveTo>
                      <a:pt x="1786" y="0"/>
                    </a:moveTo>
                    <a:cubicBezTo>
                      <a:pt x="1711" y="19"/>
                      <a:pt x="1636" y="57"/>
                      <a:pt x="1561" y="94"/>
                    </a:cubicBezTo>
                    <a:cubicBezTo>
                      <a:pt x="1" y="808"/>
                      <a:pt x="151" y="3064"/>
                      <a:pt x="1786" y="3553"/>
                    </a:cubicBezTo>
                    <a:cubicBezTo>
                      <a:pt x="1862" y="3534"/>
                      <a:pt x="1956" y="3496"/>
                      <a:pt x="2031" y="3459"/>
                    </a:cubicBezTo>
                    <a:cubicBezTo>
                      <a:pt x="2952" y="3026"/>
                      <a:pt x="3365" y="1936"/>
                      <a:pt x="2933" y="996"/>
                    </a:cubicBezTo>
                    <a:cubicBezTo>
                      <a:pt x="2707" y="527"/>
                      <a:pt x="2294" y="151"/>
                      <a:pt x="1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" name="Google Shape;2228;p68">
            <a:extLst>
              <a:ext uri="{FF2B5EF4-FFF2-40B4-BE49-F238E27FC236}">
                <a16:creationId xmlns:a16="http://schemas.microsoft.com/office/drawing/2014/main" id="{D132EBCB-4E9A-44FD-9F5D-2DB46EDDC775}"/>
              </a:ext>
            </a:extLst>
          </p:cNvPr>
          <p:cNvGrpSpPr/>
          <p:nvPr/>
        </p:nvGrpSpPr>
        <p:grpSpPr>
          <a:xfrm>
            <a:off x="9937157" y="1943648"/>
            <a:ext cx="977419" cy="906198"/>
            <a:chOff x="6813587" y="1774618"/>
            <a:chExt cx="685867" cy="635890"/>
          </a:xfrm>
        </p:grpSpPr>
        <p:sp>
          <p:nvSpPr>
            <p:cNvPr id="293" name="Google Shape;2229;p68">
              <a:extLst>
                <a:ext uri="{FF2B5EF4-FFF2-40B4-BE49-F238E27FC236}">
                  <a16:creationId xmlns:a16="http://schemas.microsoft.com/office/drawing/2014/main" id="{DEAE179C-57A2-439A-8FAF-3F69AFE100CE}"/>
                </a:ext>
              </a:extLst>
            </p:cNvPr>
            <p:cNvSpPr/>
            <p:nvPr/>
          </p:nvSpPr>
          <p:spPr>
            <a:xfrm>
              <a:off x="6842069" y="1774618"/>
              <a:ext cx="625141" cy="461306"/>
            </a:xfrm>
            <a:custGeom>
              <a:avLst/>
              <a:gdLst/>
              <a:ahLst/>
              <a:cxnLst/>
              <a:rect l="l" t="t" r="r" b="b"/>
              <a:pathLst>
                <a:path w="21860" h="16131" extrusionOk="0">
                  <a:moveTo>
                    <a:pt x="7820" y="0"/>
                  </a:moveTo>
                  <a:cubicBezTo>
                    <a:pt x="3497" y="0"/>
                    <a:pt x="1" y="3496"/>
                    <a:pt x="1" y="7800"/>
                  </a:cubicBezTo>
                  <a:lnTo>
                    <a:pt x="1" y="13195"/>
                  </a:lnTo>
                  <a:cubicBezTo>
                    <a:pt x="1" y="15596"/>
                    <a:pt x="1080" y="16130"/>
                    <a:pt x="2780" y="16130"/>
                  </a:cubicBezTo>
                  <a:cubicBezTo>
                    <a:pt x="4140" y="16130"/>
                    <a:pt x="5898" y="15789"/>
                    <a:pt x="7820" y="15789"/>
                  </a:cubicBezTo>
                  <a:lnTo>
                    <a:pt x="14041" y="15789"/>
                  </a:lnTo>
                  <a:cubicBezTo>
                    <a:pt x="15962" y="15789"/>
                    <a:pt x="17720" y="16130"/>
                    <a:pt x="19081" y="16130"/>
                  </a:cubicBezTo>
                  <a:cubicBezTo>
                    <a:pt x="20781" y="16130"/>
                    <a:pt x="21860" y="15596"/>
                    <a:pt x="21860" y="13195"/>
                  </a:cubicBezTo>
                  <a:lnTo>
                    <a:pt x="21860" y="7800"/>
                  </a:lnTo>
                  <a:cubicBezTo>
                    <a:pt x="21860" y="3496"/>
                    <a:pt x="18364" y="0"/>
                    <a:pt x="14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30;p68">
              <a:extLst>
                <a:ext uri="{FF2B5EF4-FFF2-40B4-BE49-F238E27FC236}">
                  <a16:creationId xmlns:a16="http://schemas.microsoft.com/office/drawing/2014/main" id="{811A5BA9-60C8-42E3-8913-013BC142CD1F}"/>
                </a:ext>
              </a:extLst>
            </p:cNvPr>
            <p:cNvSpPr/>
            <p:nvPr/>
          </p:nvSpPr>
          <p:spPr>
            <a:xfrm>
              <a:off x="6878101" y="1888546"/>
              <a:ext cx="556336" cy="521962"/>
            </a:xfrm>
            <a:custGeom>
              <a:avLst/>
              <a:gdLst/>
              <a:ahLst/>
              <a:cxnLst/>
              <a:rect l="l" t="t" r="r" b="b"/>
              <a:pathLst>
                <a:path w="19454" h="18252" extrusionOk="0">
                  <a:moveTo>
                    <a:pt x="5432" y="1"/>
                  </a:moveTo>
                  <a:cubicBezTo>
                    <a:pt x="2425" y="1"/>
                    <a:pt x="0" y="2426"/>
                    <a:pt x="0" y="5452"/>
                  </a:cubicBezTo>
                  <a:lnTo>
                    <a:pt x="0" y="12819"/>
                  </a:lnTo>
                  <a:cubicBezTo>
                    <a:pt x="0" y="15827"/>
                    <a:pt x="2425" y="18251"/>
                    <a:pt x="5432" y="18251"/>
                  </a:cubicBezTo>
                  <a:lnTo>
                    <a:pt x="14021" y="18251"/>
                  </a:lnTo>
                  <a:cubicBezTo>
                    <a:pt x="17029" y="18251"/>
                    <a:pt x="19453" y="15827"/>
                    <a:pt x="19453" y="12819"/>
                  </a:cubicBezTo>
                  <a:lnTo>
                    <a:pt x="19453" y="5452"/>
                  </a:lnTo>
                  <a:cubicBezTo>
                    <a:pt x="19453" y="2426"/>
                    <a:pt x="17029" y="1"/>
                    <a:pt x="14021" y="1"/>
                  </a:cubicBezTo>
                  <a:close/>
                </a:path>
              </a:pathLst>
            </a:custGeom>
            <a:solidFill>
              <a:srgbClr val="C99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231;p68">
              <a:extLst>
                <a:ext uri="{FF2B5EF4-FFF2-40B4-BE49-F238E27FC236}">
                  <a16:creationId xmlns:a16="http://schemas.microsoft.com/office/drawing/2014/main" id="{12575A2D-7138-4DA5-B800-CF2BADB641E0}"/>
                </a:ext>
              </a:extLst>
            </p:cNvPr>
            <p:cNvSpPr/>
            <p:nvPr/>
          </p:nvSpPr>
          <p:spPr>
            <a:xfrm>
              <a:off x="7021170" y="2066988"/>
              <a:ext cx="62915" cy="28283"/>
            </a:xfrm>
            <a:custGeom>
              <a:avLst/>
              <a:gdLst/>
              <a:ahLst/>
              <a:cxnLst/>
              <a:rect l="l" t="t" r="r" b="b"/>
              <a:pathLst>
                <a:path w="2200" h="989" extrusionOk="0">
                  <a:moveTo>
                    <a:pt x="1114" y="0"/>
                  </a:moveTo>
                  <a:cubicBezTo>
                    <a:pt x="743" y="0"/>
                    <a:pt x="373" y="175"/>
                    <a:pt x="147" y="527"/>
                  </a:cubicBezTo>
                  <a:cubicBezTo>
                    <a:pt x="1" y="727"/>
                    <a:pt x="202" y="926"/>
                    <a:pt x="399" y="926"/>
                  </a:cubicBezTo>
                  <a:cubicBezTo>
                    <a:pt x="481" y="926"/>
                    <a:pt x="562" y="892"/>
                    <a:pt x="617" y="809"/>
                  </a:cubicBezTo>
                  <a:cubicBezTo>
                    <a:pt x="739" y="635"/>
                    <a:pt x="926" y="549"/>
                    <a:pt x="1112" y="549"/>
                  </a:cubicBezTo>
                  <a:cubicBezTo>
                    <a:pt x="1327" y="549"/>
                    <a:pt x="1540" y="663"/>
                    <a:pt x="1651" y="884"/>
                  </a:cubicBezTo>
                  <a:cubicBezTo>
                    <a:pt x="1707" y="957"/>
                    <a:pt x="1781" y="988"/>
                    <a:pt x="1854" y="988"/>
                  </a:cubicBezTo>
                  <a:cubicBezTo>
                    <a:pt x="2028" y="988"/>
                    <a:pt x="2200" y="814"/>
                    <a:pt x="2121" y="603"/>
                  </a:cubicBezTo>
                  <a:lnTo>
                    <a:pt x="2139" y="603"/>
                  </a:lnTo>
                  <a:cubicBezTo>
                    <a:pt x="1915" y="203"/>
                    <a:pt x="1514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232;p68">
              <a:extLst>
                <a:ext uri="{FF2B5EF4-FFF2-40B4-BE49-F238E27FC236}">
                  <a16:creationId xmlns:a16="http://schemas.microsoft.com/office/drawing/2014/main" id="{B8AA9C1C-E77E-4D7D-AFB2-D0E582ADF75A}"/>
                </a:ext>
              </a:extLst>
            </p:cNvPr>
            <p:cNvSpPr/>
            <p:nvPr/>
          </p:nvSpPr>
          <p:spPr>
            <a:xfrm>
              <a:off x="7224407" y="2068046"/>
              <a:ext cx="64287" cy="29341"/>
            </a:xfrm>
            <a:custGeom>
              <a:avLst/>
              <a:gdLst/>
              <a:ahLst/>
              <a:cxnLst/>
              <a:rect l="l" t="t" r="r" b="b"/>
              <a:pathLst>
                <a:path w="2248" h="1026" extrusionOk="0">
                  <a:moveTo>
                    <a:pt x="1119" y="1"/>
                  </a:moveTo>
                  <a:cubicBezTo>
                    <a:pt x="750" y="1"/>
                    <a:pt x="380" y="175"/>
                    <a:pt x="145" y="528"/>
                  </a:cubicBezTo>
                  <a:cubicBezTo>
                    <a:pt x="0" y="738"/>
                    <a:pt x="196" y="930"/>
                    <a:pt x="391" y="930"/>
                  </a:cubicBezTo>
                  <a:cubicBezTo>
                    <a:pt x="474" y="930"/>
                    <a:pt x="558" y="895"/>
                    <a:pt x="615" y="810"/>
                  </a:cubicBezTo>
                  <a:cubicBezTo>
                    <a:pt x="737" y="635"/>
                    <a:pt x="924" y="550"/>
                    <a:pt x="1110" y="550"/>
                  </a:cubicBezTo>
                  <a:cubicBezTo>
                    <a:pt x="1324" y="550"/>
                    <a:pt x="1538" y="664"/>
                    <a:pt x="1648" y="885"/>
                  </a:cubicBezTo>
                  <a:cubicBezTo>
                    <a:pt x="1701" y="984"/>
                    <a:pt x="1784" y="1026"/>
                    <a:pt x="1869" y="1026"/>
                  </a:cubicBezTo>
                  <a:cubicBezTo>
                    <a:pt x="2056" y="1026"/>
                    <a:pt x="2248" y="823"/>
                    <a:pt x="2118" y="603"/>
                  </a:cubicBezTo>
                  <a:lnTo>
                    <a:pt x="2137" y="603"/>
                  </a:lnTo>
                  <a:cubicBezTo>
                    <a:pt x="1913" y="203"/>
                    <a:pt x="1517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233;p68">
              <a:extLst>
                <a:ext uri="{FF2B5EF4-FFF2-40B4-BE49-F238E27FC236}">
                  <a16:creationId xmlns:a16="http://schemas.microsoft.com/office/drawing/2014/main" id="{32C8D2FA-0224-409F-B055-90B4806DB66D}"/>
                </a:ext>
              </a:extLst>
            </p:cNvPr>
            <p:cNvSpPr/>
            <p:nvPr/>
          </p:nvSpPr>
          <p:spPr>
            <a:xfrm>
              <a:off x="7131039" y="2134733"/>
              <a:ext cx="44298" cy="79816"/>
            </a:xfrm>
            <a:custGeom>
              <a:avLst/>
              <a:gdLst/>
              <a:ahLst/>
              <a:cxnLst/>
              <a:rect l="l" t="t" r="r" b="b"/>
              <a:pathLst>
                <a:path w="1549" h="2791" extrusionOk="0">
                  <a:moveTo>
                    <a:pt x="1049" y="0"/>
                  </a:moveTo>
                  <a:cubicBezTo>
                    <a:pt x="966" y="0"/>
                    <a:pt x="891" y="57"/>
                    <a:pt x="910" y="169"/>
                  </a:cubicBezTo>
                  <a:lnTo>
                    <a:pt x="1004" y="1222"/>
                  </a:lnTo>
                  <a:cubicBezTo>
                    <a:pt x="1035" y="1506"/>
                    <a:pt x="1080" y="2490"/>
                    <a:pt x="639" y="2490"/>
                  </a:cubicBezTo>
                  <a:cubicBezTo>
                    <a:pt x="555" y="2490"/>
                    <a:pt x="452" y="2453"/>
                    <a:pt x="327" y="2369"/>
                  </a:cubicBezTo>
                  <a:cubicBezTo>
                    <a:pt x="297" y="2350"/>
                    <a:pt x="267" y="2342"/>
                    <a:pt x="240" y="2342"/>
                  </a:cubicBezTo>
                  <a:cubicBezTo>
                    <a:pt x="94" y="2342"/>
                    <a:pt x="0" y="2559"/>
                    <a:pt x="158" y="2669"/>
                  </a:cubicBezTo>
                  <a:cubicBezTo>
                    <a:pt x="282" y="2752"/>
                    <a:pt x="421" y="2790"/>
                    <a:pt x="559" y="2790"/>
                  </a:cubicBezTo>
                  <a:cubicBezTo>
                    <a:pt x="858" y="2790"/>
                    <a:pt x="1151" y="2609"/>
                    <a:pt x="1267" y="2312"/>
                  </a:cubicBezTo>
                  <a:cubicBezTo>
                    <a:pt x="1549" y="1692"/>
                    <a:pt x="1305" y="808"/>
                    <a:pt x="1229" y="169"/>
                  </a:cubicBezTo>
                  <a:cubicBezTo>
                    <a:pt x="1220" y="57"/>
                    <a:pt x="1131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234;p68">
              <a:extLst>
                <a:ext uri="{FF2B5EF4-FFF2-40B4-BE49-F238E27FC236}">
                  <a16:creationId xmlns:a16="http://schemas.microsoft.com/office/drawing/2014/main" id="{E54D1B0A-B2D2-410D-A6E1-A0EBC92BEC1A}"/>
                </a:ext>
              </a:extLst>
            </p:cNvPr>
            <p:cNvSpPr/>
            <p:nvPr/>
          </p:nvSpPr>
          <p:spPr>
            <a:xfrm>
              <a:off x="7136615" y="2231617"/>
              <a:ext cx="26910" cy="36433"/>
            </a:xfrm>
            <a:custGeom>
              <a:avLst/>
              <a:gdLst/>
              <a:ahLst/>
              <a:cxnLst/>
              <a:rect l="l" t="t" r="r" b="b"/>
              <a:pathLst>
                <a:path w="941" h="1274" extrusionOk="0">
                  <a:moveTo>
                    <a:pt x="471" y="0"/>
                  </a:moveTo>
                  <a:cubicBezTo>
                    <a:pt x="236" y="0"/>
                    <a:pt x="1" y="155"/>
                    <a:pt x="1" y="465"/>
                  </a:cubicBezTo>
                  <a:lnTo>
                    <a:pt x="1" y="804"/>
                  </a:lnTo>
                  <a:cubicBezTo>
                    <a:pt x="1" y="1048"/>
                    <a:pt x="207" y="1274"/>
                    <a:pt x="471" y="1274"/>
                  </a:cubicBezTo>
                  <a:cubicBezTo>
                    <a:pt x="715" y="1274"/>
                    <a:pt x="940" y="1048"/>
                    <a:pt x="940" y="804"/>
                  </a:cubicBezTo>
                  <a:lnTo>
                    <a:pt x="940" y="465"/>
                  </a:lnTo>
                  <a:cubicBezTo>
                    <a:pt x="940" y="155"/>
                    <a:pt x="706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235;p68">
              <a:extLst>
                <a:ext uri="{FF2B5EF4-FFF2-40B4-BE49-F238E27FC236}">
                  <a16:creationId xmlns:a16="http://schemas.microsoft.com/office/drawing/2014/main" id="{2F3F2166-8792-4C3D-B942-55AA321955B9}"/>
                </a:ext>
              </a:extLst>
            </p:cNvPr>
            <p:cNvSpPr/>
            <p:nvPr/>
          </p:nvSpPr>
          <p:spPr>
            <a:xfrm>
              <a:off x="6813587" y="2124724"/>
              <a:ext cx="131720" cy="118165"/>
            </a:xfrm>
            <a:custGeom>
              <a:avLst/>
              <a:gdLst/>
              <a:ahLst/>
              <a:cxnLst/>
              <a:rect l="l" t="t" r="r" b="b"/>
              <a:pathLst>
                <a:path w="4606" h="4132" extrusionOk="0">
                  <a:moveTo>
                    <a:pt x="2299" y="1"/>
                  </a:moveTo>
                  <a:cubicBezTo>
                    <a:pt x="1824" y="1"/>
                    <a:pt x="1346" y="164"/>
                    <a:pt x="959" y="501"/>
                  </a:cubicBezTo>
                  <a:cubicBezTo>
                    <a:pt x="95" y="1234"/>
                    <a:pt x="1" y="2549"/>
                    <a:pt x="734" y="3414"/>
                  </a:cubicBezTo>
                  <a:cubicBezTo>
                    <a:pt x="1137" y="3889"/>
                    <a:pt x="1716" y="4132"/>
                    <a:pt x="2300" y="4132"/>
                  </a:cubicBezTo>
                  <a:cubicBezTo>
                    <a:pt x="2777" y="4132"/>
                    <a:pt x="3258" y="3969"/>
                    <a:pt x="3647" y="3639"/>
                  </a:cubicBezTo>
                  <a:cubicBezTo>
                    <a:pt x="4512" y="2888"/>
                    <a:pt x="4606" y="1591"/>
                    <a:pt x="3873" y="726"/>
                  </a:cubicBezTo>
                  <a:cubicBezTo>
                    <a:pt x="3468" y="249"/>
                    <a:pt x="2885" y="1"/>
                    <a:pt x="2299" y="1"/>
                  </a:cubicBezTo>
                  <a:close/>
                </a:path>
              </a:pathLst>
            </a:custGeom>
            <a:solidFill>
              <a:srgbClr val="C99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236;p68">
              <a:extLst>
                <a:ext uri="{FF2B5EF4-FFF2-40B4-BE49-F238E27FC236}">
                  <a16:creationId xmlns:a16="http://schemas.microsoft.com/office/drawing/2014/main" id="{FE3DE514-9C3C-440F-81D1-A4C4913EB4BC}"/>
                </a:ext>
              </a:extLst>
            </p:cNvPr>
            <p:cNvSpPr/>
            <p:nvPr/>
          </p:nvSpPr>
          <p:spPr>
            <a:xfrm>
              <a:off x="7369364" y="2124524"/>
              <a:ext cx="130090" cy="118251"/>
            </a:xfrm>
            <a:custGeom>
              <a:avLst/>
              <a:gdLst/>
              <a:ahLst/>
              <a:cxnLst/>
              <a:rect l="l" t="t" r="r" b="b"/>
              <a:pathLst>
                <a:path w="4549" h="4135" extrusionOk="0">
                  <a:moveTo>
                    <a:pt x="2271" y="1"/>
                  </a:moveTo>
                  <a:cubicBezTo>
                    <a:pt x="1335" y="1"/>
                    <a:pt x="489" y="648"/>
                    <a:pt x="263" y="1598"/>
                  </a:cubicBezTo>
                  <a:cubicBezTo>
                    <a:pt x="0" y="2707"/>
                    <a:pt x="677" y="3816"/>
                    <a:pt x="1804" y="4079"/>
                  </a:cubicBezTo>
                  <a:cubicBezTo>
                    <a:pt x="1963" y="4116"/>
                    <a:pt x="2122" y="4134"/>
                    <a:pt x="2278" y="4134"/>
                  </a:cubicBezTo>
                  <a:cubicBezTo>
                    <a:pt x="3213" y="4134"/>
                    <a:pt x="4060" y="3488"/>
                    <a:pt x="4285" y="2538"/>
                  </a:cubicBezTo>
                  <a:cubicBezTo>
                    <a:pt x="4549" y="1429"/>
                    <a:pt x="3853" y="320"/>
                    <a:pt x="2744" y="57"/>
                  </a:cubicBezTo>
                  <a:cubicBezTo>
                    <a:pt x="2586" y="19"/>
                    <a:pt x="2427" y="1"/>
                    <a:pt x="2271" y="1"/>
                  </a:cubicBezTo>
                  <a:close/>
                </a:path>
              </a:pathLst>
            </a:custGeom>
            <a:solidFill>
              <a:srgbClr val="C99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237;p68">
              <a:extLst>
                <a:ext uri="{FF2B5EF4-FFF2-40B4-BE49-F238E27FC236}">
                  <a16:creationId xmlns:a16="http://schemas.microsoft.com/office/drawing/2014/main" id="{C1E1CAE2-8EFA-485F-B053-753C0DF06D80}"/>
                </a:ext>
              </a:extLst>
            </p:cNvPr>
            <p:cNvSpPr/>
            <p:nvPr/>
          </p:nvSpPr>
          <p:spPr>
            <a:xfrm>
              <a:off x="7429560" y="2152405"/>
              <a:ext cx="38178" cy="63572"/>
            </a:xfrm>
            <a:custGeom>
              <a:avLst/>
              <a:gdLst/>
              <a:ahLst/>
              <a:cxnLst/>
              <a:rect l="l" t="t" r="r" b="b"/>
              <a:pathLst>
                <a:path w="1335" h="2223" extrusionOk="0">
                  <a:moveTo>
                    <a:pt x="236" y="1"/>
                  </a:moveTo>
                  <a:cubicBezTo>
                    <a:pt x="214" y="1"/>
                    <a:pt x="192" y="1"/>
                    <a:pt x="169" y="3"/>
                  </a:cubicBezTo>
                  <a:cubicBezTo>
                    <a:pt x="75" y="3"/>
                    <a:pt x="0" y="78"/>
                    <a:pt x="0" y="172"/>
                  </a:cubicBezTo>
                  <a:cubicBezTo>
                    <a:pt x="0" y="284"/>
                    <a:pt x="75" y="360"/>
                    <a:pt x="169" y="360"/>
                  </a:cubicBezTo>
                  <a:cubicBezTo>
                    <a:pt x="187" y="359"/>
                    <a:pt x="205" y="358"/>
                    <a:pt x="223" y="358"/>
                  </a:cubicBezTo>
                  <a:cubicBezTo>
                    <a:pt x="1204" y="358"/>
                    <a:pt x="1204" y="1865"/>
                    <a:pt x="223" y="1865"/>
                  </a:cubicBezTo>
                  <a:cubicBezTo>
                    <a:pt x="205" y="1865"/>
                    <a:pt x="187" y="1864"/>
                    <a:pt x="169" y="1863"/>
                  </a:cubicBezTo>
                  <a:cubicBezTo>
                    <a:pt x="75" y="1863"/>
                    <a:pt x="0" y="1938"/>
                    <a:pt x="0" y="2032"/>
                  </a:cubicBezTo>
                  <a:cubicBezTo>
                    <a:pt x="0" y="2145"/>
                    <a:pt x="75" y="2220"/>
                    <a:pt x="169" y="2220"/>
                  </a:cubicBezTo>
                  <a:cubicBezTo>
                    <a:pt x="192" y="2222"/>
                    <a:pt x="214" y="2222"/>
                    <a:pt x="236" y="2222"/>
                  </a:cubicBezTo>
                  <a:cubicBezTo>
                    <a:pt x="845" y="2222"/>
                    <a:pt x="1335" y="1728"/>
                    <a:pt x="1335" y="1111"/>
                  </a:cubicBezTo>
                  <a:cubicBezTo>
                    <a:pt x="1335" y="495"/>
                    <a:pt x="845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238;p68">
              <a:extLst>
                <a:ext uri="{FF2B5EF4-FFF2-40B4-BE49-F238E27FC236}">
                  <a16:creationId xmlns:a16="http://schemas.microsoft.com/office/drawing/2014/main" id="{D4EF966B-B73D-4B63-9120-DEA98553133B}"/>
                </a:ext>
              </a:extLst>
            </p:cNvPr>
            <p:cNvSpPr/>
            <p:nvPr/>
          </p:nvSpPr>
          <p:spPr>
            <a:xfrm>
              <a:off x="7428473" y="2178743"/>
              <a:ext cx="31772" cy="37234"/>
            </a:xfrm>
            <a:custGeom>
              <a:avLst/>
              <a:gdLst/>
              <a:ahLst/>
              <a:cxnLst/>
              <a:rect l="l" t="t" r="r" b="b"/>
              <a:pathLst>
                <a:path w="1111" h="1302" extrusionOk="0">
                  <a:moveTo>
                    <a:pt x="260" y="1"/>
                  </a:moveTo>
                  <a:cubicBezTo>
                    <a:pt x="243" y="1"/>
                    <a:pt x="225" y="1"/>
                    <a:pt x="207" y="3"/>
                  </a:cubicBezTo>
                  <a:cubicBezTo>
                    <a:pt x="1" y="21"/>
                    <a:pt x="1" y="341"/>
                    <a:pt x="207" y="378"/>
                  </a:cubicBezTo>
                  <a:cubicBezTo>
                    <a:pt x="224" y="376"/>
                    <a:pt x="241" y="375"/>
                    <a:pt x="256" y="375"/>
                  </a:cubicBezTo>
                  <a:cubicBezTo>
                    <a:pt x="610" y="375"/>
                    <a:pt x="604" y="944"/>
                    <a:pt x="241" y="944"/>
                  </a:cubicBezTo>
                  <a:cubicBezTo>
                    <a:pt x="230" y="944"/>
                    <a:pt x="219" y="943"/>
                    <a:pt x="207" y="942"/>
                  </a:cubicBezTo>
                  <a:cubicBezTo>
                    <a:pt x="113" y="942"/>
                    <a:pt x="38" y="1017"/>
                    <a:pt x="38" y="1111"/>
                  </a:cubicBezTo>
                  <a:cubicBezTo>
                    <a:pt x="38" y="1224"/>
                    <a:pt x="113" y="1299"/>
                    <a:pt x="207" y="1299"/>
                  </a:cubicBezTo>
                  <a:cubicBezTo>
                    <a:pt x="225" y="1301"/>
                    <a:pt x="243" y="1301"/>
                    <a:pt x="260" y="1301"/>
                  </a:cubicBezTo>
                  <a:cubicBezTo>
                    <a:pt x="1111" y="1301"/>
                    <a:pt x="1111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239;p68">
              <a:extLst>
                <a:ext uri="{FF2B5EF4-FFF2-40B4-BE49-F238E27FC236}">
                  <a16:creationId xmlns:a16="http://schemas.microsoft.com/office/drawing/2014/main" id="{32BEF44E-B33E-478C-912B-ADF5917FF342}"/>
                </a:ext>
              </a:extLst>
            </p:cNvPr>
            <p:cNvSpPr/>
            <p:nvPr/>
          </p:nvSpPr>
          <p:spPr>
            <a:xfrm>
              <a:off x="6846902" y="2152405"/>
              <a:ext cx="38206" cy="63572"/>
            </a:xfrm>
            <a:custGeom>
              <a:avLst/>
              <a:gdLst/>
              <a:ahLst/>
              <a:cxnLst/>
              <a:rect l="l" t="t" r="r" b="b"/>
              <a:pathLst>
                <a:path w="1336" h="2223" extrusionOk="0">
                  <a:moveTo>
                    <a:pt x="1100" y="1"/>
                  </a:moveTo>
                  <a:cubicBezTo>
                    <a:pt x="491" y="1"/>
                    <a:pt x="1" y="495"/>
                    <a:pt x="1" y="1111"/>
                  </a:cubicBezTo>
                  <a:cubicBezTo>
                    <a:pt x="1" y="1728"/>
                    <a:pt x="491" y="2222"/>
                    <a:pt x="1100" y="2222"/>
                  </a:cubicBezTo>
                  <a:cubicBezTo>
                    <a:pt x="1122" y="2222"/>
                    <a:pt x="1144" y="2222"/>
                    <a:pt x="1166" y="2220"/>
                  </a:cubicBezTo>
                  <a:cubicBezTo>
                    <a:pt x="1260" y="2220"/>
                    <a:pt x="1335" y="2145"/>
                    <a:pt x="1335" y="2032"/>
                  </a:cubicBezTo>
                  <a:cubicBezTo>
                    <a:pt x="1335" y="1938"/>
                    <a:pt x="1260" y="1863"/>
                    <a:pt x="1166" y="1863"/>
                  </a:cubicBezTo>
                  <a:cubicBezTo>
                    <a:pt x="1148" y="1864"/>
                    <a:pt x="1130" y="1865"/>
                    <a:pt x="1112" y="1865"/>
                  </a:cubicBezTo>
                  <a:cubicBezTo>
                    <a:pt x="113" y="1865"/>
                    <a:pt x="113" y="358"/>
                    <a:pt x="1112" y="358"/>
                  </a:cubicBezTo>
                  <a:cubicBezTo>
                    <a:pt x="1130" y="358"/>
                    <a:pt x="1148" y="359"/>
                    <a:pt x="1166" y="360"/>
                  </a:cubicBezTo>
                  <a:cubicBezTo>
                    <a:pt x="1260" y="360"/>
                    <a:pt x="1335" y="284"/>
                    <a:pt x="1335" y="172"/>
                  </a:cubicBezTo>
                  <a:cubicBezTo>
                    <a:pt x="1335" y="78"/>
                    <a:pt x="1260" y="3"/>
                    <a:pt x="1166" y="3"/>
                  </a:cubicBezTo>
                  <a:cubicBezTo>
                    <a:pt x="1144" y="1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240;p68">
              <a:extLst>
                <a:ext uri="{FF2B5EF4-FFF2-40B4-BE49-F238E27FC236}">
                  <a16:creationId xmlns:a16="http://schemas.microsoft.com/office/drawing/2014/main" id="{F568AF3B-C952-41E4-857C-C1063DB2071A}"/>
                </a:ext>
              </a:extLst>
            </p:cNvPr>
            <p:cNvSpPr/>
            <p:nvPr/>
          </p:nvSpPr>
          <p:spPr>
            <a:xfrm>
              <a:off x="6854423" y="2178743"/>
              <a:ext cx="31772" cy="37234"/>
            </a:xfrm>
            <a:custGeom>
              <a:avLst/>
              <a:gdLst/>
              <a:ahLst/>
              <a:cxnLst/>
              <a:rect l="l" t="t" r="r" b="b"/>
              <a:pathLst>
                <a:path w="1111" h="1302" extrusionOk="0">
                  <a:moveTo>
                    <a:pt x="850" y="1"/>
                  </a:moveTo>
                  <a:cubicBezTo>
                    <a:pt x="0" y="1"/>
                    <a:pt x="0" y="1301"/>
                    <a:pt x="850" y="1301"/>
                  </a:cubicBezTo>
                  <a:cubicBezTo>
                    <a:pt x="868" y="1301"/>
                    <a:pt x="885" y="1301"/>
                    <a:pt x="903" y="1299"/>
                  </a:cubicBezTo>
                  <a:cubicBezTo>
                    <a:pt x="997" y="1299"/>
                    <a:pt x="1072" y="1224"/>
                    <a:pt x="1072" y="1111"/>
                  </a:cubicBezTo>
                  <a:cubicBezTo>
                    <a:pt x="1072" y="1017"/>
                    <a:pt x="997" y="942"/>
                    <a:pt x="903" y="942"/>
                  </a:cubicBezTo>
                  <a:cubicBezTo>
                    <a:pt x="892" y="943"/>
                    <a:pt x="881" y="944"/>
                    <a:pt x="870" y="944"/>
                  </a:cubicBezTo>
                  <a:cubicBezTo>
                    <a:pt x="506" y="944"/>
                    <a:pt x="501" y="375"/>
                    <a:pt x="854" y="375"/>
                  </a:cubicBezTo>
                  <a:cubicBezTo>
                    <a:pt x="870" y="375"/>
                    <a:pt x="886" y="376"/>
                    <a:pt x="903" y="378"/>
                  </a:cubicBezTo>
                  <a:cubicBezTo>
                    <a:pt x="1110" y="341"/>
                    <a:pt x="1110" y="21"/>
                    <a:pt x="903" y="3"/>
                  </a:cubicBezTo>
                  <a:cubicBezTo>
                    <a:pt x="885" y="1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241;p68">
              <a:extLst>
                <a:ext uri="{FF2B5EF4-FFF2-40B4-BE49-F238E27FC236}">
                  <a16:creationId xmlns:a16="http://schemas.microsoft.com/office/drawing/2014/main" id="{22783D25-150D-40A2-B207-B023DC3842B9}"/>
                </a:ext>
              </a:extLst>
            </p:cNvPr>
            <p:cNvSpPr/>
            <p:nvPr/>
          </p:nvSpPr>
          <p:spPr>
            <a:xfrm>
              <a:off x="6850134" y="1809019"/>
              <a:ext cx="595057" cy="255347"/>
            </a:xfrm>
            <a:custGeom>
              <a:avLst/>
              <a:gdLst/>
              <a:ahLst/>
              <a:cxnLst/>
              <a:rect l="l" t="t" r="r" b="b"/>
              <a:pathLst>
                <a:path w="20808" h="8929" extrusionOk="0">
                  <a:moveTo>
                    <a:pt x="12368" y="0"/>
                  </a:moveTo>
                  <a:cubicBezTo>
                    <a:pt x="4906" y="0"/>
                    <a:pt x="3121" y="1297"/>
                    <a:pt x="3121" y="1297"/>
                  </a:cubicBezTo>
                  <a:cubicBezTo>
                    <a:pt x="3252" y="1579"/>
                    <a:pt x="3384" y="1842"/>
                    <a:pt x="3553" y="2105"/>
                  </a:cubicBezTo>
                  <a:cubicBezTo>
                    <a:pt x="1" y="4887"/>
                    <a:pt x="358" y="8439"/>
                    <a:pt x="358" y="8439"/>
                  </a:cubicBezTo>
                  <a:cubicBezTo>
                    <a:pt x="2670" y="8045"/>
                    <a:pt x="3873" y="5357"/>
                    <a:pt x="4455" y="3365"/>
                  </a:cubicBezTo>
                  <a:cubicBezTo>
                    <a:pt x="5827" y="5000"/>
                    <a:pt x="8384" y="6973"/>
                    <a:pt x="12688" y="6973"/>
                  </a:cubicBezTo>
                  <a:cubicBezTo>
                    <a:pt x="19999" y="6973"/>
                    <a:pt x="20807" y="8928"/>
                    <a:pt x="20807" y="8928"/>
                  </a:cubicBezTo>
                  <a:cubicBezTo>
                    <a:pt x="20807" y="8928"/>
                    <a:pt x="19849" y="0"/>
                    <a:pt x="1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242;p68">
              <a:extLst>
                <a:ext uri="{FF2B5EF4-FFF2-40B4-BE49-F238E27FC236}">
                  <a16:creationId xmlns:a16="http://schemas.microsoft.com/office/drawing/2014/main" id="{5F7B2DEF-19A5-4B5D-AAF8-ADF0EC87A65D}"/>
                </a:ext>
              </a:extLst>
            </p:cNvPr>
            <p:cNvSpPr/>
            <p:nvPr/>
          </p:nvSpPr>
          <p:spPr>
            <a:xfrm>
              <a:off x="7199499" y="2116745"/>
              <a:ext cx="117221" cy="106411"/>
            </a:xfrm>
            <a:custGeom>
              <a:avLst/>
              <a:gdLst/>
              <a:ahLst/>
              <a:cxnLst/>
              <a:rect l="l" t="t" r="r" b="b"/>
              <a:pathLst>
                <a:path w="4099" h="3721" extrusionOk="0">
                  <a:moveTo>
                    <a:pt x="2063" y="0"/>
                  </a:moveTo>
                  <a:cubicBezTo>
                    <a:pt x="1205" y="0"/>
                    <a:pt x="439" y="579"/>
                    <a:pt x="245" y="1437"/>
                  </a:cubicBezTo>
                  <a:cubicBezTo>
                    <a:pt x="1" y="2434"/>
                    <a:pt x="621" y="3430"/>
                    <a:pt x="1617" y="3674"/>
                  </a:cubicBezTo>
                  <a:cubicBezTo>
                    <a:pt x="1755" y="3705"/>
                    <a:pt x="1893" y="3720"/>
                    <a:pt x="2030" y="3720"/>
                  </a:cubicBezTo>
                  <a:cubicBezTo>
                    <a:pt x="2875" y="3720"/>
                    <a:pt x="3643" y="3141"/>
                    <a:pt x="3854" y="2283"/>
                  </a:cubicBezTo>
                  <a:cubicBezTo>
                    <a:pt x="4098" y="1287"/>
                    <a:pt x="3478" y="291"/>
                    <a:pt x="2482" y="47"/>
                  </a:cubicBezTo>
                  <a:cubicBezTo>
                    <a:pt x="2341" y="15"/>
                    <a:pt x="2201" y="0"/>
                    <a:pt x="2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243;p68">
              <a:extLst>
                <a:ext uri="{FF2B5EF4-FFF2-40B4-BE49-F238E27FC236}">
                  <a16:creationId xmlns:a16="http://schemas.microsoft.com/office/drawing/2014/main" id="{20B435C9-6378-485A-97BD-8A324C76EE16}"/>
                </a:ext>
              </a:extLst>
            </p:cNvPr>
            <p:cNvSpPr/>
            <p:nvPr/>
          </p:nvSpPr>
          <p:spPr>
            <a:xfrm>
              <a:off x="7222606" y="2119148"/>
              <a:ext cx="95716" cy="101607"/>
            </a:xfrm>
            <a:custGeom>
              <a:avLst/>
              <a:gdLst/>
              <a:ahLst/>
              <a:cxnLst/>
              <a:rect l="l" t="t" r="r" b="b"/>
              <a:pathLst>
                <a:path w="3347" h="3553" extrusionOk="0">
                  <a:moveTo>
                    <a:pt x="1787" y="0"/>
                  </a:moveTo>
                  <a:cubicBezTo>
                    <a:pt x="1693" y="19"/>
                    <a:pt x="1617" y="57"/>
                    <a:pt x="1542" y="94"/>
                  </a:cubicBezTo>
                  <a:cubicBezTo>
                    <a:pt x="1" y="808"/>
                    <a:pt x="151" y="3045"/>
                    <a:pt x="1787" y="3553"/>
                  </a:cubicBezTo>
                  <a:cubicBezTo>
                    <a:pt x="1862" y="3534"/>
                    <a:pt x="1956" y="3496"/>
                    <a:pt x="2031" y="3459"/>
                  </a:cubicBezTo>
                  <a:cubicBezTo>
                    <a:pt x="2952" y="3026"/>
                    <a:pt x="3347" y="1917"/>
                    <a:pt x="2933" y="996"/>
                  </a:cubicBezTo>
                  <a:cubicBezTo>
                    <a:pt x="2708" y="508"/>
                    <a:pt x="2294" y="151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244;p68">
              <a:extLst>
                <a:ext uri="{FF2B5EF4-FFF2-40B4-BE49-F238E27FC236}">
                  <a16:creationId xmlns:a16="http://schemas.microsoft.com/office/drawing/2014/main" id="{5D116DF5-233C-4D25-B015-8287AE70F545}"/>
                </a:ext>
              </a:extLst>
            </p:cNvPr>
            <p:cNvSpPr/>
            <p:nvPr/>
          </p:nvSpPr>
          <p:spPr>
            <a:xfrm>
              <a:off x="6991487" y="2116745"/>
              <a:ext cx="116678" cy="106440"/>
            </a:xfrm>
            <a:custGeom>
              <a:avLst/>
              <a:gdLst/>
              <a:ahLst/>
              <a:cxnLst/>
              <a:rect l="l" t="t" r="r" b="b"/>
              <a:pathLst>
                <a:path w="4080" h="3722" extrusionOk="0">
                  <a:moveTo>
                    <a:pt x="2051" y="0"/>
                  </a:moveTo>
                  <a:cubicBezTo>
                    <a:pt x="1205" y="0"/>
                    <a:pt x="437" y="579"/>
                    <a:pt x="227" y="1437"/>
                  </a:cubicBezTo>
                  <a:cubicBezTo>
                    <a:pt x="1" y="2434"/>
                    <a:pt x="621" y="3430"/>
                    <a:pt x="1617" y="3674"/>
                  </a:cubicBezTo>
                  <a:cubicBezTo>
                    <a:pt x="1758" y="3706"/>
                    <a:pt x="1899" y="3721"/>
                    <a:pt x="2038" y="3721"/>
                  </a:cubicBezTo>
                  <a:cubicBezTo>
                    <a:pt x="2880" y="3721"/>
                    <a:pt x="3644" y="3155"/>
                    <a:pt x="3854" y="2283"/>
                  </a:cubicBezTo>
                  <a:cubicBezTo>
                    <a:pt x="4080" y="1287"/>
                    <a:pt x="3459" y="291"/>
                    <a:pt x="2463" y="47"/>
                  </a:cubicBezTo>
                  <a:cubicBezTo>
                    <a:pt x="2325" y="15"/>
                    <a:pt x="2187" y="0"/>
                    <a:pt x="2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245;p68">
              <a:extLst>
                <a:ext uri="{FF2B5EF4-FFF2-40B4-BE49-F238E27FC236}">
                  <a16:creationId xmlns:a16="http://schemas.microsoft.com/office/drawing/2014/main" id="{FBCAF3E3-93E8-49CE-BC45-29F3D12C477E}"/>
                </a:ext>
              </a:extLst>
            </p:cNvPr>
            <p:cNvSpPr/>
            <p:nvPr/>
          </p:nvSpPr>
          <p:spPr>
            <a:xfrm>
              <a:off x="7014078" y="2119148"/>
              <a:ext cx="96231" cy="101607"/>
            </a:xfrm>
            <a:custGeom>
              <a:avLst/>
              <a:gdLst/>
              <a:ahLst/>
              <a:cxnLst/>
              <a:rect l="l" t="t" r="r" b="b"/>
              <a:pathLst>
                <a:path w="3365" h="3553" extrusionOk="0">
                  <a:moveTo>
                    <a:pt x="1786" y="0"/>
                  </a:moveTo>
                  <a:cubicBezTo>
                    <a:pt x="1711" y="19"/>
                    <a:pt x="1636" y="57"/>
                    <a:pt x="1560" y="94"/>
                  </a:cubicBezTo>
                  <a:cubicBezTo>
                    <a:pt x="0" y="808"/>
                    <a:pt x="151" y="3064"/>
                    <a:pt x="1786" y="3553"/>
                  </a:cubicBezTo>
                  <a:cubicBezTo>
                    <a:pt x="1880" y="3534"/>
                    <a:pt x="1955" y="3496"/>
                    <a:pt x="2030" y="3459"/>
                  </a:cubicBezTo>
                  <a:cubicBezTo>
                    <a:pt x="2970" y="3026"/>
                    <a:pt x="3365" y="1936"/>
                    <a:pt x="2932" y="996"/>
                  </a:cubicBezTo>
                  <a:cubicBezTo>
                    <a:pt x="2707" y="527"/>
                    <a:pt x="2293" y="151"/>
                    <a:pt x="1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2246;p68">
            <a:extLst>
              <a:ext uri="{FF2B5EF4-FFF2-40B4-BE49-F238E27FC236}">
                <a16:creationId xmlns:a16="http://schemas.microsoft.com/office/drawing/2014/main" id="{5440AE93-0029-44AC-8FC5-6C2F86D702DC}"/>
              </a:ext>
            </a:extLst>
          </p:cNvPr>
          <p:cNvGrpSpPr/>
          <p:nvPr/>
        </p:nvGrpSpPr>
        <p:grpSpPr>
          <a:xfrm>
            <a:off x="8756632" y="5090840"/>
            <a:ext cx="977413" cy="906124"/>
            <a:chOff x="5705047" y="2684581"/>
            <a:chExt cx="428594" cy="397357"/>
          </a:xfrm>
        </p:grpSpPr>
        <p:sp>
          <p:nvSpPr>
            <p:cNvPr id="311" name="Google Shape;2247;p68">
              <a:extLst>
                <a:ext uri="{FF2B5EF4-FFF2-40B4-BE49-F238E27FC236}">
                  <a16:creationId xmlns:a16="http://schemas.microsoft.com/office/drawing/2014/main" id="{62C8B500-9091-4732-99C0-8FE7AFE6E814}"/>
                </a:ext>
              </a:extLst>
            </p:cNvPr>
            <p:cNvSpPr/>
            <p:nvPr/>
          </p:nvSpPr>
          <p:spPr>
            <a:xfrm>
              <a:off x="5723185" y="2684581"/>
              <a:ext cx="390317" cy="288297"/>
            </a:xfrm>
            <a:custGeom>
              <a:avLst/>
              <a:gdLst/>
              <a:ahLst/>
              <a:cxnLst/>
              <a:rect l="l" t="t" r="r" b="b"/>
              <a:pathLst>
                <a:path w="21842" h="16133" extrusionOk="0">
                  <a:moveTo>
                    <a:pt x="7801" y="1"/>
                  </a:moveTo>
                  <a:cubicBezTo>
                    <a:pt x="3497" y="1"/>
                    <a:pt x="1" y="3478"/>
                    <a:pt x="1" y="7801"/>
                  </a:cubicBezTo>
                  <a:lnTo>
                    <a:pt x="1" y="13195"/>
                  </a:lnTo>
                  <a:cubicBezTo>
                    <a:pt x="1" y="15597"/>
                    <a:pt x="1080" y="16131"/>
                    <a:pt x="2777" y="16131"/>
                  </a:cubicBezTo>
                  <a:cubicBezTo>
                    <a:pt x="4135" y="16131"/>
                    <a:pt x="5888" y="15789"/>
                    <a:pt x="7801" y="15789"/>
                  </a:cubicBezTo>
                  <a:lnTo>
                    <a:pt x="14041" y="15789"/>
                  </a:lnTo>
                  <a:cubicBezTo>
                    <a:pt x="15959" y="15789"/>
                    <a:pt x="17716" y="16132"/>
                    <a:pt x="19075" y="16132"/>
                  </a:cubicBezTo>
                  <a:cubicBezTo>
                    <a:pt x="20766" y="16132"/>
                    <a:pt x="21841" y="15601"/>
                    <a:pt x="21841" y="13214"/>
                  </a:cubicBezTo>
                  <a:lnTo>
                    <a:pt x="21841" y="7801"/>
                  </a:lnTo>
                  <a:cubicBezTo>
                    <a:pt x="21841" y="3497"/>
                    <a:pt x="18345" y="1"/>
                    <a:pt x="14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248;p68">
              <a:extLst>
                <a:ext uri="{FF2B5EF4-FFF2-40B4-BE49-F238E27FC236}">
                  <a16:creationId xmlns:a16="http://schemas.microsoft.com/office/drawing/2014/main" id="{4F647823-0E67-4CA3-A043-CF97FDC80963}"/>
                </a:ext>
              </a:extLst>
            </p:cNvPr>
            <p:cNvSpPr/>
            <p:nvPr/>
          </p:nvSpPr>
          <p:spPr>
            <a:xfrm>
              <a:off x="5745362" y="2755793"/>
              <a:ext cx="347983" cy="326145"/>
            </a:xfrm>
            <a:custGeom>
              <a:avLst/>
              <a:gdLst/>
              <a:ahLst/>
              <a:cxnLst/>
              <a:rect l="l" t="t" r="r" b="b"/>
              <a:pathLst>
                <a:path w="19473" h="18251" extrusionOk="0">
                  <a:moveTo>
                    <a:pt x="5451" y="1"/>
                  </a:moveTo>
                  <a:cubicBezTo>
                    <a:pt x="2425" y="1"/>
                    <a:pt x="0" y="2425"/>
                    <a:pt x="0" y="5432"/>
                  </a:cubicBezTo>
                  <a:lnTo>
                    <a:pt x="0" y="12819"/>
                  </a:lnTo>
                  <a:cubicBezTo>
                    <a:pt x="0" y="15826"/>
                    <a:pt x="2425" y="18251"/>
                    <a:pt x="5451" y="18251"/>
                  </a:cubicBezTo>
                  <a:lnTo>
                    <a:pt x="14022" y="18251"/>
                  </a:lnTo>
                  <a:cubicBezTo>
                    <a:pt x="17048" y="18251"/>
                    <a:pt x="19472" y="15826"/>
                    <a:pt x="19472" y="12819"/>
                  </a:cubicBezTo>
                  <a:lnTo>
                    <a:pt x="19472" y="5432"/>
                  </a:lnTo>
                  <a:cubicBezTo>
                    <a:pt x="19472" y="2425"/>
                    <a:pt x="17048" y="1"/>
                    <a:pt x="14022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249;p68">
              <a:extLst>
                <a:ext uri="{FF2B5EF4-FFF2-40B4-BE49-F238E27FC236}">
                  <a16:creationId xmlns:a16="http://schemas.microsoft.com/office/drawing/2014/main" id="{82043076-E8A4-4885-B8A1-FBD051AE2105}"/>
                </a:ext>
              </a:extLst>
            </p:cNvPr>
            <p:cNvSpPr/>
            <p:nvPr/>
          </p:nvSpPr>
          <p:spPr>
            <a:xfrm>
              <a:off x="5834819" y="2867284"/>
              <a:ext cx="38957" cy="17477"/>
            </a:xfrm>
            <a:custGeom>
              <a:avLst/>
              <a:gdLst/>
              <a:ahLst/>
              <a:cxnLst/>
              <a:rect l="l" t="t" r="r" b="b"/>
              <a:pathLst>
                <a:path w="2180" h="978" extrusionOk="0">
                  <a:moveTo>
                    <a:pt x="1109" y="1"/>
                  </a:moveTo>
                  <a:cubicBezTo>
                    <a:pt x="740" y="1"/>
                    <a:pt x="370" y="175"/>
                    <a:pt x="144" y="528"/>
                  </a:cubicBezTo>
                  <a:cubicBezTo>
                    <a:pt x="0" y="724"/>
                    <a:pt x="193" y="920"/>
                    <a:pt x="387" y="920"/>
                  </a:cubicBezTo>
                  <a:cubicBezTo>
                    <a:pt x="472" y="920"/>
                    <a:pt x="557" y="883"/>
                    <a:pt x="614" y="791"/>
                  </a:cubicBezTo>
                  <a:cubicBezTo>
                    <a:pt x="725" y="621"/>
                    <a:pt x="905" y="539"/>
                    <a:pt x="1086" y="539"/>
                  </a:cubicBezTo>
                  <a:cubicBezTo>
                    <a:pt x="1305" y="539"/>
                    <a:pt x="1526" y="659"/>
                    <a:pt x="1629" y="885"/>
                  </a:cubicBezTo>
                  <a:cubicBezTo>
                    <a:pt x="1688" y="949"/>
                    <a:pt x="1761" y="977"/>
                    <a:pt x="1832" y="977"/>
                  </a:cubicBezTo>
                  <a:cubicBezTo>
                    <a:pt x="2011" y="977"/>
                    <a:pt x="2179" y="804"/>
                    <a:pt x="2099" y="603"/>
                  </a:cubicBezTo>
                  <a:lnTo>
                    <a:pt x="2118" y="603"/>
                  </a:lnTo>
                  <a:cubicBezTo>
                    <a:pt x="1903" y="203"/>
                    <a:pt x="1507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250;p68">
              <a:extLst>
                <a:ext uri="{FF2B5EF4-FFF2-40B4-BE49-F238E27FC236}">
                  <a16:creationId xmlns:a16="http://schemas.microsoft.com/office/drawing/2014/main" id="{C9F91040-7095-47BF-86B6-C18F36C55E35}"/>
                </a:ext>
              </a:extLst>
            </p:cNvPr>
            <p:cNvSpPr/>
            <p:nvPr/>
          </p:nvSpPr>
          <p:spPr>
            <a:xfrm>
              <a:off x="5962072" y="2867963"/>
              <a:ext cx="39904" cy="18120"/>
            </a:xfrm>
            <a:custGeom>
              <a:avLst/>
              <a:gdLst/>
              <a:ahLst/>
              <a:cxnLst/>
              <a:rect l="l" t="t" r="r" b="b"/>
              <a:pathLst>
                <a:path w="2233" h="1014" extrusionOk="0">
                  <a:moveTo>
                    <a:pt x="1111" y="0"/>
                  </a:moveTo>
                  <a:cubicBezTo>
                    <a:pt x="743" y="0"/>
                    <a:pt x="373" y="175"/>
                    <a:pt x="147" y="527"/>
                  </a:cubicBezTo>
                  <a:cubicBezTo>
                    <a:pt x="0" y="727"/>
                    <a:pt x="193" y="926"/>
                    <a:pt x="391" y="926"/>
                  </a:cubicBezTo>
                  <a:cubicBezTo>
                    <a:pt x="473" y="926"/>
                    <a:pt x="556" y="892"/>
                    <a:pt x="617" y="809"/>
                  </a:cubicBezTo>
                  <a:cubicBezTo>
                    <a:pt x="730" y="635"/>
                    <a:pt x="916" y="549"/>
                    <a:pt x="1102" y="549"/>
                  </a:cubicBezTo>
                  <a:cubicBezTo>
                    <a:pt x="1317" y="549"/>
                    <a:pt x="1531" y="663"/>
                    <a:pt x="1632" y="885"/>
                  </a:cubicBezTo>
                  <a:cubicBezTo>
                    <a:pt x="1683" y="975"/>
                    <a:pt x="1763" y="1013"/>
                    <a:pt x="1845" y="1013"/>
                  </a:cubicBezTo>
                  <a:cubicBezTo>
                    <a:pt x="2034" y="1013"/>
                    <a:pt x="2233" y="812"/>
                    <a:pt x="2101" y="603"/>
                  </a:cubicBezTo>
                  <a:lnTo>
                    <a:pt x="2120" y="603"/>
                  </a:lnTo>
                  <a:cubicBezTo>
                    <a:pt x="1906" y="203"/>
                    <a:pt x="150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251;p68">
              <a:extLst>
                <a:ext uri="{FF2B5EF4-FFF2-40B4-BE49-F238E27FC236}">
                  <a16:creationId xmlns:a16="http://schemas.microsoft.com/office/drawing/2014/main" id="{05B134B3-7177-4F0E-AE08-D0CB8D10E132}"/>
                </a:ext>
              </a:extLst>
            </p:cNvPr>
            <p:cNvSpPr/>
            <p:nvPr/>
          </p:nvSpPr>
          <p:spPr>
            <a:xfrm>
              <a:off x="5903744" y="2909618"/>
              <a:ext cx="27699" cy="49607"/>
            </a:xfrm>
            <a:custGeom>
              <a:avLst/>
              <a:gdLst/>
              <a:ahLst/>
              <a:cxnLst/>
              <a:rect l="l" t="t" r="r" b="b"/>
              <a:pathLst>
                <a:path w="1550" h="2776" extrusionOk="0">
                  <a:moveTo>
                    <a:pt x="1047" y="1"/>
                  </a:moveTo>
                  <a:cubicBezTo>
                    <a:pt x="963" y="1"/>
                    <a:pt x="883" y="57"/>
                    <a:pt x="892" y="170"/>
                  </a:cubicBezTo>
                  <a:lnTo>
                    <a:pt x="1005" y="1223"/>
                  </a:lnTo>
                  <a:cubicBezTo>
                    <a:pt x="1021" y="1491"/>
                    <a:pt x="1063" y="2489"/>
                    <a:pt x="619" y="2489"/>
                  </a:cubicBezTo>
                  <a:cubicBezTo>
                    <a:pt x="535" y="2489"/>
                    <a:pt x="433" y="2453"/>
                    <a:pt x="309" y="2369"/>
                  </a:cubicBezTo>
                  <a:cubicBezTo>
                    <a:pt x="280" y="2346"/>
                    <a:pt x="251" y="2336"/>
                    <a:pt x="223" y="2336"/>
                  </a:cubicBezTo>
                  <a:cubicBezTo>
                    <a:pt x="92" y="2336"/>
                    <a:pt x="1" y="2558"/>
                    <a:pt x="140" y="2651"/>
                  </a:cubicBezTo>
                  <a:cubicBezTo>
                    <a:pt x="268" y="2736"/>
                    <a:pt x="410" y="2776"/>
                    <a:pt x="551" y="2776"/>
                  </a:cubicBezTo>
                  <a:cubicBezTo>
                    <a:pt x="847" y="2776"/>
                    <a:pt x="1135" y="2600"/>
                    <a:pt x="1249" y="2294"/>
                  </a:cubicBezTo>
                  <a:cubicBezTo>
                    <a:pt x="1550" y="1692"/>
                    <a:pt x="1287" y="790"/>
                    <a:pt x="1230" y="170"/>
                  </a:cubicBezTo>
                  <a:cubicBezTo>
                    <a:pt x="1221" y="57"/>
                    <a:pt x="1132" y="1"/>
                    <a:pt x="1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252;p68">
              <a:extLst>
                <a:ext uri="{FF2B5EF4-FFF2-40B4-BE49-F238E27FC236}">
                  <a16:creationId xmlns:a16="http://schemas.microsoft.com/office/drawing/2014/main" id="{8C237C7C-512B-417B-BB6E-4039A83162A1}"/>
                </a:ext>
              </a:extLst>
            </p:cNvPr>
            <p:cNvSpPr/>
            <p:nvPr/>
          </p:nvSpPr>
          <p:spPr>
            <a:xfrm>
              <a:off x="5906907" y="2970162"/>
              <a:ext cx="16816" cy="22445"/>
            </a:xfrm>
            <a:custGeom>
              <a:avLst/>
              <a:gdLst/>
              <a:ahLst/>
              <a:cxnLst/>
              <a:rect l="l" t="t" r="r" b="b"/>
              <a:pathLst>
                <a:path w="941" h="1256" extrusionOk="0">
                  <a:moveTo>
                    <a:pt x="471" y="1"/>
                  </a:moveTo>
                  <a:cubicBezTo>
                    <a:pt x="236" y="1"/>
                    <a:pt x="1" y="156"/>
                    <a:pt x="1" y="466"/>
                  </a:cubicBezTo>
                  <a:lnTo>
                    <a:pt x="1" y="785"/>
                  </a:lnTo>
                  <a:cubicBezTo>
                    <a:pt x="1" y="1049"/>
                    <a:pt x="208" y="1255"/>
                    <a:pt x="471" y="1255"/>
                  </a:cubicBezTo>
                  <a:cubicBezTo>
                    <a:pt x="734" y="1255"/>
                    <a:pt x="941" y="1049"/>
                    <a:pt x="941" y="785"/>
                  </a:cubicBezTo>
                  <a:lnTo>
                    <a:pt x="941" y="466"/>
                  </a:lnTo>
                  <a:cubicBezTo>
                    <a:pt x="941" y="156"/>
                    <a:pt x="706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253;p68">
              <a:extLst>
                <a:ext uri="{FF2B5EF4-FFF2-40B4-BE49-F238E27FC236}">
                  <a16:creationId xmlns:a16="http://schemas.microsoft.com/office/drawing/2014/main" id="{070C9999-35EA-460D-826A-8E59D4A3AEDE}"/>
                </a:ext>
              </a:extLst>
            </p:cNvPr>
            <p:cNvSpPr/>
            <p:nvPr/>
          </p:nvSpPr>
          <p:spPr>
            <a:xfrm>
              <a:off x="5705047" y="2903203"/>
              <a:ext cx="82649" cy="73821"/>
            </a:xfrm>
            <a:custGeom>
              <a:avLst/>
              <a:gdLst/>
              <a:ahLst/>
              <a:cxnLst/>
              <a:rect l="l" t="t" r="r" b="b"/>
              <a:pathLst>
                <a:path w="4625" h="4131" extrusionOk="0">
                  <a:moveTo>
                    <a:pt x="2310" y="1"/>
                  </a:moveTo>
                  <a:cubicBezTo>
                    <a:pt x="1839" y="1"/>
                    <a:pt x="1365" y="163"/>
                    <a:pt x="978" y="491"/>
                  </a:cubicBezTo>
                  <a:cubicBezTo>
                    <a:pt x="95" y="1243"/>
                    <a:pt x="1" y="2540"/>
                    <a:pt x="734" y="3405"/>
                  </a:cubicBezTo>
                  <a:cubicBezTo>
                    <a:pt x="1149" y="3882"/>
                    <a:pt x="1730" y="4130"/>
                    <a:pt x="2313" y="4130"/>
                  </a:cubicBezTo>
                  <a:cubicBezTo>
                    <a:pt x="2786" y="4130"/>
                    <a:pt x="3260" y="3967"/>
                    <a:pt x="3647" y="3630"/>
                  </a:cubicBezTo>
                  <a:cubicBezTo>
                    <a:pt x="4512" y="2897"/>
                    <a:pt x="4625" y="1600"/>
                    <a:pt x="3873" y="736"/>
                  </a:cubicBezTo>
                  <a:cubicBezTo>
                    <a:pt x="3468" y="248"/>
                    <a:pt x="2891" y="1"/>
                    <a:pt x="2310" y="1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254;p68">
              <a:extLst>
                <a:ext uri="{FF2B5EF4-FFF2-40B4-BE49-F238E27FC236}">
                  <a16:creationId xmlns:a16="http://schemas.microsoft.com/office/drawing/2014/main" id="{BF92266E-22B5-49EB-BA15-13F16B6208D6}"/>
                </a:ext>
              </a:extLst>
            </p:cNvPr>
            <p:cNvSpPr/>
            <p:nvPr/>
          </p:nvSpPr>
          <p:spPr>
            <a:xfrm>
              <a:off x="6052351" y="2903239"/>
              <a:ext cx="81291" cy="73892"/>
            </a:xfrm>
            <a:custGeom>
              <a:avLst/>
              <a:gdLst/>
              <a:ahLst/>
              <a:cxnLst/>
              <a:rect l="l" t="t" r="r" b="b"/>
              <a:pathLst>
                <a:path w="4549" h="4135" extrusionOk="0">
                  <a:moveTo>
                    <a:pt x="2280" y="0"/>
                  </a:moveTo>
                  <a:cubicBezTo>
                    <a:pt x="1344" y="0"/>
                    <a:pt x="488" y="632"/>
                    <a:pt x="263" y="1580"/>
                  </a:cubicBezTo>
                  <a:cubicBezTo>
                    <a:pt x="0" y="2688"/>
                    <a:pt x="696" y="3816"/>
                    <a:pt x="1805" y="4079"/>
                  </a:cubicBezTo>
                  <a:cubicBezTo>
                    <a:pt x="1963" y="4117"/>
                    <a:pt x="2122" y="4135"/>
                    <a:pt x="2278" y="4135"/>
                  </a:cubicBezTo>
                  <a:cubicBezTo>
                    <a:pt x="3214" y="4135"/>
                    <a:pt x="4060" y="3488"/>
                    <a:pt x="4286" y="2538"/>
                  </a:cubicBezTo>
                  <a:cubicBezTo>
                    <a:pt x="4549" y="1429"/>
                    <a:pt x="3872" y="320"/>
                    <a:pt x="2763" y="57"/>
                  </a:cubicBezTo>
                  <a:cubicBezTo>
                    <a:pt x="2602" y="19"/>
                    <a:pt x="2440" y="0"/>
                    <a:pt x="2280" y="0"/>
                  </a:cubicBez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255;p68">
              <a:extLst>
                <a:ext uri="{FF2B5EF4-FFF2-40B4-BE49-F238E27FC236}">
                  <a16:creationId xmlns:a16="http://schemas.microsoft.com/office/drawing/2014/main" id="{95C449D5-29B2-443A-A85E-FB52E659E646}"/>
                </a:ext>
              </a:extLst>
            </p:cNvPr>
            <p:cNvSpPr/>
            <p:nvPr/>
          </p:nvSpPr>
          <p:spPr>
            <a:xfrm>
              <a:off x="6089288" y="2920715"/>
              <a:ext cx="23874" cy="39636"/>
            </a:xfrm>
            <a:custGeom>
              <a:avLst/>
              <a:gdLst/>
              <a:ahLst/>
              <a:cxnLst/>
              <a:rect l="l" t="t" r="r" b="b"/>
              <a:pathLst>
                <a:path w="1336" h="2218" extrusionOk="0">
                  <a:moveTo>
                    <a:pt x="226" y="0"/>
                  </a:moveTo>
                  <a:cubicBezTo>
                    <a:pt x="132" y="0"/>
                    <a:pt x="38" y="75"/>
                    <a:pt x="57" y="188"/>
                  </a:cubicBezTo>
                  <a:cubicBezTo>
                    <a:pt x="57" y="282"/>
                    <a:pt x="132" y="357"/>
                    <a:pt x="226" y="357"/>
                  </a:cubicBezTo>
                  <a:cubicBezTo>
                    <a:pt x="1222" y="357"/>
                    <a:pt x="1222" y="1861"/>
                    <a:pt x="226" y="1861"/>
                  </a:cubicBezTo>
                  <a:cubicBezTo>
                    <a:pt x="1" y="1880"/>
                    <a:pt x="1" y="2199"/>
                    <a:pt x="226" y="2218"/>
                  </a:cubicBezTo>
                  <a:cubicBezTo>
                    <a:pt x="847" y="2218"/>
                    <a:pt x="1335" y="1729"/>
                    <a:pt x="1335" y="1109"/>
                  </a:cubicBezTo>
                  <a:cubicBezTo>
                    <a:pt x="1335" y="489"/>
                    <a:pt x="847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256;p68">
              <a:extLst>
                <a:ext uri="{FF2B5EF4-FFF2-40B4-BE49-F238E27FC236}">
                  <a16:creationId xmlns:a16="http://schemas.microsoft.com/office/drawing/2014/main" id="{1E5CB309-D509-462E-B4C9-0128E2711A35}"/>
                </a:ext>
              </a:extLst>
            </p:cNvPr>
            <p:cNvSpPr/>
            <p:nvPr/>
          </p:nvSpPr>
          <p:spPr>
            <a:xfrm>
              <a:off x="6089288" y="2937138"/>
              <a:ext cx="19871" cy="23249"/>
            </a:xfrm>
            <a:custGeom>
              <a:avLst/>
              <a:gdLst/>
              <a:ahLst/>
              <a:cxnLst/>
              <a:rect l="l" t="t" r="r" b="b"/>
              <a:pathLst>
                <a:path w="1112" h="1301" extrusionOk="0">
                  <a:moveTo>
                    <a:pt x="278" y="0"/>
                  </a:moveTo>
                  <a:cubicBezTo>
                    <a:pt x="261" y="0"/>
                    <a:pt x="244" y="1"/>
                    <a:pt x="226" y="2"/>
                  </a:cubicBezTo>
                  <a:cubicBezTo>
                    <a:pt x="114" y="2"/>
                    <a:pt x="38" y="77"/>
                    <a:pt x="38" y="190"/>
                  </a:cubicBezTo>
                  <a:cubicBezTo>
                    <a:pt x="38" y="284"/>
                    <a:pt x="114" y="359"/>
                    <a:pt x="226" y="378"/>
                  </a:cubicBezTo>
                  <a:cubicBezTo>
                    <a:pt x="243" y="376"/>
                    <a:pt x="260" y="375"/>
                    <a:pt x="275" y="375"/>
                  </a:cubicBezTo>
                  <a:cubicBezTo>
                    <a:pt x="629" y="375"/>
                    <a:pt x="623" y="943"/>
                    <a:pt x="260" y="943"/>
                  </a:cubicBezTo>
                  <a:cubicBezTo>
                    <a:pt x="249" y="943"/>
                    <a:pt x="238" y="943"/>
                    <a:pt x="226" y="942"/>
                  </a:cubicBezTo>
                  <a:cubicBezTo>
                    <a:pt x="1" y="961"/>
                    <a:pt x="1" y="1280"/>
                    <a:pt x="226" y="1299"/>
                  </a:cubicBezTo>
                  <a:cubicBezTo>
                    <a:pt x="244" y="1300"/>
                    <a:pt x="261" y="1301"/>
                    <a:pt x="278" y="1301"/>
                  </a:cubicBezTo>
                  <a:cubicBezTo>
                    <a:pt x="1111" y="1301"/>
                    <a:pt x="1111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257;p68">
              <a:extLst>
                <a:ext uri="{FF2B5EF4-FFF2-40B4-BE49-F238E27FC236}">
                  <a16:creationId xmlns:a16="http://schemas.microsoft.com/office/drawing/2014/main" id="{51BC2AEF-BCAF-4A50-83B0-FAE08AA205C5}"/>
                </a:ext>
              </a:extLst>
            </p:cNvPr>
            <p:cNvSpPr/>
            <p:nvPr/>
          </p:nvSpPr>
          <p:spPr>
            <a:xfrm>
              <a:off x="5720165" y="2920376"/>
              <a:ext cx="30576" cy="39975"/>
            </a:xfrm>
            <a:custGeom>
              <a:avLst/>
              <a:gdLst/>
              <a:ahLst/>
              <a:cxnLst/>
              <a:rect l="l" t="t" r="r" b="b"/>
              <a:pathLst>
                <a:path w="1711" h="2237" extrusionOk="0">
                  <a:moveTo>
                    <a:pt x="1485" y="0"/>
                  </a:moveTo>
                  <a:cubicBezTo>
                    <a:pt x="1" y="0"/>
                    <a:pt x="1" y="2237"/>
                    <a:pt x="1485" y="2237"/>
                  </a:cubicBezTo>
                  <a:cubicBezTo>
                    <a:pt x="1711" y="2218"/>
                    <a:pt x="1711" y="1899"/>
                    <a:pt x="1485" y="1880"/>
                  </a:cubicBezTo>
                  <a:cubicBezTo>
                    <a:pt x="489" y="1880"/>
                    <a:pt x="489" y="376"/>
                    <a:pt x="1485" y="376"/>
                  </a:cubicBezTo>
                  <a:cubicBezTo>
                    <a:pt x="1579" y="376"/>
                    <a:pt x="1673" y="301"/>
                    <a:pt x="1673" y="188"/>
                  </a:cubicBezTo>
                  <a:cubicBezTo>
                    <a:pt x="1673" y="94"/>
                    <a:pt x="1579" y="19"/>
                    <a:pt x="1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258;p68">
              <a:extLst>
                <a:ext uri="{FF2B5EF4-FFF2-40B4-BE49-F238E27FC236}">
                  <a16:creationId xmlns:a16="http://schemas.microsoft.com/office/drawing/2014/main" id="{4A010AAF-896A-4BB7-8AC9-3EA246AE94B7}"/>
                </a:ext>
              </a:extLst>
            </p:cNvPr>
            <p:cNvSpPr/>
            <p:nvPr/>
          </p:nvSpPr>
          <p:spPr>
            <a:xfrm>
              <a:off x="5730566" y="2937138"/>
              <a:ext cx="20175" cy="23249"/>
            </a:xfrm>
            <a:custGeom>
              <a:avLst/>
              <a:gdLst/>
              <a:ahLst/>
              <a:cxnLst/>
              <a:rect l="l" t="t" r="r" b="b"/>
              <a:pathLst>
                <a:path w="1129" h="1301" extrusionOk="0">
                  <a:moveTo>
                    <a:pt x="850" y="0"/>
                  </a:moveTo>
                  <a:cubicBezTo>
                    <a:pt x="0" y="0"/>
                    <a:pt x="0" y="1301"/>
                    <a:pt x="850" y="1301"/>
                  </a:cubicBezTo>
                  <a:cubicBezTo>
                    <a:pt x="868" y="1301"/>
                    <a:pt x="885" y="1300"/>
                    <a:pt x="903" y="1299"/>
                  </a:cubicBezTo>
                  <a:cubicBezTo>
                    <a:pt x="1129" y="1280"/>
                    <a:pt x="1129" y="961"/>
                    <a:pt x="903" y="942"/>
                  </a:cubicBezTo>
                  <a:cubicBezTo>
                    <a:pt x="892" y="943"/>
                    <a:pt x="881" y="943"/>
                    <a:pt x="870" y="943"/>
                  </a:cubicBezTo>
                  <a:cubicBezTo>
                    <a:pt x="501" y="943"/>
                    <a:pt x="501" y="358"/>
                    <a:pt x="870" y="358"/>
                  </a:cubicBezTo>
                  <a:cubicBezTo>
                    <a:pt x="881" y="358"/>
                    <a:pt x="892" y="358"/>
                    <a:pt x="903" y="359"/>
                  </a:cubicBezTo>
                  <a:cubicBezTo>
                    <a:pt x="997" y="359"/>
                    <a:pt x="1091" y="284"/>
                    <a:pt x="1091" y="190"/>
                  </a:cubicBezTo>
                  <a:cubicBezTo>
                    <a:pt x="1091" y="77"/>
                    <a:pt x="997" y="2"/>
                    <a:pt x="903" y="2"/>
                  </a:cubicBezTo>
                  <a:cubicBezTo>
                    <a:pt x="885" y="1"/>
                    <a:pt x="868" y="0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259;p68">
              <a:extLst>
                <a:ext uri="{FF2B5EF4-FFF2-40B4-BE49-F238E27FC236}">
                  <a16:creationId xmlns:a16="http://schemas.microsoft.com/office/drawing/2014/main" id="{53C3FF29-CDB4-40D0-8067-DF1CA4670A3E}"/>
                </a:ext>
              </a:extLst>
            </p:cNvPr>
            <p:cNvSpPr/>
            <p:nvPr/>
          </p:nvSpPr>
          <p:spPr>
            <a:xfrm>
              <a:off x="5728225" y="2706079"/>
              <a:ext cx="371839" cy="159222"/>
            </a:xfrm>
            <a:custGeom>
              <a:avLst/>
              <a:gdLst/>
              <a:ahLst/>
              <a:cxnLst/>
              <a:rect l="l" t="t" r="r" b="b"/>
              <a:pathLst>
                <a:path w="20808" h="8910" extrusionOk="0">
                  <a:moveTo>
                    <a:pt x="12368" y="1"/>
                  </a:moveTo>
                  <a:cubicBezTo>
                    <a:pt x="4888" y="1"/>
                    <a:pt x="3102" y="1298"/>
                    <a:pt x="3102" y="1298"/>
                  </a:cubicBezTo>
                  <a:cubicBezTo>
                    <a:pt x="3234" y="1580"/>
                    <a:pt x="3384" y="1843"/>
                    <a:pt x="3534" y="2106"/>
                  </a:cubicBezTo>
                  <a:cubicBezTo>
                    <a:pt x="1" y="4888"/>
                    <a:pt x="358" y="8440"/>
                    <a:pt x="358" y="8440"/>
                  </a:cubicBezTo>
                  <a:cubicBezTo>
                    <a:pt x="2670" y="8026"/>
                    <a:pt x="3854" y="5339"/>
                    <a:pt x="4436" y="3365"/>
                  </a:cubicBezTo>
                  <a:cubicBezTo>
                    <a:pt x="5808" y="4982"/>
                    <a:pt x="8365" y="6974"/>
                    <a:pt x="12688" y="6974"/>
                  </a:cubicBezTo>
                  <a:cubicBezTo>
                    <a:pt x="19999" y="6974"/>
                    <a:pt x="20807" y="8910"/>
                    <a:pt x="20807" y="8910"/>
                  </a:cubicBezTo>
                  <a:cubicBezTo>
                    <a:pt x="20807" y="8910"/>
                    <a:pt x="19830" y="1"/>
                    <a:pt x="1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260;p68">
              <a:extLst>
                <a:ext uri="{FF2B5EF4-FFF2-40B4-BE49-F238E27FC236}">
                  <a16:creationId xmlns:a16="http://schemas.microsoft.com/office/drawing/2014/main" id="{BA17908B-3AA8-4946-8A7B-C25ABEF47D40}"/>
                </a:ext>
              </a:extLst>
            </p:cNvPr>
            <p:cNvSpPr/>
            <p:nvPr/>
          </p:nvSpPr>
          <p:spPr>
            <a:xfrm>
              <a:off x="5946203" y="2898253"/>
              <a:ext cx="73249" cy="66423"/>
            </a:xfrm>
            <a:custGeom>
              <a:avLst/>
              <a:gdLst/>
              <a:ahLst/>
              <a:cxnLst/>
              <a:rect l="l" t="t" r="r" b="b"/>
              <a:pathLst>
                <a:path w="4099" h="3717" extrusionOk="0">
                  <a:moveTo>
                    <a:pt x="2044" y="1"/>
                  </a:moveTo>
                  <a:cubicBezTo>
                    <a:pt x="1208" y="1"/>
                    <a:pt x="454" y="577"/>
                    <a:pt x="245" y="1426"/>
                  </a:cubicBezTo>
                  <a:cubicBezTo>
                    <a:pt x="1" y="2422"/>
                    <a:pt x="621" y="3437"/>
                    <a:pt x="1617" y="3663"/>
                  </a:cubicBezTo>
                  <a:cubicBezTo>
                    <a:pt x="1767" y="3699"/>
                    <a:pt x="1916" y="3716"/>
                    <a:pt x="2063" y="3716"/>
                  </a:cubicBezTo>
                  <a:cubicBezTo>
                    <a:pt x="2909" y="3716"/>
                    <a:pt x="3662" y="3140"/>
                    <a:pt x="3854" y="2291"/>
                  </a:cubicBezTo>
                  <a:cubicBezTo>
                    <a:pt x="4098" y="1295"/>
                    <a:pt x="3478" y="280"/>
                    <a:pt x="2482" y="54"/>
                  </a:cubicBezTo>
                  <a:cubicBezTo>
                    <a:pt x="2335" y="18"/>
                    <a:pt x="2188" y="1"/>
                    <a:pt x="2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261;p68">
              <a:extLst>
                <a:ext uri="{FF2B5EF4-FFF2-40B4-BE49-F238E27FC236}">
                  <a16:creationId xmlns:a16="http://schemas.microsoft.com/office/drawing/2014/main" id="{6C520C5C-D94C-4145-8DDC-7593176AB41A}"/>
                </a:ext>
              </a:extLst>
            </p:cNvPr>
            <p:cNvSpPr/>
            <p:nvPr/>
          </p:nvSpPr>
          <p:spPr>
            <a:xfrm>
              <a:off x="5960660" y="2899879"/>
              <a:ext cx="60133" cy="63510"/>
            </a:xfrm>
            <a:custGeom>
              <a:avLst/>
              <a:gdLst/>
              <a:ahLst/>
              <a:cxnLst/>
              <a:rect l="l" t="t" r="r" b="b"/>
              <a:pathLst>
                <a:path w="3365" h="3554" extrusionOk="0">
                  <a:moveTo>
                    <a:pt x="1786" y="1"/>
                  </a:moveTo>
                  <a:cubicBezTo>
                    <a:pt x="1711" y="20"/>
                    <a:pt x="1635" y="57"/>
                    <a:pt x="1560" y="76"/>
                  </a:cubicBezTo>
                  <a:cubicBezTo>
                    <a:pt x="0" y="790"/>
                    <a:pt x="150" y="3046"/>
                    <a:pt x="1786" y="3553"/>
                  </a:cubicBezTo>
                  <a:cubicBezTo>
                    <a:pt x="1880" y="3516"/>
                    <a:pt x="1955" y="3497"/>
                    <a:pt x="2030" y="3459"/>
                  </a:cubicBezTo>
                  <a:cubicBezTo>
                    <a:pt x="2951" y="3027"/>
                    <a:pt x="3364" y="1918"/>
                    <a:pt x="2932" y="997"/>
                  </a:cubicBezTo>
                  <a:cubicBezTo>
                    <a:pt x="2707" y="508"/>
                    <a:pt x="2293" y="151"/>
                    <a:pt x="1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262;p68">
              <a:extLst>
                <a:ext uri="{FF2B5EF4-FFF2-40B4-BE49-F238E27FC236}">
                  <a16:creationId xmlns:a16="http://schemas.microsoft.com/office/drawing/2014/main" id="{91104E3A-3341-48CE-9E2F-0620B060EE93}"/>
                </a:ext>
              </a:extLst>
            </p:cNvPr>
            <p:cNvSpPr/>
            <p:nvPr/>
          </p:nvSpPr>
          <p:spPr>
            <a:xfrm>
              <a:off x="5816234" y="2898378"/>
              <a:ext cx="73231" cy="66494"/>
            </a:xfrm>
            <a:custGeom>
              <a:avLst/>
              <a:gdLst/>
              <a:ahLst/>
              <a:cxnLst/>
              <a:rect l="l" t="t" r="r" b="b"/>
              <a:pathLst>
                <a:path w="4098" h="3721" extrusionOk="0">
                  <a:moveTo>
                    <a:pt x="2068" y="1"/>
                  </a:moveTo>
                  <a:cubicBezTo>
                    <a:pt x="1219" y="1"/>
                    <a:pt x="439" y="580"/>
                    <a:pt x="244" y="1438"/>
                  </a:cubicBezTo>
                  <a:cubicBezTo>
                    <a:pt x="0" y="2434"/>
                    <a:pt x="620" y="3430"/>
                    <a:pt x="1617" y="3675"/>
                  </a:cubicBezTo>
                  <a:cubicBezTo>
                    <a:pt x="1755" y="3706"/>
                    <a:pt x="1893" y="3721"/>
                    <a:pt x="2029" y="3721"/>
                  </a:cubicBezTo>
                  <a:cubicBezTo>
                    <a:pt x="2874" y="3721"/>
                    <a:pt x="3643" y="3142"/>
                    <a:pt x="3853" y="2284"/>
                  </a:cubicBezTo>
                  <a:cubicBezTo>
                    <a:pt x="4098" y="1288"/>
                    <a:pt x="3477" y="292"/>
                    <a:pt x="2481" y="47"/>
                  </a:cubicBezTo>
                  <a:cubicBezTo>
                    <a:pt x="2343" y="16"/>
                    <a:pt x="2204" y="1"/>
                    <a:pt x="20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263;p68">
              <a:extLst>
                <a:ext uri="{FF2B5EF4-FFF2-40B4-BE49-F238E27FC236}">
                  <a16:creationId xmlns:a16="http://schemas.microsoft.com/office/drawing/2014/main" id="{E74B9989-3261-4D45-A9CF-C508BC807E32}"/>
                </a:ext>
              </a:extLst>
            </p:cNvPr>
            <p:cNvSpPr/>
            <p:nvPr/>
          </p:nvSpPr>
          <p:spPr>
            <a:xfrm>
              <a:off x="5830673" y="2899879"/>
              <a:ext cx="59793" cy="63510"/>
            </a:xfrm>
            <a:custGeom>
              <a:avLst/>
              <a:gdLst/>
              <a:ahLst/>
              <a:cxnLst/>
              <a:rect l="l" t="t" r="r" b="b"/>
              <a:pathLst>
                <a:path w="3346" h="3554" extrusionOk="0">
                  <a:moveTo>
                    <a:pt x="1786" y="1"/>
                  </a:moveTo>
                  <a:cubicBezTo>
                    <a:pt x="1692" y="20"/>
                    <a:pt x="1617" y="57"/>
                    <a:pt x="1542" y="95"/>
                  </a:cubicBezTo>
                  <a:cubicBezTo>
                    <a:pt x="0" y="809"/>
                    <a:pt x="151" y="3046"/>
                    <a:pt x="1786" y="3553"/>
                  </a:cubicBezTo>
                  <a:cubicBezTo>
                    <a:pt x="1861" y="3534"/>
                    <a:pt x="1936" y="3497"/>
                    <a:pt x="2011" y="3459"/>
                  </a:cubicBezTo>
                  <a:cubicBezTo>
                    <a:pt x="2951" y="3027"/>
                    <a:pt x="3346" y="1918"/>
                    <a:pt x="2932" y="997"/>
                  </a:cubicBezTo>
                  <a:cubicBezTo>
                    <a:pt x="2707" y="508"/>
                    <a:pt x="2293" y="151"/>
                    <a:pt x="1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264;p68">
              <a:extLst>
                <a:ext uri="{FF2B5EF4-FFF2-40B4-BE49-F238E27FC236}">
                  <a16:creationId xmlns:a16="http://schemas.microsoft.com/office/drawing/2014/main" id="{EC292B1F-1433-47F7-BC89-11CC53428A26}"/>
                </a:ext>
              </a:extLst>
            </p:cNvPr>
            <p:cNvSpPr/>
            <p:nvPr/>
          </p:nvSpPr>
          <p:spPr>
            <a:xfrm>
              <a:off x="5803136" y="2892159"/>
              <a:ext cx="96409" cy="28235"/>
            </a:xfrm>
            <a:custGeom>
              <a:avLst/>
              <a:gdLst/>
              <a:ahLst/>
              <a:cxnLst/>
              <a:rect l="l" t="t" r="r" b="b"/>
              <a:pathLst>
                <a:path w="5395" h="1580" extrusionOk="0">
                  <a:moveTo>
                    <a:pt x="0" y="0"/>
                  </a:moveTo>
                  <a:lnTo>
                    <a:pt x="0" y="1579"/>
                  </a:lnTo>
                  <a:lnTo>
                    <a:pt x="5394" y="1579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265;p68">
              <a:extLst>
                <a:ext uri="{FF2B5EF4-FFF2-40B4-BE49-F238E27FC236}">
                  <a16:creationId xmlns:a16="http://schemas.microsoft.com/office/drawing/2014/main" id="{8FE5EFE0-D370-490F-9FAE-62197B354D7E}"/>
                </a:ext>
              </a:extLst>
            </p:cNvPr>
            <p:cNvSpPr/>
            <p:nvPr/>
          </p:nvSpPr>
          <p:spPr>
            <a:xfrm>
              <a:off x="5935463" y="2892159"/>
              <a:ext cx="96409" cy="28235"/>
            </a:xfrm>
            <a:custGeom>
              <a:avLst/>
              <a:gdLst/>
              <a:ahLst/>
              <a:cxnLst/>
              <a:rect l="l" t="t" r="r" b="b"/>
              <a:pathLst>
                <a:path w="5395" h="1580" extrusionOk="0">
                  <a:moveTo>
                    <a:pt x="0" y="0"/>
                  </a:moveTo>
                  <a:lnTo>
                    <a:pt x="0" y="1579"/>
                  </a:lnTo>
                  <a:lnTo>
                    <a:pt x="5395" y="1579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815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2266;p68">
            <a:extLst>
              <a:ext uri="{FF2B5EF4-FFF2-40B4-BE49-F238E27FC236}">
                <a16:creationId xmlns:a16="http://schemas.microsoft.com/office/drawing/2014/main" id="{E0F4750C-3A2C-4402-A3ED-9A8582491ED2}"/>
              </a:ext>
            </a:extLst>
          </p:cNvPr>
          <p:cNvGrpSpPr/>
          <p:nvPr/>
        </p:nvGrpSpPr>
        <p:grpSpPr>
          <a:xfrm>
            <a:off x="9938109" y="5091201"/>
            <a:ext cx="977419" cy="906972"/>
            <a:chOff x="4552263" y="2938822"/>
            <a:chExt cx="685867" cy="636433"/>
          </a:xfrm>
        </p:grpSpPr>
        <p:sp>
          <p:nvSpPr>
            <p:cNvPr id="331" name="Google Shape;2267;p68">
              <a:extLst>
                <a:ext uri="{FF2B5EF4-FFF2-40B4-BE49-F238E27FC236}">
                  <a16:creationId xmlns:a16="http://schemas.microsoft.com/office/drawing/2014/main" id="{7B0DF902-5801-42A4-8A9C-924FB4506304}"/>
                </a:ext>
              </a:extLst>
            </p:cNvPr>
            <p:cNvSpPr/>
            <p:nvPr/>
          </p:nvSpPr>
          <p:spPr>
            <a:xfrm>
              <a:off x="4580745" y="2938822"/>
              <a:ext cx="625141" cy="461850"/>
            </a:xfrm>
            <a:custGeom>
              <a:avLst/>
              <a:gdLst/>
              <a:ahLst/>
              <a:cxnLst/>
              <a:rect l="l" t="t" r="r" b="b"/>
              <a:pathLst>
                <a:path w="21860" h="16150" extrusionOk="0">
                  <a:moveTo>
                    <a:pt x="7819" y="1"/>
                  </a:moveTo>
                  <a:cubicBezTo>
                    <a:pt x="3496" y="1"/>
                    <a:pt x="0" y="3497"/>
                    <a:pt x="19" y="7820"/>
                  </a:cubicBezTo>
                  <a:lnTo>
                    <a:pt x="19" y="13214"/>
                  </a:lnTo>
                  <a:cubicBezTo>
                    <a:pt x="19" y="15615"/>
                    <a:pt x="1098" y="16149"/>
                    <a:pt x="2795" y="16149"/>
                  </a:cubicBezTo>
                  <a:cubicBezTo>
                    <a:pt x="4153" y="16149"/>
                    <a:pt x="5906" y="15808"/>
                    <a:pt x="7819" y="15808"/>
                  </a:cubicBezTo>
                  <a:lnTo>
                    <a:pt x="14059" y="15808"/>
                  </a:lnTo>
                  <a:cubicBezTo>
                    <a:pt x="15972" y="15808"/>
                    <a:pt x="17725" y="16149"/>
                    <a:pt x="19083" y="16149"/>
                  </a:cubicBezTo>
                  <a:cubicBezTo>
                    <a:pt x="20780" y="16149"/>
                    <a:pt x="21859" y="15615"/>
                    <a:pt x="21859" y="13214"/>
                  </a:cubicBezTo>
                  <a:lnTo>
                    <a:pt x="21859" y="7801"/>
                  </a:lnTo>
                  <a:cubicBezTo>
                    <a:pt x="21859" y="3497"/>
                    <a:pt x="18363" y="1"/>
                    <a:pt x="14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268;p68">
              <a:extLst>
                <a:ext uri="{FF2B5EF4-FFF2-40B4-BE49-F238E27FC236}">
                  <a16:creationId xmlns:a16="http://schemas.microsoft.com/office/drawing/2014/main" id="{81879F69-E438-4F2C-A7F9-F4B4495B7700}"/>
                </a:ext>
              </a:extLst>
            </p:cNvPr>
            <p:cNvSpPr/>
            <p:nvPr/>
          </p:nvSpPr>
          <p:spPr>
            <a:xfrm>
              <a:off x="4616748" y="3053322"/>
              <a:ext cx="556336" cy="521933"/>
            </a:xfrm>
            <a:custGeom>
              <a:avLst/>
              <a:gdLst/>
              <a:ahLst/>
              <a:cxnLst/>
              <a:rect l="l" t="t" r="r" b="b"/>
              <a:pathLst>
                <a:path w="19454" h="18251" extrusionOk="0">
                  <a:moveTo>
                    <a:pt x="5451" y="0"/>
                  </a:moveTo>
                  <a:cubicBezTo>
                    <a:pt x="2425" y="0"/>
                    <a:pt x="1" y="2425"/>
                    <a:pt x="1" y="5451"/>
                  </a:cubicBezTo>
                  <a:lnTo>
                    <a:pt x="1" y="12819"/>
                  </a:lnTo>
                  <a:cubicBezTo>
                    <a:pt x="1" y="15826"/>
                    <a:pt x="2425" y="18250"/>
                    <a:pt x="5451" y="18250"/>
                  </a:cubicBezTo>
                  <a:lnTo>
                    <a:pt x="14022" y="18250"/>
                  </a:lnTo>
                  <a:cubicBezTo>
                    <a:pt x="17029" y="18250"/>
                    <a:pt x="19454" y="15826"/>
                    <a:pt x="19454" y="12819"/>
                  </a:cubicBezTo>
                  <a:lnTo>
                    <a:pt x="19454" y="5451"/>
                  </a:lnTo>
                  <a:cubicBezTo>
                    <a:pt x="19454" y="2425"/>
                    <a:pt x="17029" y="0"/>
                    <a:pt x="14022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269;p68">
              <a:extLst>
                <a:ext uri="{FF2B5EF4-FFF2-40B4-BE49-F238E27FC236}">
                  <a16:creationId xmlns:a16="http://schemas.microsoft.com/office/drawing/2014/main" id="{36DA6143-885B-4703-8E1F-2E87A8266E8B}"/>
                </a:ext>
              </a:extLst>
            </p:cNvPr>
            <p:cNvSpPr/>
            <p:nvPr/>
          </p:nvSpPr>
          <p:spPr>
            <a:xfrm>
              <a:off x="4552263" y="3289214"/>
              <a:ext cx="132235" cy="118193"/>
            </a:xfrm>
            <a:custGeom>
              <a:avLst/>
              <a:gdLst/>
              <a:ahLst/>
              <a:cxnLst/>
              <a:rect l="l" t="t" r="r" b="b"/>
              <a:pathLst>
                <a:path w="4624" h="4133" extrusionOk="0">
                  <a:moveTo>
                    <a:pt x="2309" y="0"/>
                  </a:moveTo>
                  <a:cubicBezTo>
                    <a:pt x="1838" y="0"/>
                    <a:pt x="1365" y="163"/>
                    <a:pt x="977" y="491"/>
                  </a:cubicBezTo>
                  <a:cubicBezTo>
                    <a:pt x="94" y="1243"/>
                    <a:pt x="0" y="2540"/>
                    <a:pt x="733" y="3404"/>
                  </a:cubicBezTo>
                  <a:cubicBezTo>
                    <a:pt x="1151" y="3885"/>
                    <a:pt x="1737" y="4133"/>
                    <a:pt x="2324" y="4133"/>
                  </a:cubicBezTo>
                  <a:cubicBezTo>
                    <a:pt x="2793" y="4133"/>
                    <a:pt x="3262" y="3974"/>
                    <a:pt x="3646" y="3649"/>
                  </a:cubicBezTo>
                  <a:cubicBezTo>
                    <a:pt x="4511" y="2897"/>
                    <a:pt x="4624" y="1600"/>
                    <a:pt x="3872" y="735"/>
                  </a:cubicBezTo>
                  <a:cubicBezTo>
                    <a:pt x="3467" y="247"/>
                    <a:pt x="2890" y="0"/>
                    <a:pt x="2309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270;p68">
              <a:extLst>
                <a:ext uri="{FF2B5EF4-FFF2-40B4-BE49-F238E27FC236}">
                  <a16:creationId xmlns:a16="http://schemas.microsoft.com/office/drawing/2014/main" id="{A094A260-B6B9-44AB-A2E5-BA7F59A9D95F}"/>
                </a:ext>
              </a:extLst>
            </p:cNvPr>
            <p:cNvSpPr/>
            <p:nvPr/>
          </p:nvSpPr>
          <p:spPr>
            <a:xfrm>
              <a:off x="5108011" y="3289243"/>
              <a:ext cx="130119" cy="117765"/>
            </a:xfrm>
            <a:custGeom>
              <a:avLst/>
              <a:gdLst/>
              <a:ahLst/>
              <a:cxnLst/>
              <a:rect l="l" t="t" r="r" b="b"/>
              <a:pathLst>
                <a:path w="4550" h="4118" extrusionOk="0">
                  <a:moveTo>
                    <a:pt x="2262" y="1"/>
                  </a:moveTo>
                  <a:cubicBezTo>
                    <a:pt x="1330" y="1"/>
                    <a:pt x="488" y="633"/>
                    <a:pt x="264" y="1580"/>
                  </a:cubicBezTo>
                  <a:cubicBezTo>
                    <a:pt x="1" y="2689"/>
                    <a:pt x="696" y="3798"/>
                    <a:pt x="1805" y="4061"/>
                  </a:cubicBezTo>
                  <a:cubicBezTo>
                    <a:pt x="1967" y="4099"/>
                    <a:pt x="2128" y="4118"/>
                    <a:pt x="2287" y="4118"/>
                  </a:cubicBezTo>
                  <a:cubicBezTo>
                    <a:pt x="3219" y="4118"/>
                    <a:pt x="4061" y="3486"/>
                    <a:pt x="4286" y="2539"/>
                  </a:cubicBezTo>
                  <a:cubicBezTo>
                    <a:pt x="4549" y="1430"/>
                    <a:pt x="3872" y="321"/>
                    <a:pt x="2745" y="58"/>
                  </a:cubicBezTo>
                  <a:cubicBezTo>
                    <a:pt x="2583" y="19"/>
                    <a:pt x="2421" y="1"/>
                    <a:pt x="2262" y="1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271;p68">
              <a:extLst>
                <a:ext uri="{FF2B5EF4-FFF2-40B4-BE49-F238E27FC236}">
                  <a16:creationId xmlns:a16="http://schemas.microsoft.com/office/drawing/2014/main" id="{4A16A331-0036-4ADD-8D68-5256EDC72CEC}"/>
                </a:ext>
              </a:extLst>
            </p:cNvPr>
            <p:cNvSpPr/>
            <p:nvPr/>
          </p:nvSpPr>
          <p:spPr>
            <a:xfrm>
              <a:off x="5168207" y="3317210"/>
              <a:ext cx="45727" cy="63458"/>
            </a:xfrm>
            <a:custGeom>
              <a:avLst/>
              <a:gdLst/>
              <a:ahLst/>
              <a:cxnLst/>
              <a:rect l="l" t="t" r="r" b="b"/>
              <a:pathLst>
                <a:path w="1599" h="2219" extrusionOk="0">
                  <a:moveTo>
                    <a:pt x="189" y="1"/>
                  </a:moveTo>
                  <a:cubicBezTo>
                    <a:pt x="76" y="1"/>
                    <a:pt x="1" y="76"/>
                    <a:pt x="1" y="170"/>
                  </a:cubicBezTo>
                  <a:cubicBezTo>
                    <a:pt x="1" y="283"/>
                    <a:pt x="76" y="358"/>
                    <a:pt x="189" y="358"/>
                  </a:cubicBezTo>
                  <a:cubicBezTo>
                    <a:pt x="1128" y="414"/>
                    <a:pt x="1128" y="1805"/>
                    <a:pt x="189" y="1861"/>
                  </a:cubicBezTo>
                  <a:cubicBezTo>
                    <a:pt x="76" y="1861"/>
                    <a:pt x="1" y="1937"/>
                    <a:pt x="1" y="2049"/>
                  </a:cubicBezTo>
                  <a:cubicBezTo>
                    <a:pt x="1" y="2143"/>
                    <a:pt x="76" y="2219"/>
                    <a:pt x="189" y="2219"/>
                  </a:cubicBezTo>
                  <a:cubicBezTo>
                    <a:pt x="1598" y="2162"/>
                    <a:pt x="1598" y="57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272;p68">
              <a:extLst>
                <a:ext uri="{FF2B5EF4-FFF2-40B4-BE49-F238E27FC236}">
                  <a16:creationId xmlns:a16="http://schemas.microsoft.com/office/drawing/2014/main" id="{1AA20444-7442-4476-9B8E-0C8D55C9383D}"/>
                </a:ext>
              </a:extLst>
            </p:cNvPr>
            <p:cNvSpPr/>
            <p:nvPr/>
          </p:nvSpPr>
          <p:spPr>
            <a:xfrm>
              <a:off x="5165690" y="3343519"/>
              <a:ext cx="31028" cy="37148"/>
            </a:xfrm>
            <a:custGeom>
              <a:avLst/>
              <a:gdLst/>
              <a:ahLst/>
              <a:cxnLst/>
              <a:rect l="l" t="t" r="r" b="b"/>
              <a:pathLst>
                <a:path w="1085" h="1299" extrusionOk="0">
                  <a:moveTo>
                    <a:pt x="258" y="1"/>
                  </a:moveTo>
                  <a:cubicBezTo>
                    <a:pt x="1" y="1"/>
                    <a:pt x="1" y="378"/>
                    <a:pt x="258" y="378"/>
                  </a:cubicBezTo>
                  <a:cubicBezTo>
                    <a:pt x="264" y="378"/>
                    <a:pt x="270" y="378"/>
                    <a:pt x="277" y="378"/>
                  </a:cubicBezTo>
                  <a:cubicBezTo>
                    <a:pt x="615" y="396"/>
                    <a:pt x="615" y="904"/>
                    <a:pt x="277" y="941"/>
                  </a:cubicBezTo>
                  <a:cubicBezTo>
                    <a:pt x="164" y="941"/>
                    <a:pt x="89" y="1017"/>
                    <a:pt x="89" y="1129"/>
                  </a:cubicBezTo>
                  <a:cubicBezTo>
                    <a:pt x="89" y="1223"/>
                    <a:pt x="164" y="1299"/>
                    <a:pt x="277" y="1299"/>
                  </a:cubicBezTo>
                  <a:cubicBezTo>
                    <a:pt x="1085" y="1261"/>
                    <a:pt x="1085" y="58"/>
                    <a:pt x="277" y="2"/>
                  </a:cubicBezTo>
                  <a:cubicBezTo>
                    <a:pt x="270" y="1"/>
                    <a:pt x="264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273;p68">
              <a:extLst>
                <a:ext uri="{FF2B5EF4-FFF2-40B4-BE49-F238E27FC236}">
                  <a16:creationId xmlns:a16="http://schemas.microsoft.com/office/drawing/2014/main" id="{9C9FAA03-079B-40EF-8056-B55C6132F982}"/>
                </a:ext>
              </a:extLst>
            </p:cNvPr>
            <p:cNvSpPr/>
            <p:nvPr/>
          </p:nvSpPr>
          <p:spPr>
            <a:xfrm>
              <a:off x="4585578" y="3317153"/>
              <a:ext cx="38721" cy="63572"/>
            </a:xfrm>
            <a:custGeom>
              <a:avLst/>
              <a:gdLst/>
              <a:ahLst/>
              <a:cxnLst/>
              <a:rect l="l" t="t" r="r" b="b"/>
              <a:pathLst>
                <a:path w="1354" h="2223" extrusionOk="0">
                  <a:moveTo>
                    <a:pt x="1099" y="1"/>
                  </a:moveTo>
                  <a:cubicBezTo>
                    <a:pt x="491" y="1"/>
                    <a:pt x="0" y="495"/>
                    <a:pt x="0" y="1112"/>
                  </a:cubicBezTo>
                  <a:cubicBezTo>
                    <a:pt x="0" y="1728"/>
                    <a:pt x="491" y="2222"/>
                    <a:pt x="1099" y="2222"/>
                  </a:cubicBezTo>
                  <a:cubicBezTo>
                    <a:pt x="1121" y="2222"/>
                    <a:pt x="1143" y="2222"/>
                    <a:pt x="1166" y="2221"/>
                  </a:cubicBezTo>
                  <a:cubicBezTo>
                    <a:pt x="1260" y="2221"/>
                    <a:pt x="1354" y="2145"/>
                    <a:pt x="1354" y="2033"/>
                  </a:cubicBezTo>
                  <a:cubicBezTo>
                    <a:pt x="1354" y="1939"/>
                    <a:pt x="1260" y="1863"/>
                    <a:pt x="1166" y="1863"/>
                  </a:cubicBezTo>
                  <a:cubicBezTo>
                    <a:pt x="1148" y="1864"/>
                    <a:pt x="1130" y="1865"/>
                    <a:pt x="1113" y="1865"/>
                  </a:cubicBezTo>
                  <a:cubicBezTo>
                    <a:pt x="131" y="1865"/>
                    <a:pt x="131" y="358"/>
                    <a:pt x="1113" y="358"/>
                  </a:cubicBezTo>
                  <a:cubicBezTo>
                    <a:pt x="1130" y="358"/>
                    <a:pt x="1148" y="359"/>
                    <a:pt x="1166" y="360"/>
                  </a:cubicBezTo>
                  <a:cubicBezTo>
                    <a:pt x="1260" y="360"/>
                    <a:pt x="1354" y="285"/>
                    <a:pt x="1354" y="172"/>
                  </a:cubicBezTo>
                  <a:cubicBezTo>
                    <a:pt x="1354" y="78"/>
                    <a:pt x="1260" y="3"/>
                    <a:pt x="1166" y="3"/>
                  </a:cubicBezTo>
                  <a:cubicBezTo>
                    <a:pt x="1143" y="1"/>
                    <a:pt x="1121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274;p68">
              <a:extLst>
                <a:ext uri="{FF2B5EF4-FFF2-40B4-BE49-F238E27FC236}">
                  <a16:creationId xmlns:a16="http://schemas.microsoft.com/office/drawing/2014/main" id="{C3938255-E5B1-44F6-BEE2-52C9A9872A36}"/>
                </a:ext>
              </a:extLst>
            </p:cNvPr>
            <p:cNvSpPr/>
            <p:nvPr/>
          </p:nvSpPr>
          <p:spPr>
            <a:xfrm>
              <a:off x="4593070" y="3343490"/>
              <a:ext cx="31772" cy="37234"/>
            </a:xfrm>
            <a:custGeom>
              <a:avLst/>
              <a:gdLst/>
              <a:ahLst/>
              <a:cxnLst/>
              <a:rect l="l" t="t" r="r" b="b"/>
              <a:pathLst>
                <a:path w="1111" h="1302" extrusionOk="0">
                  <a:moveTo>
                    <a:pt x="851" y="1"/>
                  </a:moveTo>
                  <a:cubicBezTo>
                    <a:pt x="0" y="1"/>
                    <a:pt x="0" y="1301"/>
                    <a:pt x="851" y="1301"/>
                  </a:cubicBezTo>
                  <a:cubicBezTo>
                    <a:pt x="868" y="1301"/>
                    <a:pt x="886" y="1301"/>
                    <a:pt x="904" y="1300"/>
                  </a:cubicBezTo>
                  <a:cubicBezTo>
                    <a:pt x="998" y="1300"/>
                    <a:pt x="1092" y="1224"/>
                    <a:pt x="1092" y="1112"/>
                  </a:cubicBezTo>
                  <a:cubicBezTo>
                    <a:pt x="1092" y="1018"/>
                    <a:pt x="998" y="942"/>
                    <a:pt x="904" y="942"/>
                  </a:cubicBezTo>
                  <a:cubicBezTo>
                    <a:pt x="892" y="943"/>
                    <a:pt x="880" y="944"/>
                    <a:pt x="869" y="944"/>
                  </a:cubicBezTo>
                  <a:cubicBezTo>
                    <a:pt x="502" y="944"/>
                    <a:pt x="502" y="377"/>
                    <a:pt x="869" y="377"/>
                  </a:cubicBezTo>
                  <a:cubicBezTo>
                    <a:pt x="880" y="377"/>
                    <a:pt x="892" y="377"/>
                    <a:pt x="904" y="379"/>
                  </a:cubicBezTo>
                  <a:cubicBezTo>
                    <a:pt x="1110" y="341"/>
                    <a:pt x="1110" y="40"/>
                    <a:pt x="904" y="3"/>
                  </a:cubicBezTo>
                  <a:cubicBezTo>
                    <a:pt x="886" y="2"/>
                    <a:pt x="868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275;p68">
              <a:extLst>
                <a:ext uri="{FF2B5EF4-FFF2-40B4-BE49-F238E27FC236}">
                  <a16:creationId xmlns:a16="http://schemas.microsoft.com/office/drawing/2014/main" id="{CF5C1BD8-D59E-4A63-B00D-6F77E82048A6}"/>
                </a:ext>
              </a:extLst>
            </p:cNvPr>
            <p:cNvSpPr/>
            <p:nvPr/>
          </p:nvSpPr>
          <p:spPr>
            <a:xfrm>
              <a:off x="4589324" y="2973767"/>
              <a:ext cx="595057" cy="255347"/>
            </a:xfrm>
            <a:custGeom>
              <a:avLst/>
              <a:gdLst/>
              <a:ahLst/>
              <a:cxnLst/>
              <a:rect l="l" t="t" r="r" b="b"/>
              <a:pathLst>
                <a:path w="20808" h="8929" extrusionOk="0">
                  <a:moveTo>
                    <a:pt x="12368" y="0"/>
                  </a:moveTo>
                  <a:cubicBezTo>
                    <a:pt x="4888" y="0"/>
                    <a:pt x="3102" y="1297"/>
                    <a:pt x="3102" y="1297"/>
                  </a:cubicBezTo>
                  <a:cubicBezTo>
                    <a:pt x="3234" y="1579"/>
                    <a:pt x="3365" y="1842"/>
                    <a:pt x="3535" y="2105"/>
                  </a:cubicBezTo>
                  <a:cubicBezTo>
                    <a:pt x="1" y="4887"/>
                    <a:pt x="358" y="8440"/>
                    <a:pt x="358" y="8440"/>
                  </a:cubicBezTo>
                  <a:cubicBezTo>
                    <a:pt x="2670" y="8045"/>
                    <a:pt x="3873" y="5357"/>
                    <a:pt x="4437" y="3365"/>
                  </a:cubicBezTo>
                  <a:cubicBezTo>
                    <a:pt x="5809" y="5000"/>
                    <a:pt x="8365" y="6973"/>
                    <a:pt x="12688" y="6973"/>
                  </a:cubicBezTo>
                  <a:cubicBezTo>
                    <a:pt x="19999" y="6973"/>
                    <a:pt x="20807" y="8928"/>
                    <a:pt x="20807" y="8928"/>
                  </a:cubicBezTo>
                  <a:cubicBezTo>
                    <a:pt x="20807" y="8928"/>
                    <a:pt x="19830" y="0"/>
                    <a:pt x="1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276;p68">
              <a:extLst>
                <a:ext uri="{FF2B5EF4-FFF2-40B4-BE49-F238E27FC236}">
                  <a16:creationId xmlns:a16="http://schemas.microsoft.com/office/drawing/2014/main" id="{32350C51-4BFF-443E-B490-E45E8905F9C4}"/>
                </a:ext>
              </a:extLst>
            </p:cNvPr>
            <p:cNvSpPr/>
            <p:nvPr/>
          </p:nvSpPr>
          <p:spPr>
            <a:xfrm>
              <a:off x="4941378" y="3281464"/>
              <a:ext cx="117221" cy="106440"/>
            </a:xfrm>
            <a:custGeom>
              <a:avLst/>
              <a:gdLst/>
              <a:ahLst/>
              <a:cxnLst/>
              <a:rect l="l" t="t" r="r" b="b"/>
              <a:pathLst>
                <a:path w="4099" h="3722" extrusionOk="0">
                  <a:moveTo>
                    <a:pt x="2061" y="0"/>
                  </a:moveTo>
                  <a:cubicBezTo>
                    <a:pt x="1215" y="0"/>
                    <a:pt x="439" y="567"/>
                    <a:pt x="245" y="1439"/>
                  </a:cubicBezTo>
                  <a:cubicBezTo>
                    <a:pt x="1" y="2435"/>
                    <a:pt x="621" y="3431"/>
                    <a:pt x="1617" y="3675"/>
                  </a:cubicBezTo>
                  <a:cubicBezTo>
                    <a:pt x="1756" y="3707"/>
                    <a:pt x="1894" y="3722"/>
                    <a:pt x="2031" y="3722"/>
                  </a:cubicBezTo>
                  <a:cubicBezTo>
                    <a:pt x="2880" y="3722"/>
                    <a:pt x="3660" y="3142"/>
                    <a:pt x="3854" y="2284"/>
                  </a:cubicBezTo>
                  <a:cubicBezTo>
                    <a:pt x="4098" y="1288"/>
                    <a:pt x="3478" y="292"/>
                    <a:pt x="2482" y="48"/>
                  </a:cubicBezTo>
                  <a:cubicBezTo>
                    <a:pt x="2341" y="16"/>
                    <a:pt x="2200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277;p68">
              <a:extLst>
                <a:ext uri="{FF2B5EF4-FFF2-40B4-BE49-F238E27FC236}">
                  <a16:creationId xmlns:a16="http://schemas.microsoft.com/office/drawing/2014/main" id="{FBC213B2-0E35-4156-9381-F19CA34C456C}"/>
                </a:ext>
              </a:extLst>
            </p:cNvPr>
            <p:cNvSpPr/>
            <p:nvPr/>
          </p:nvSpPr>
          <p:spPr>
            <a:xfrm>
              <a:off x="4963969" y="3283895"/>
              <a:ext cx="96231" cy="101607"/>
            </a:xfrm>
            <a:custGeom>
              <a:avLst/>
              <a:gdLst/>
              <a:ahLst/>
              <a:cxnLst/>
              <a:rect l="l" t="t" r="r" b="b"/>
              <a:pathLst>
                <a:path w="3365" h="3553" extrusionOk="0">
                  <a:moveTo>
                    <a:pt x="1805" y="0"/>
                  </a:moveTo>
                  <a:cubicBezTo>
                    <a:pt x="1730" y="19"/>
                    <a:pt x="1636" y="57"/>
                    <a:pt x="1560" y="94"/>
                  </a:cubicBezTo>
                  <a:cubicBezTo>
                    <a:pt x="0" y="790"/>
                    <a:pt x="151" y="3045"/>
                    <a:pt x="1786" y="3553"/>
                  </a:cubicBezTo>
                  <a:cubicBezTo>
                    <a:pt x="1880" y="3515"/>
                    <a:pt x="1955" y="3496"/>
                    <a:pt x="2030" y="3459"/>
                  </a:cubicBezTo>
                  <a:cubicBezTo>
                    <a:pt x="2970" y="3026"/>
                    <a:pt x="3365" y="1936"/>
                    <a:pt x="2951" y="996"/>
                  </a:cubicBezTo>
                  <a:cubicBezTo>
                    <a:pt x="2726" y="508"/>
                    <a:pt x="2312" y="151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278;p68">
              <a:extLst>
                <a:ext uri="{FF2B5EF4-FFF2-40B4-BE49-F238E27FC236}">
                  <a16:creationId xmlns:a16="http://schemas.microsoft.com/office/drawing/2014/main" id="{6478E0E2-453F-4AC1-B17D-30CF1812017B}"/>
                </a:ext>
              </a:extLst>
            </p:cNvPr>
            <p:cNvSpPr/>
            <p:nvPr/>
          </p:nvSpPr>
          <p:spPr>
            <a:xfrm>
              <a:off x="4733394" y="3281493"/>
              <a:ext cx="117193" cy="106440"/>
            </a:xfrm>
            <a:custGeom>
              <a:avLst/>
              <a:gdLst/>
              <a:ahLst/>
              <a:cxnLst/>
              <a:rect l="l" t="t" r="r" b="b"/>
              <a:pathLst>
                <a:path w="4098" h="3722" extrusionOk="0">
                  <a:moveTo>
                    <a:pt x="2062" y="0"/>
                  </a:moveTo>
                  <a:cubicBezTo>
                    <a:pt x="1205" y="0"/>
                    <a:pt x="439" y="580"/>
                    <a:pt x="244" y="1438"/>
                  </a:cubicBezTo>
                  <a:cubicBezTo>
                    <a:pt x="0" y="2434"/>
                    <a:pt x="620" y="3430"/>
                    <a:pt x="1617" y="3674"/>
                  </a:cubicBezTo>
                  <a:cubicBezTo>
                    <a:pt x="1757" y="3706"/>
                    <a:pt x="1898" y="3721"/>
                    <a:pt x="2037" y="3721"/>
                  </a:cubicBezTo>
                  <a:cubicBezTo>
                    <a:pt x="2879" y="3721"/>
                    <a:pt x="3643" y="3155"/>
                    <a:pt x="3853" y="2283"/>
                  </a:cubicBezTo>
                  <a:cubicBezTo>
                    <a:pt x="4098" y="1287"/>
                    <a:pt x="3477" y="291"/>
                    <a:pt x="2481" y="47"/>
                  </a:cubicBezTo>
                  <a:cubicBezTo>
                    <a:pt x="2340" y="15"/>
                    <a:pt x="2200" y="0"/>
                    <a:pt x="2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279;p68">
              <a:extLst>
                <a:ext uri="{FF2B5EF4-FFF2-40B4-BE49-F238E27FC236}">
                  <a16:creationId xmlns:a16="http://schemas.microsoft.com/office/drawing/2014/main" id="{EDFE3E3D-3B71-41DD-B5CA-D0AD9934FF84}"/>
                </a:ext>
              </a:extLst>
            </p:cNvPr>
            <p:cNvSpPr/>
            <p:nvPr/>
          </p:nvSpPr>
          <p:spPr>
            <a:xfrm>
              <a:off x="4755957" y="3283895"/>
              <a:ext cx="96231" cy="101607"/>
            </a:xfrm>
            <a:custGeom>
              <a:avLst/>
              <a:gdLst/>
              <a:ahLst/>
              <a:cxnLst/>
              <a:rect l="l" t="t" r="r" b="b"/>
              <a:pathLst>
                <a:path w="3365" h="3553" extrusionOk="0">
                  <a:moveTo>
                    <a:pt x="1805" y="0"/>
                  </a:moveTo>
                  <a:cubicBezTo>
                    <a:pt x="1711" y="19"/>
                    <a:pt x="1636" y="57"/>
                    <a:pt x="1561" y="94"/>
                  </a:cubicBezTo>
                  <a:cubicBezTo>
                    <a:pt x="1" y="809"/>
                    <a:pt x="151" y="3064"/>
                    <a:pt x="1786" y="3553"/>
                  </a:cubicBezTo>
                  <a:cubicBezTo>
                    <a:pt x="1861" y="3534"/>
                    <a:pt x="1936" y="3496"/>
                    <a:pt x="2030" y="3459"/>
                  </a:cubicBezTo>
                  <a:cubicBezTo>
                    <a:pt x="2951" y="3045"/>
                    <a:pt x="3365" y="1936"/>
                    <a:pt x="2933" y="996"/>
                  </a:cubicBezTo>
                  <a:cubicBezTo>
                    <a:pt x="2726" y="527"/>
                    <a:pt x="2312" y="151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280;p68">
              <a:extLst>
                <a:ext uri="{FF2B5EF4-FFF2-40B4-BE49-F238E27FC236}">
                  <a16:creationId xmlns:a16="http://schemas.microsoft.com/office/drawing/2014/main" id="{C635733A-F35F-4155-BACE-853974E36585}"/>
                </a:ext>
              </a:extLst>
            </p:cNvPr>
            <p:cNvSpPr/>
            <p:nvPr/>
          </p:nvSpPr>
          <p:spPr>
            <a:xfrm>
              <a:off x="4743060" y="3189298"/>
              <a:ext cx="305336" cy="160203"/>
            </a:xfrm>
            <a:custGeom>
              <a:avLst/>
              <a:gdLst/>
              <a:ahLst/>
              <a:cxnLst/>
              <a:rect l="l" t="t" r="r" b="b"/>
              <a:pathLst>
                <a:path w="10677" h="5602" extrusionOk="0">
                  <a:moveTo>
                    <a:pt x="5338" y="0"/>
                  </a:moveTo>
                  <a:cubicBezTo>
                    <a:pt x="2387" y="0"/>
                    <a:pt x="0" y="1260"/>
                    <a:pt x="0" y="2801"/>
                  </a:cubicBezTo>
                  <a:cubicBezTo>
                    <a:pt x="0" y="4342"/>
                    <a:pt x="2387" y="5601"/>
                    <a:pt x="5338" y="5601"/>
                  </a:cubicBezTo>
                  <a:cubicBezTo>
                    <a:pt x="8289" y="5601"/>
                    <a:pt x="10676" y="4342"/>
                    <a:pt x="10676" y="2801"/>
                  </a:cubicBezTo>
                  <a:cubicBezTo>
                    <a:pt x="10676" y="1260"/>
                    <a:pt x="8289" y="0"/>
                    <a:pt x="5338" y="0"/>
                  </a:cubicBezTo>
                  <a:close/>
                </a:path>
              </a:pathLst>
            </a:custGeom>
            <a:solidFill>
              <a:srgbClr val="F3C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281;p68">
              <a:extLst>
                <a:ext uri="{FF2B5EF4-FFF2-40B4-BE49-F238E27FC236}">
                  <a16:creationId xmlns:a16="http://schemas.microsoft.com/office/drawing/2014/main" id="{1547BFDA-48FE-477A-990E-B5D8B44E0CF9}"/>
                </a:ext>
              </a:extLst>
            </p:cNvPr>
            <p:cNvSpPr/>
            <p:nvPr/>
          </p:nvSpPr>
          <p:spPr>
            <a:xfrm>
              <a:off x="4872402" y="3398567"/>
              <a:ext cx="40751" cy="13412"/>
            </a:xfrm>
            <a:custGeom>
              <a:avLst/>
              <a:gdLst/>
              <a:ahLst/>
              <a:cxnLst/>
              <a:rect l="l" t="t" r="r" b="b"/>
              <a:pathLst>
                <a:path w="1425" h="469" extrusionOk="0">
                  <a:moveTo>
                    <a:pt x="691" y="0"/>
                  </a:moveTo>
                  <a:cubicBezTo>
                    <a:pt x="490" y="0"/>
                    <a:pt x="290" y="66"/>
                    <a:pt x="120" y="200"/>
                  </a:cubicBezTo>
                  <a:cubicBezTo>
                    <a:pt x="0" y="290"/>
                    <a:pt x="107" y="440"/>
                    <a:pt x="232" y="440"/>
                  </a:cubicBezTo>
                  <a:cubicBezTo>
                    <a:pt x="263" y="440"/>
                    <a:pt x="296" y="430"/>
                    <a:pt x="327" y="407"/>
                  </a:cubicBezTo>
                  <a:cubicBezTo>
                    <a:pt x="434" y="318"/>
                    <a:pt x="566" y="275"/>
                    <a:pt x="700" y="275"/>
                  </a:cubicBezTo>
                  <a:cubicBezTo>
                    <a:pt x="848" y="275"/>
                    <a:pt x="998" y="327"/>
                    <a:pt x="1116" y="426"/>
                  </a:cubicBezTo>
                  <a:cubicBezTo>
                    <a:pt x="1146" y="456"/>
                    <a:pt x="1180" y="468"/>
                    <a:pt x="1213" y="468"/>
                  </a:cubicBezTo>
                  <a:cubicBezTo>
                    <a:pt x="1324" y="468"/>
                    <a:pt x="1424" y="325"/>
                    <a:pt x="1323" y="238"/>
                  </a:cubicBezTo>
                  <a:cubicBezTo>
                    <a:pt x="1136" y="80"/>
                    <a:pt x="912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282;p68">
              <a:extLst>
                <a:ext uri="{FF2B5EF4-FFF2-40B4-BE49-F238E27FC236}">
                  <a16:creationId xmlns:a16="http://schemas.microsoft.com/office/drawing/2014/main" id="{F4510181-639D-4661-B2FC-369A635F46A0}"/>
                </a:ext>
              </a:extLst>
            </p:cNvPr>
            <p:cNvSpPr/>
            <p:nvPr/>
          </p:nvSpPr>
          <p:spPr>
            <a:xfrm>
              <a:off x="4872460" y="3299480"/>
              <a:ext cx="44240" cy="79615"/>
            </a:xfrm>
            <a:custGeom>
              <a:avLst/>
              <a:gdLst/>
              <a:ahLst/>
              <a:cxnLst/>
              <a:rect l="l" t="t" r="r" b="b"/>
              <a:pathLst>
                <a:path w="1547" h="2784" extrusionOk="0">
                  <a:moveTo>
                    <a:pt x="1044" y="0"/>
                  </a:moveTo>
                  <a:cubicBezTo>
                    <a:pt x="959" y="0"/>
                    <a:pt x="879" y="57"/>
                    <a:pt x="889" y="170"/>
                  </a:cubicBezTo>
                  <a:cubicBezTo>
                    <a:pt x="926" y="527"/>
                    <a:pt x="964" y="865"/>
                    <a:pt x="1001" y="1222"/>
                  </a:cubicBezTo>
                  <a:cubicBezTo>
                    <a:pt x="1033" y="1521"/>
                    <a:pt x="1077" y="2491"/>
                    <a:pt x="639" y="2491"/>
                  </a:cubicBezTo>
                  <a:cubicBezTo>
                    <a:pt x="554" y="2491"/>
                    <a:pt x="450" y="2454"/>
                    <a:pt x="325" y="2369"/>
                  </a:cubicBezTo>
                  <a:cubicBezTo>
                    <a:pt x="292" y="2346"/>
                    <a:pt x="260" y="2336"/>
                    <a:pt x="230" y="2336"/>
                  </a:cubicBezTo>
                  <a:cubicBezTo>
                    <a:pt x="89" y="2336"/>
                    <a:pt x="0" y="2557"/>
                    <a:pt x="156" y="2651"/>
                  </a:cubicBezTo>
                  <a:cubicBezTo>
                    <a:pt x="283" y="2742"/>
                    <a:pt x="426" y="2784"/>
                    <a:pt x="567" y="2784"/>
                  </a:cubicBezTo>
                  <a:cubicBezTo>
                    <a:pt x="863" y="2784"/>
                    <a:pt x="1150" y="2599"/>
                    <a:pt x="1264" y="2293"/>
                  </a:cubicBezTo>
                  <a:cubicBezTo>
                    <a:pt x="1546" y="1692"/>
                    <a:pt x="1283" y="809"/>
                    <a:pt x="1227" y="170"/>
                  </a:cubicBezTo>
                  <a:cubicBezTo>
                    <a:pt x="1217" y="57"/>
                    <a:pt x="1128" y="0"/>
                    <a:pt x="1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283;p68">
              <a:extLst>
                <a:ext uri="{FF2B5EF4-FFF2-40B4-BE49-F238E27FC236}">
                  <a16:creationId xmlns:a16="http://schemas.microsoft.com/office/drawing/2014/main" id="{1D30F24F-1B51-49A7-896D-12F86E95231B}"/>
                </a:ext>
              </a:extLst>
            </p:cNvPr>
            <p:cNvSpPr/>
            <p:nvPr/>
          </p:nvSpPr>
          <p:spPr>
            <a:xfrm>
              <a:off x="4755928" y="3232050"/>
              <a:ext cx="70722" cy="28312"/>
            </a:xfrm>
            <a:custGeom>
              <a:avLst/>
              <a:gdLst/>
              <a:ahLst/>
              <a:cxnLst/>
              <a:rect l="l" t="t" r="r" b="b"/>
              <a:pathLst>
                <a:path w="2473" h="990" extrusionOk="0">
                  <a:moveTo>
                    <a:pt x="2000" y="0"/>
                  </a:moveTo>
                  <a:cubicBezTo>
                    <a:pt x="1974" y="0"/>
                    <a:pt x="1947" y="3"/>
                    <a:pt x="1919" y="9"/>
                  </a:cubicBezTo>
                  <a:lnTo>
                    <a:pt x="453" y="291"/>
                  </a:lnTo>
                  <a:cubicBezTo>
                    <a:pt x="1" y="327"/>
                    <a:pt x="36" y="989"/>
                    <a:pt x="457" y="989"/>
                  </a:cubicBezTo>
                  <a:cubicBezTo>
                    <a:pt x="474" y="989"/>
                    <a:pt x="491" y="988"/>
                    <a:pt x="509" y="986"/>
                  </a:cubicBezTo>
                  <a:lnTo>
                    <a:pt x="584" y="986"/>
                  </a:lnTo>
                  <a:lnTo>
                    <a:pt x="2050" y="704"/>
                  </a:lnTo>
                  <a:cubicBezTo>
                    <a:pt x="2473" y="616"/>
                    <a:pt x="2384" y="0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284;p68">
              <a:extLst>
                <a:ext uri="{FF2B5EF4-FFF2-40B4-BE49-F238E27FC236}">
                  <a16:creationId xmlns:a16="http://schemas.microsoft.com/office/drawing/2014/main" id="{1F98AEBF-F997-4BA4-A380-9EA6ED9ABC07}"/>
                </a:ext>
              </a:extLst>
            </p:cNvPr>
            <p:cNvSpPr/>
            <p:nvPr/>
          </p:nvSpPr>
          <p:spPr>
            <a:xfrm>
              <a:off x="4964655" y="3232136"/>
              <a:ext cx="71551" cy="28712"/>
            </a:xfrm>
            <a:custGeom>
              <a:avLst/>
              <a:gdLst/>
              <a:ahLst/>
              <a:cxnLst/>
              <a:rect l="l" t="t" r="r" b="b"/>
              <a:pathLst>
                <a:path w="2502" h="1004" extrusionOk="0">
                  <a:moveTo>
                    <a:pt x="508" y="0"/>
                  </a:moveTo>
                  <a:cubicBezTo>
                    <a:pt x="96" y="0"/>
                    <a:pt x="0" y="630"/>
                    <a:pt x="446" y="701"/>
                  </a:cubicBezTo>
                  <a:lnTo>
                    <a:pt x="1912" y="983"/>
                  </a:lnTo>
                  <a:lnTo>
                    <a:pt x="1969" y="983"/>
                  </a:lnTo>
                  <a:lnTo>
                    <a:pt x="1969" y="1002"/>
                  </a:lnTo>
                  <a:cubicBezTo>
                    <a:pt x="1981" y="1003"/>
                    <a:pt x="1993" y="1004"/>
                    <a:pt x="2005" y="1004"/>
                  </a:cubicBezTo>
                  <a:cubicBezTo>
                    <a:pt x="2442" y="1004"/>
                    <a:pt x="2501" y="343"/>
                    <a:pt x="2044" y="307"/>
                  </a:cubicBezTo>
                  <a:lnTo>
                    <a:pt x="578" y="6"/>
                  </a:lnTo>
                  <a:cubicBezTo>
                    <a:pt x="554" y="2"/>
                    <a:pt x="531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2285;p68">
            <a:extLst>
              <a:ext uri="{FF2B5EF4-FFF2-40B4-BE49-F238E27FC236}">
                <a16:creationId xmlns:a16="http://schemas.microsoft.com/office/drawing/2014/main" id="{C416289E-70F9-49F8-86D0-BCF0DA508736}"/>
              </a:ext>
            </a:extLst>
          </p:cNvPr>
          <p:cNvGrpSpPr/>
          <p:nvPr/>
        </p:nvGrpSpPr>
        <p:grpSpPr>
          <a:xfrm>
            <a:off x="9947190" y="2993488"/>
            <a:ext cx="958994" cy="906900"/>
            <a:chOff x="7623464" y="2356425"/>
            <a:chExt cx="717486" cy="678511"/>
          </a:xfrm>
        </p:grpSpPr>
        <p:sp>
          <p:nvSpPr>
            <p:cNvPr id="350" name="Google Shape;2286;p68">
              <a:extLst>
                <a:ext uri="{FF2B5EF4-FFF2-40B4-BE49-F238E27FC236}">
                  <a16:creationId xmlns:a16="http://schemas.microsoft.com/office/drawing/2014/main" id="{A9470165-77BD-4C23-B32C-0D37337DB4D3}"/>
                </a:ext>
              </a:extLst>
            </p:cNvPr>
            <p:cNvSpPr/>
            <p:nvPr/>
          </p:nvSpPr>
          <p:spPr>
            <a:xfrm>
              <a:off x="7646361" y="2356425"/>
              <a:ext cx="666507" cy="492381"/>
            </a:xfrm>
            <a:custGeom>
              <a:avLst/>
              <a:gdLst/>
              <a:ahLst/>
              <a:cxnLst/>
              <a:rect l="l" t="t" r="r" b="b"/>
              <a:pathLst>
                <a:path w="21860" h="16150" extrusionOk="0">
                  <a:moveTo>
                    <a:pt x="7820" y="1"/>
                  </a:moveTo>
                  <a:cubicBezTo>
                    <a:pt x="3497" y="1"/>
                    <a:pt x="1" y="3497"/>
                    <a:pt x="1" y="7820"/>
                  </a:cubicBezTo>
                  <a:lnTo>
                    <a:pt x="1" y="13214"/>
                  </a:lnTo>
                  <a:cubicBezTo>
                    <a:pt x="1" y="15616"/>
                    <a:pt x="1080" y="16149"/>
                    <a:pt x="2780" y="16149"/>
                  </a:cubicBezTo>
                  <a:cubicBezTo>
                    <a:pt x="4140" y="16149"/>
                    <a:pt x="5898" y="15808"/>
                    <a:pt x="7820" y="15808"/>
                  </a:cubicBezTo>
                  <a:lnTo>
                    <a:pt x="14041" y="15808"/>
                  </a:lnTo>
                  <a:cubicBezTo>
                    <a:pt x="15962" y="15808"/>
                    <a:pt x="17720" y="16149"/>
                    <a:pt x="19081" y="16149"/>
                  </a:cubicBezTo>
                  <a:cubicBezTo>
                    <a:pt x="20781" y="16149"/>
                    <a:pt x="21860" y="15616"/>
                    <a:pt x="21860" y="13214"/>
                  </a:cubicBezTo>
                  <a:lnTo>
                    <a:pt x="21860" y="7801"/>
                  </a:lnTo>
                  <a:cubicBezTo>
                    <a:pt x="21860" y="3497"/>
                    <a:pt x="18364" y="1"/>
                    <a:pt x="14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287;p68">
              <a:extLst>
                <a:ext uri="{FF2B5EF4-FFF2-40B4-BE49-F238E27FC236}">
                  <a16:creationId xmlns:a16="http://schemas.microsoft.com/office/drawing/2014/main" id="{DF60A6EC-9157-4B2F-A397-763F6BA15A8F}"/>
                </a:ext>
              </a:extLst>
            </p:cNvPr>
            <p:cNvSpPr/>
            <p:nvPr/>
          </p:nvSpPr>
          <p:spPr>
            <a:xfrm>
              <a:off x="7684779" y="2478499"/>
              <a:ext cx="593148" cy="556437"/>
            </a:xfrm>
            <a:custGeom>
              <a:avLst/>
              <a:gdLst/>
              <a:ahLst/>
              <a:cxnLst/>
              <a:rect l="l" t="t" r="r" b="b"/>
              <a:pathLst>
                <a:path w="19454" h="18251" extrusionOk="0">
                  <a:moveTo>
                    <a:pt x="5432" y="0"/>
                  </a:moveTo>
                  <a:cubicBezTo>
                    <a:pt x="2425" y="0"/>
                    <a:pt x="0" y="2425"/>
                    <a:pt x="0" y="5432"/>
                  </a:cubicBezTo>
                  <a:lnTo>
                    <a:pt x="0" y="12819"/>
                  </a:lnTo>
                  <a:cubicBezTo>
                    <a:pt x="0" y="15826"/>
                    <a:pt x="2425" y="18251"/>
                    <a:pt x="5432" y="18251"/>
                  </a:cubicBezTo>
                  <a:lnTo>
                    <a:pt x="14021" y="18251"/>
                  </a:lnTo>
                  <a:cubicBezTo>
                    <a:pt x="17029" y="18251"/>
                    <a:pt x="19453" y="15826"/>
                    <a:pt x="19453" y="12819"/>
                  </a:cubicBezTo>
                  <a:lnTo>
                    <a:pt x="19453" y="5432"/>
                  </a:lnTo>
                  <a:cubicBezTo>
                    <a:pt x="19453" y="2425"/>
                    <a:pt x="17029" y="0"/>
                    <a:pt x="14021" y="0"/>
                  </a:cubicBezTo>
                  <a:close/>
                </a:path>
              </a:pathLst>
            </a:custGeom>
            <a:solidFill>
              <a:srgbClr val="814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288;p68">
              <a:extLst>
                <a:ext uri="{FF2B5EF4-FFF2-40B4-BE49-F238E27FC236}">
                  <a16:creationId xmlns:a16="http://schemas.microsoft.com/office/drawing/2014/main" id="{45FE794A-3E9C-4C78-A633-F4D1C0F4A54B}"/>
                </a:ext>
              </a:extLst>
            </p:cNvPr>
            <p:cNvSpPr/>
            <p:nvPr/>
          </p:nvSpPr>
          <p:spPr>
            <a:xfrm>
              <a:off x="7837380" y="2749384"/>
              <a:ext cx="67017" cy="29970"/>
            </a:xfrm>
            <a:custGeom>
              <a:avLst/>
              <a:gdLst/>
              <a:ahLst/>
              <a:cxnLst/>
              <a:rect l="l" t="t" r="r" b="b"/>
              <a:pathLst>
                <a:path w="2198" h="983" extrusionOk="0">
                  <a:moveTo>
                    <a:pt x="1102" y="0"/>
                  </a:moveTo>
                  <a:cubicBezTo>
                    <a:pt x="736" y="0"/>
                    <a:pt x="371" y="170"/>
                    <a:pt x="145" y="513"/>
                  </a:cubicBezTo>
                  <a:cubicBezTo>
                    <a:pt x="0" y="723"/>
                    <a:pt x="187" y="915"/>
                    <a:pt x="383" y="915"/>
                  </a:cubicBezTo>
                  <a:cubicBezTo>
                    <a:pt x="467" y="915"/>
                    <a:pt x="553" y="880"/>
                    <a:pt x="615" y="795"/>
                  </a:cubicBezTo>
                  <a:cubicBezTo>
                    <a:pt x="737" y="630"/>
                    <a:pt x="919" y="549"/>
                    <a:pt x="1102" y="549"/>
                  </a:cubicBezTo>
                  <a:cubicBezTo>
                    <a:pt x="1314" y="549"/>
                    <a:pt x="1527" y="658"/>
                    <a:pt x="1649" y="870"/>
                  </a:cubicBezTo>
                  <a:cubicBezTo>
                    <a:pt x="1705" y="949"/>
                    <a:pt x="1780" y="982"/>
                    <a:pt x="1854" y="982"/>
                  </a:cubicBezTo>
                  <a:cubicBezTo>
                    <a:pt x="2027" y="982"/>
                    <a:pt x="2198" y="799"/>
                    <a:pt x="2119" y="588"/>
                  </a:cubicBezTo>
                  <a:cubicBezTo>
                    <a:pt x="1894" y="198"/>
                    <a:pt x="1497" y="0"/>
                    <a:pt x="1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289;p68">
              <a:extLst>
                <a:ext uri="{FF2B5EF4-FFF2-40B4-BE49-F238E27FC236}">
                  <a16:creationId xmlns:a16="http://schemas.microsoft.com/office/drawing/2014/main" id="{E6CDFA32-0440-4A79-8773-71AF3DC724CF}"/>
                </a:ext>
              </a:extLst>
            </p:cNvPr>
            <p:cNvSpPr/>
            <p:nvPr/>
          </p:nvSpPr>
          <p:spPr>
            <a:xfrm>
              <a:off x="8056297" y="2750604"/>
              <a:ext cx="67017" cy="29634"/>
            </a:xfrm>
            <a:custGeom>
              <a:avLst/>
              <a:gdLst/>
              <a:ahLst/>
              <a:cxnLst/>
              <a:rect l="l" t="t" r="r" b="b"/>
              <a:pathLst>
                <a:path w="2198" h="972" extrusionOk="0">
                  <a:moveTo>
                    <a:pt x="1124" y="0"/>
                  </a:moveTo>
                  <a:cubicBezTo>
                    <a:pt x="755" y="0"/>
                    <a:pt x="382" y="174"/>
                    <a:pt x="145" y="529"/>
                  </a:cubicBezTo>
                  <a:cubicBezTo>
                    <a:pt x="1" y="726"/>
                    <a:pt x="185" y="913"/>
                    <a:pt x="381" y="913"/>
                  </a:cubicBezTo>
                  <a:cubicBezTo>
                    <a:pt x="465" y="913"/>
                    <a:pt x="552" y="878"/>
                    <a:pt x="615" y="793"/>
                  </a:cubicBezTo>
                  <a:cubicBezTo>
                    <a:pt x="737" y="627"/>
                    <a:pt x="923" y="547"/>
                    <a:pt x="1108" y="547"/>
                  </a:cubicBezTo>
                  <a:cubicBezTo>
                    <a:pt x="1323" y="547"/>
                    <a:pt x="1537" y="656"/>
                    <a:pt x="1649" y="868"/>
                  </a:cubicBezTo>
                  <a:cubicBezTo>
                    <a:pt x="1704" y="940"/>
                    <a:pt x="1778" y="971"/>
                    <a:pt x="1852" y="971"/>
                  </a:cubicBezTo>
                  <a:cubicBezTo>
                    <a:pt x="2026" y="971"/>
                    <a:pt x="2198" y="797"/>
                    <a:pt x="2118" y="586"/>
                  </a:cubicBezTo>
                  <a:cubicBezTo>
                    <a:pt x="1905" y="198"/>
                    <a:pt x="1517" y="0"/>
                    <a:pt x="1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290;p68">
              <a:extLst>
                <a:ext uri="{FF2B5EF4-FFF2-40B4-BE49-F238E27FC236}">
                  <a16:creationId xmlns:a16="http://schemas.microsoft.com/office/drawing/2014/main" id="{E78AB8E6-7F24-49D4-AE6D-B1BB3F450C0C}"/>
                </a:ext>
              </a:extLst>
            </p:cNvPr>
            <p:cNvSpPr/>
            <p:nvPr/>
          </p:nvSpPr>
          <p:spPr>
            <a:xfrm>
              <a:off x="7831099" y="2687036"/>
              <a:ext cx="73968" cy="29878"/>
            </a:xfrm>
            <a:custGeom>
              <a:avLst/>
              <a:gdLst/>
              <a:ahLst/>
              <a:cxnLst/>
              <a:rect l="l" t="t" r="r" b="b"/>
              <a:pathLst>
                <a:path w="2426" h="980" extrusionOk="0">
                  <a:moveTo>
                    <a:pt x="1929" y="0"/>
                  </a:moveTo>
                  <a:cubicBezTo>
                    <a:pt x="1917" y="0"/>
                    <a:pt x="1905" y="1"/>
                    <a:pt x="1892" y="2"/>
                  </a:cubicBezTo>
                  <a:lnTo>
                    <a:pt x="426" y="284"/>
                  </a:lnTo>
                  <a:cubicBezTo>
                    <a:pt x="0" y="358"/>
                    <a:pt x="67" y="980"/>
                    <a:pt x="483" y="980"/>
                  </a:cubicBezTo>
                  <a:cubicBezTo>
                    <a:pt x="489" y="980"/>
                    <a:pt x="495" y="979"/>
                    <a:pt x="501" y="979"/>
                  </a:cubicBezTo>
                  <a:lnTo>
                    <a:pt x="558" y="960"/>
                  </a:lnTo>
                  <a:lnTo>
                    <a:pt x="2024" y="697"/>
                  </a:lnTo>
                  <a:cubicBezTo>
                    <a:pt x="2425" y="588"/>
                    <a:pt x="2331" y="0"/>
                    <a:pt x="1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291;p68">
              <a:extLst>
                <a:ext uri="{FF2B5EF4-FFF2-40B4-BE49-F238E27FC236}">
                  <a16:creationId xmlns:a16="http://schemas.microsoft.com/office/drawing/2014/main" id="{AFA08DE5-0EF7-425B-BD08-7BB0713F029D}"/>
                </a:ext>
              </a:extLst>
            </p:cNvPr>
            <p:cNvSpPr/>
            <p:nvPr/>
          </p:nvSpPr>
          <p:spPr>
            <a:xfrm>
              <a:off x="8054772" y="2687036"/>
              <a:ext cx="73389" cy="29878"/>
            </a:xfrm>
            <a:custGeom>
              <a:avLst/>
              <a:gdLst/>
              <a:ahLst/>
              <a:cxnLst/>
              <a:rect l="l" t="t" r="r" b="b"/>
              <a:pathLst>
                <a:path w="2407" h="980" extrusionOk="0">
                  <a:moveTo>
                    <a:pt x="496" y="0"/>
                  </a:moveTo>
                  <a:cubicBezTo>
                    <a:pt x="95" y="0"/>
                    <a:pt x="0" y="588"/>
                    <a:pt x="402" y="697"/>
                  </a:cubicBezTo>
                  <a:lnTo>
                    <a:pt x="1849" y="979"/>
                  </a:lnTo>
                  <a:lnTo>
                    <a:pt x="1924" y="979"/>
                  </a:lnTo>
                  <a:cubicBezTo>
                    <a:pt x="1930" y="979"/>
                    <a:pt x="1937" y="980"/>
                    <a:pt x="1943" y="980"/>
                  </a:cubicBezTo>
                  <a:cubicBezTo>
                    <a:pt x="2358" y="980"/>
                    <a:pt x="2407" y="358"/>
                    <a:pt x="1999" y="284"/>
                  </a:cubicBezTo>
                  <a:lnTo>
                    <a:pt x="533" y="2"/>
                  </a:lnTo>
                  <a:cubicBezTo>
                    <a:pt x="521" y="1"/>
                    <a:pt x="508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292;p68">
              <a:extLst>
                <a:ext uri="{FF2B5EF4-FFF2-40B4-BE49-F238E27FC236}">
                  <a16:creationId xmlns:a16="http://schemas.microsoft.com/office/drawing/2014/main" id="{23809509-78AD-4DCC-8EFB-613B97F7A61D}"/>
                </a:ext>
              </a:extLst>
            </p:cNvPr>
            <p:cNvSpPr/>
            <p:nvPr/>
          </p:nvSpPr>
          <p:spPr>
            <a:xfrm>
              <a:off x="7952174" y="2739659"/>
              <a:ext cx="47229" cy="83202"/>
            </a:xfrm>
            <a:custGeom>
              <a:avLst/>
              <a:gdLst/>
              <a:ahLst/>
              <a:cxnLst/>
              <a:rect l="l" t="t" r="r" b="b"/>
              <a:pathLst>
                <a:path w="1549" h="2729" extrusionOk="0">
                  <a:moveTo>
                    <a:pt x="1046" y="0"/>
                  </a:moveTo>
                  <a:cubicBezTo>
                    <a:pt x="961" y="0"/>
                    <a:pt x="882" y="52"/>
                    <a:pt x="891" y="155"/>
                  </a:cubicBezTo>
                  <a:lnTo>
                    <a:pt x="910" y="174"/>
                  </a:lnTo>
                  <a:cubicBezTo>
                    <a:pt x="947" y="531"/>
                    <a:pt x="985" y="907"/>
                    <a:pt x="1023" y="1283"/>
                  </a:cubicBezTo>
                  <a:cubicBezTo>
                    <a:pt x="1054" y="1596"/>
                    <a:pt x="1007" y="2430"/>
                    <a:pt x="611" y="2430"/>
                  </a:cubicBezTo>
                  <a:cubicBezTo>
                    <a:pt x="531" y="2430"/>
                    <a:pt x="437" y="2396"/>
                    <a:pt x="327" y="2317"/>
                  </a:cubicBezTo>
                  <a:cubicBezTo>
                    <a:pt x="297" y="2299"/>
                    <a:pt x="267" y="2291"/>
                    <a:pt x="239" y="2291"/>
                  </a:cubicBezTo>
                  <a:cubicBezTo>
                    <a:pt x="94" y="2291"/>
                    <a:pt x="0" y="2504"/>
                    <a:pt x="158" y="2599"/>
                  </a:cubicBezTo>
                  <a:cubicBezTo>
                    <a:pt x="284" y="2687"/>
                    <a:pt x="428" y="2729"/>
                    <a:pt x="569" y="2729"/>
                  </a:cubicBezTo>
                  <a:cubicBezTo>
                    <a:pt x="849" y="2729"/>
                    <a:pt x="1123" y="2566"/>
                    <a:pt x="1248" y="2279"/>
                  </a:cubicBezTo>
                  <a:cubicBezTo>
                    <a:pt x="1549" y="1678"/>
                    <a:pt x="1286" y="794"/>
                    <a:pt x="1229" y="155"/>
                  </a:cubicBezTo>
                  <a:cubicBezTo>
                    <a:pt x="1220" y="52"/>
                    <a:pt x="1131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293;p68">
              <a:extLst>
                <a:ext uri="{FF2B5EF4-FFF2-40B4-BE49-F238E27FC236}">
                  <a16:creationId xmlns:a16="http://schemas.microsoft.com/office/drawing/2014/main" id="{D1BDD783-A2CB-4939-B303-8939AB6BC1D6}"/>
                </a:ext>
              </a:extLst>
            </p:cNvPr>
            <p:cNvSpPr/>
            <p:nvPr/>
          </p:nvSpPr>
          <p:spPr>
            <a:xfrm>
              <a:off x="7946076" y="2846946"/>
              <a:ext cx="56772" cy="53903"/>
            </a:xfrm>
            <a:custGeom>
              <a:avLst/>
              <a:gdLst/>
              <a:ahLst/>
              <a:cxnLst/>
              <a:rect l="l" t="t" r="r" b="b"/>
              <a:pathLst>
                <a:path w="1862" h="1768" extrusionOk="0">
                  <a:moveTo>
                    <a:pt x="1" y="1"/>
                  </a:moveTo>
                  <a:lnTo>
                    <a:pt x="1" y="828"/>
                  </a:lnTo>
                  <a:cubicBezTo>
                    <a:pt x="1" y="1354"/>
                    <a:pt x="414" y="1768"/>
                    <a:pt x="941" y="1768"/>
                  </a:cubicBezTo>
                  <a:cubicBezTo>
                    <a:pt x="1448" y="1749"/>
                    <a:pt x="1862" y="1335"/>
                    <a:pt x="1862" y="828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294;p68">
              <a:extLst>
                <a:ext uri="{FF2B5EF4-FFF2-40B4-BE49-F238E27FC236}">
                  <a16:creationId xmlns:a16="http://schemas.microsoft.com/office/drawing/2014/main" id="{6407B21C-7FF0-4C31-8EFC-F6C75ED297B4}"/>
                </a:ext>
              </a:extLst>
            </p:cNvPr>
            <p:cNvSpPr/>
            <p:nvPr/>
          </p:nvSpPr>
          <p:spPr>
            <a:xfrm>
              <a:off x="7946655" y="2870940"/>
              <a:ext cx="55613" cy="29909"/>
            </a:xfrm>
            <a:custGeom>
              <a:avLst/>
              <a:gdLst/>
              <a:ahLst/>
              <a:cxnLst/>
              <a:rect l="l" t="t" r="r" b="b"/>
              <a:pathLst>
                <a:path w="1824" h="981" extrusionOk="0">
                  <a:moveTo>
                    <a:pt x="964" y="0"/>
                  </a:moveTo>
                  <a:cubicBezTo>
                    <a:pt x="637" y="0"/>
                    <a:pt x="308" y="71"/>
                    <a:pt x="1" y="210"/>
                  </a:cubicBezTo>
                  <a:cubicBezTo>
                    <a:pt x="76" y="661"/>
                    <a:pt x="471" y="981"/>
                    <a:pt x="922" y="981"/>
                  </a:cubicBezTo>
                  <a:cubicBezTo>
                    <a:pt x="1373" y="981"/>
                    <a:pt x="1767" y="642"/>
                    <a:pt x="1824" y="172"/>
                  </a:cubicBezTo>
                  <a:cubicBezTo>
                    <a:pt x="1549" y="57"/>
                    <a:pt x="1257" y="0"/>
                    <a:pt x="9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295;p68">
              <a:extLst>
                <a:ext uri="{FF2B5EF4-FFF2-40B4-BE49-F238E27FC236}">
                  <a16:creationId xmlns:a16="http://schemas.microsoft.com/office/drawing/2014/main" id="{BB27A9FC-FA20-4029-AF81-192D2D03F68F}"/>
                </a:ext>
              </a:extLst>
            </p:cNvPr>
            <p:cNvSpPr/>
            <p:nvPr/>
          </p:nvSpPr>
          <p:spPr>
            <a:xfrm>
              <a:off x="8214844" y="2730055"/>
              <a:ext cx="126106" cy="126098"/>
            </a:xfrm>
            <a:custGeom>
              <a:avLst/>
              <a:gdLst/>
              <a:ahLst/>
              <a:cxnLst/>
              <a:rect l="l" t="t" r="r" b="b"/>
              <a:pathLst>
                <a:path w="4136" h="4136" extrusionOk="0">
                  <a:moveTo>
                    <a:pt x="2068" y="0"/>
                  </a:moveTo>
                  <a:cubicBezTo>
                    <a:pt x="941" y="0"/>
                    <a:pt x="1" y="921"/>
                    <a:pt x="1" y="2068"/>
                  </a:cubicBezTo>
                  <a:cubicBezTo>
                    <a:pt x="1" y="3214"/>
                    <a:pt x="941" y="4135"/>
                    <a:pt x="2068" y="4135"/>
                  </a:cubicBezTo>
                  <a:cubicBezTo>
                    <a:pt x="3215" y="4135"/>
                    <a:pt x="4136" y="3214"/>
                    <a:pt x="4136" y="2068"/>
                  </a:cubicBezTo>
                  <a:cubicBezTo>
                    <a:pt x="4136" y="921"/>
                    <a:pt x="3215" y="0"/>
                    <a:pt x="2068" y="0"/>
                  </a:cubicBezTo>
                  <a:close/>
                </a:path>
              </a:pathLst>
            </a:custGeom>
            <a:solidFill>
              <a:srgbClr val="814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296;p68">
              <a:extLst>
                <a:ext uri="{FF2B5EF4-FFF2-40B4-BE49-F238E27FC236}">
                  <a16:creationId xmlns:a16="http://schemas.microsoft.com/office/drawing/2014/main" id="{690C54E2-0352-4952-8CE9-6D8D8760A203}"/>
                </a:ext>
              </a:extLst>
            </p:cNvPr>
            <p:cNvSpPr/>
            <p:nvPr/>
          </p:nvSpPr>
          <p:spPr>
            <a:xfrm>
              <a:off x="8272744" y="2759842"/>
              <a:ext cx="38996" cy="67653"/>
            </a:xfrm>
            <a:custGeom>
              <a:avLst/>
              <a:gdLst/>
              <a:ahLst/>
              <a:cxnLst/>
              <a:rect l="l" t="t" r="r" b="b"/>
              <a:pathLst>
                <a:path w="1279" h="2219" extrusionOk="0">
                  <a:moveTo>
                    <a:pt x="169" y="1"/>
                  </a:moveTo>
                  <a:cubicBezTo>
                    <a:pt x="75" y="1"/>
                    <a:pt x="0" y="76"/>
                    <a:pt x="0" y="170"/>
                  </a:cubicBezTo>
                  <a:cubicBezTo>
                    <a:pt x="0" y="283"/>
                    <a:pt x="75" y="358"/>
                    <a:pt x="169" y="358"/>
                  </a:cubicBezTo>
                  <a:cubicBezTo>
                    <a:pt x="1166" y="358"/>
                    <a:pt x="1166" y="1862"/>
                    <a:pt x="169" y="1862"/>
                  </a:cubicBezTo>
                  <a:cubicBezTo>
                    <a:pt x="75" y="1862"/>
                    <a:pt x="0" y="1937"/>
                    <a:pt x="0" y="2031"/>
                  </a:cubicBezTo>
                  <a:cubicBezTo>
                    <a:pt x="0" y="2144"/>
                    <a:pt x="75" y="2219"/>
                    <a:pt x="169" y="2219"/>
                  </a:cubicBezTo>
                  <a:cubicBezTo>
                    <a:pt x="790" y="2219"/>
                    <a:pt x="1278" y="1711"/>
                    <a:pt x="1278" y="1110"/>
                  </a:cubicBezTo>
                  <a:cubicBezTo>
                    <a:pt x="1278" y="490"/>
                    <a:pt x="790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297;p68">
              <a:extLst>
                <a:ext uri="{FF2B5EF4-FFF2-40B4-BE49-F238E27FC236}">
                  <a16:creationId xmlns:a16="http://schemas.microsoft.com/office/drawing/2014/main" id="{EA2A9630-BD3A-4240-8ACA-BE1F67B86183}"/>
                </a:ext>
              </a:extLst>
            </p:cNvPr>
            <p:cNvSpPr/>
            <p:nvPr/>
          </p:nvSpPr>
          <p:spPr>
            <a:xfrm>
              <a:off x="8272744" y="2787921"/>
              <a:ext cx="31526" cy="39573"/>
            </a:xfrm>
            <a:custGeom>
              <a:avLst/>
              <a:gdLst/>
              <a:ahLst/>
              <a:cxnLst/>
              <a:rect l="l" t="t" r="r" b="b"/>
              <a:pathLst>
                <a:path w="1034" h="1298" extrusionOk="0">
                  <a:moveTo>
                    <a:pt x="169" y="1"/>
                  </a:moveTo>
                  <a:cubicBezTo>
                    <a:pt x="75" y="1"/>
                    <a:pt x="0" y="76"/>
                    <a:pt x="0" y="189"/>
                  </a:cubicBezTo>
                  <a:cubicBezTo>
                    <a:pt x="0" y="283"/>
                    <a:pt x="75" y="358"/>
                    <a:pt x="169" y="358"/>
                  </a:cubicBezTo>
                  <a:cubicBezTo>
                    <a:pt x="545" y="358"/>
                    <a:pt x="545" y="941"/>
                    <a:pt x="169" y="941"/>
                  </a:cubicBezTo>
                  <a:cubicBezTo>
                    <a:pt x="75" y="941"/>
                    <a:pt x="0" y="1016"/>
                    <a:pt x="0" y="1110"/>
                  </a:cubicBezTo>
                  <a:cubicBezTo>
                    <a:pt x="0" y="1223"/>
                    <a:pt x="75" y="1298"/>
                    <a:pt x="169" y="1298"/>
                  </a:cubicBezTo>
                  <a:cubicBezTo>
                    <a:pt x="1034" y="1298"/>
                    <a:pt x="1034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298;p68">
              <a:extLst>
                <a:ext uri="{FF2B5EF4-FFF2-40B4-BE49-F238E27FC236}">
                  <a16:creationId xmlns:a16="http://schemas.microsoft.com/office/drawing/2014/main" id="{DDD6D312-EADE-45BC-BC91-6008499E131F}"/>
                </a:ext>
              </a:extLst>
            </p:cNvPr>
            <p:cNvSpPr/>
            <p:nvPr/>
          </p:nvSpPr>
          <p:spPr>
            <a:xfrm>
              <a:off x="7654960" y="2393681"/>
              <a:ext cx="634432" cy="272227"/>
            </a:xfrm>
            <a:custGeom>
              <a:avLst/>
              <a:gdLst/>
              <a:ahLst/>
              <a:cxnLst/>
              <a:rect l="l" t="t" r="r" b="b"/>
              <a:pathLst>
                <a:path w="20808" h="8929" extrusionOk="0">
                  <a:moveTo>
                    <a:pt x="12368" y="1"/>
                  </a:moveTo>
                  <a:cubicBezTo>
                    <a:pt x="4906" y="1"/>
                    <a:pt x="3121" y="1297"/>
                    <a:pt x="3121" y="1297"/>
                  </a:cubicBezTo>
                  <a:cubicBezTo>
                    <a:pt x="3252" y="1579"/>
                    <a:pt x="3384" y="1843"/>
                    <a:pt x="3553" y="2106"/>
                  </a:cubicBezTo>
                  <a:cubicBezTo>
                    <a:pt x="1" y="4887"/>
                    <a:pt x="358" y="8440"/>
                    <a:pt x="358" y="8440"/>
                  </a:cubicBezTo>
                  <a:cubicBezTo>
                    <a:pt x="2670" y="8026"/>
                    <a:pt x="3873" y="5357"/>
                    <a:pt x="4455" y="3365"/>
                  </a:cubicBezTo>
                  <a:cubicBezTo>
                    <a:pt x="5827" y="4981"/>
                    <a:pt x="8384" y="6974"/>
                    <a:pt x="12688" y="6974"/>
                  </a:cubicBezTo>
                  <a:cubicBezTo>
                    <a:pt x="19999" y="6974"/>
                    <a:pt x="20807" y="8928"/>
                    <a:pt x="20807" y="8928"/>
                  </a:cubicBezTo>
                  <a:cubicBezTo>
                    <a:pt x="20807" y="8928"/>
                    <a:pt x="19849" y="1"/>
                    <a:pt x="1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299;p68">
              <a:extLst>
                <a:ext uri="{FF2B5EF4-FFF2-40B4-BE49-F238E27FC236}">
                  <a16:creationId xmlns:a16="http://schemas.microsoft.com/office/drawing/2014/main" id="{B17584D1-6222-4615-8A57-2EBE702AA476}"/>
                </a:ext>
              </a:extLst>
            </p:cNvPr>
            <p:cNvSpPr/>
            <p:nvPr/>
          </p:nvSpPr>
          <p:spPr>
            <a:xfrm>
              <a:off x="7830306" y="2686610"/>
              <a:ext cx="76224" cy="30397"/>
            </a:xfrm>
            <a:custGeom>
              <a:avLst/>
              <a:gdLst/>
              <a:ahLst/>
              <a:cxnLst/>
              <a:rect l="l" t="t" r="r" b="b"/>
              <a:pathLst>
                <a:path w="2500" h="997" extrusionOk="0">
                  <a:moveTo>
                    <a:pt x="2029" y="0"/>
                  </a:moveTo>
                  <a:cubicBezTo>
                    <a:pt x="1994" y="0"/>
                    <a:pt x="1957" y="5"/>
                    <a:pt x="1918" y="16"/>
                  </a:cubicBezTo>
                  <a:lnTo>
                    <a:pt x="452" y="298"/>
                  </a:lnTo>
                  <a:cubicBezTo>
                    <a:pt x="0" y="334"/>
                    <a:pt x="53" y="996"/>
                    <a:pt x="476" y="996"/>
                  </a:cubicBezTo>
                  <a:cubicBezTo>
                    <a:pt x="492" y="996"/>
                    <a:pt x="510" y="995"/>
                    <a:pt x="527" y="993"/>
                  </a:cubicBezTo>
                  <a:lnTo>
                    <a:pt x="584" y="993"/>
                  </a:lnTo>
                  <a:lnTo>
                    <a:pt x="2050" y="711"/>
                  </a:lnTo>
                  <a:cubicBezTo>
                    <a:pt x="2499" y="642"/>
                    <a:pt x="2424" y="0"/>
                    <a:pt x="2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300;p68">
              <a:extLst>
                <a:ext uri="{FF2B5EF4-FFF2-40B4-BE49-F238E27FC236}">
                  <a16:creationId xmlns:a16="http://schemas.microsoft.com/office/drawing/2014/main" id="{E97246D0-51E5-4F2B-915C-49D329010567}"/>
                </a:ext>
              </a:extLst>
            </p:cNvPr>
            <p:cNvSpPr/>
            <p:nvPr/>
          </p:nvSpPr>
          <p:spPr>
            <a:xfrm>
              <a:off x="8052729" y="2687189"/>
              <a:ext cx="76224" cy="30397"/>
            </a:xfrm>
            <a:custGeom>
              <a:avLst/>
              <a:gdLst/>
              <a:ahLst/>
              <a:cxnLst/>
              <a:rect l="l" t="t" r="r" b="b"/>
              <a:pathLst>
                <a:path w="2500" h="997" extrusionOk="0">
                  <a:moveTo>
                    <a:pt x="475" y="0"/>
                  </a:moveTo>
                  <a:cubicBezTo>
                    <a:pt x="92" y="0"/>
                    <a:pt x="0" y="640"/>
                    <a:pt x="450" y="692"/>
                  </a:cubicBezTo>
                  <a:lnTo>
                    <a:pt x="1916" y="974"/>
                  </a:lnTo>
                  <a:lnTo>
                    <a:pt x="1991" y="974"/>
                  </a:lnTo>
                  <a:lnTo>
                    <a:pt x="1991" y="993"/>
                  </a:lnTo>
                  <a:cubicBezTo>
                    <a:pt x="2008" y="995"/>
                    <a:pt x="2025" y="996"/>
                    <a:pt x="2041" y="996"/>
                  </a:cubicBezTo>
                  <a:cubicBezTo>
                    <a:pt x="2447" y="996"/>
                    <a:pt x="2500" y="334"/>
                    <a:pt x="2047" y="298"/>
                  </a:cubicBezTo>
                  <a:lnTo>
                    <a:pt x="581" y="16"/>
                  </a:lnTo>
                  <a:cubicBezTo>
                    <a:pt x="544" y="5"/>
                    <a:pt x="508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301;p68">
              <a:extLst>
                <a:ext uri="{FF2B5EF4-FFF2-40B4-BE49-F238E27FC236}">
                  <a16:creationId xmlns:a16="http://schemas.microsoft.com/office/drawing/2014/main" id="{E76017AE-8CA9-4787-BEA6-38B2AC84B46A}"/>
                </a:ext>
              </a:extLst>
            </p:cNvPr>
            <p:cNvSpPr/>
            <p:nvPr/>
          </p:nvSpPr>
          <p:spPr>
            <a:xfrm>
              <a:off x="7623464" y="2730055"/>
              <a:ext cx="125526" cy="126098"/>
            </a:xfrm>
            <a:custGeom>
              <a:avLst/>
              <a:gdLst/>
              <a:ahLst/>
              <a:cxnLst/>
              <a:rect l="l" t="t" r="r" b="b"/>
              <a:pathLst>
                <a:path w="4117" h="4136" extrusionOk="0">
                  <a:moveTo>
                    <a:pt x="2068" y="0"/>
                  </a:moveTo>
                  <a:cubicBezTo>
                    <a:pt x="921" y="0"/>
                    <a:pt x="0" y="921"/>
                    <a:pt x="0" y="2068"/>
                  </a:cubicBezTo>
                  <a:cubicBezTo>
                    <a:pt x="0" y="3214"/>
                    <a:pt x="921" y="4135"/>
                    <a:pt x="2068" y="4135"/>
                  </a:cubicBezTo>
                  <a:cubicBezTo>
                    <a:pt x="3195" y="4135"/>
                    <a:pt x="4116" y="3214"/>
                    <a:pt x="4116" y="2068"/>
                  </a:cubicBezTo>
                  <a:cubicBezTo>
                    <a:pt x="4116" y="921"/>
                    <a:pt x="3195" y="0"/>
                    <a:pt x="2068" y="0"/>
                  </a:cubicBezTo>
                  <a:close/>
                </a:path>
              </a:pathLst>
            </a:custGeom>
            <a:solidFill>
              <a:srgbClr val="814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302;p68">
              <a:extLst>
                <a:ext uri="{FF2B5EF4-FFF2-40B4-BE49-F238E27FC236}">
                  <a16:creationId xmlns:a16="http://schemas.microsoft.com/office/drawing/2014/main" id="{FAEEDBA3-9DB5-4175-8290-BEB7D42DB180}"/>
                </a:ext>
              </a:extLst>
            </p:cNvPr>
            <p:cNvSpPr/>
            <p:nvPr/>
          </p:nvSpPr>
          <p:spPr>
            <a:xfrm>
              <a:off x="7641788" y="2759842"/>
              <a:ext cx="50461" cy="67653"/>
            </a:xfrm>
            <a:custGeom>
              <a:avLst/>
              <a:gdLst/>
              <a:ahLst/>
              <a:cxnLst/>
              <a:rect l="l" t="t" r="r" b="b"/>
              <a:pathLst>
                <a:path w="1655" h="2219" extrusionOk="0">
                  <a:moveTo>
                    <a:pt x="1485" y="1"/>
                  </a:moveTo>
                  <a:cubicBezTo>
                    <a:pt x="0" y="1"/>
                    <a:pt x="0" y="2219"/>
                    <a:pt x="1485" y="2219"/>
                  </a:cubicBezTo>
                  <a:cubicBezTo>
                    <a:pt x="1579" y="2219"/>
                    <a:pt x="1654" y="2144"/>
                    <a:pt x="1654" y="2031"/>
                  </a:cubicBezTo>
                  <a:cubicBezTo>
                    <a:pt x="1654" y="1937"/>
                    <a:pt x="1579" y="1862"/>
                    <a:pt x="1485" y="1862"/>
                  </a:cubicBezTo>
                  <a:cubicBezTo>
                    <a:pt x="470" y="1862"/>
                    <a:pt x="470" y="358"/>
                    <a:pt x="1485" y="358"/>
                  </a:cubicBezTo>
                  <a:cubicBezTo>
                    <a:pt x="1579" y="358"/>
                    <a:pt x="1654" y="283"/>
                    <a:pt x="1654" y="170"/>
                  </a:cubicBezTo>
                  <a:cubicBezTo>
                    <a:pt x="1654" y="76"/>
                    <a:pt x="1579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303;p68">
              <a:extLst>
                <a:ext uri="{FF2B5EF4-FFF2-40B4-BE49-F238E27FC236}">
                  <a16:creationId xmlns:a16="http://schemas.microsoft.com/office/drawing/2014/main" id="{820DEF7A-FDA2-4098-AB11-0142D75D1B0E}"/>
                </a:ext>
              </a:extLst>
            </p:cNvPr>
            <p:cNvSpPr/>
            <p:nvPr/>
          </p:nvSpPr>
          <p:spPr>
            <a:xfrm>
              <a:off x="7660692" y="2787921"/>
              <a:ext cx="31557" cy="39573"/>
            </a:xfrm>
            <a:custGeom>
              <a:avLst/>
              <a:gdLst/>
              <a:ahLst/>
              <a:cxnLst/>
              <a:rect l="l" t="t" r="r" b="b"/>
              <a:pathLst>
                <a:path w="1035" h="1298" extrusionOk="0">
                  <a:moveTo>
                    <a:pt x="865" y="1"/>
                  </a:moveTo>
                  <a:cubicBezTo>
                    <a:pt x="1" y="1"/>
                    <a:pt x="1" y="1298"/>
                    <a:pt x="865" y="1298"/>
                  </a:cubicBezTo>
                  <a:cubicBezTo>
                    <a:pt x="959" y="1298"/>
                    <a:pt x="1034" y="1223"/>
                    <a:pt x="1034" y="1110"/>
                  </a:cubicBezTo>
                  <a:cubicBezTo>
                    <a:pt x="1034" y="1016"/>
                    <a:pt x="959" y="941"/>
                    <a:pt x="865" y="941"/>
                  </a:cubicBezTo>
                  <a:cubicBezTo>
                    <a:pt x="471" y="941"/>
                    <a:pt x="471" y="358"/>
                    <a:pt x="865" y="358"/>
                  </a:cubicBezTo>
                  <a:cubicBezTo>
                    <a:pt x="959" y="358"/>
                    <a:pt x="1034" y="283"/>
                    <a:pt x="1034" y="189"/>
                  </a:cubicBezTo>
                  <a:cubicBezTo>
                    <a:pt x="1034" y="76"/>
                    <a:pt x="959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7121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2041;p68">
            <a:extLst>
              <a:ext uri="{FF2B5EF4-FFF2-40B4-BE49-F238E27FC236}">
                <a16:creationId xmlns:a16="http://schemas.microsoft.com/office/drawing/2014/main" id="{1CDF5FF5-6D68-4388-A597-3B057858E965}"/>
              </a:ext>
            </a:extLst>
          </p:cNvPr>
          <p:cNvSpPr txBox="1">
            <a:spLocks/>
          </p:cNvSpPr>
          <p:nvPr/>
        </p:nvSpPr>
        <p:spPr>
          <a:xfrm>
            <a:off x="720002" y="463800"/>
            <a:ext cx="10297186" cy="818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PE"/>
              <a:t>ALTERNATIVE RESOURCES</a:t>
            </a:r>
          </a:p>
        </p:txBody>
      </p:sp>
      <p:grpSp>
        <p:nvGrpSpPr>
          <p:cNvPr id="371" name="Group 205">
            <a:extLst>
              <a:ext uri="{FF2B5EF4-FFF2-40B4-BE49-F238E27FC236}">
                <a16:creationId xmlns:a16="http://schemas.microsoft.com/office/drawing/2014/main" id="{958CBA48-B128-46EA-85E3-A0FF0CC06ADC}"/>
              </a:ext>
            </a:extLst>
          </p:cNvPr>
          <p:cNvGrpSpPr>
            <a:grpSpLocks/>
          </p:cNvGrpSpPr>
          <p:nvPr/>
        </p:nvGrpSpPr>
        <p:grpSpPr bwMode="auto">
          <a:xfrm>
            <a:off x="2370138" y="1144588"/>
            <a:ext cx="6791325" cy="4567238"/>
            <a:chOff x="1493" y="721"/>
            <a:chExt cx="4278" cy="2877"/>
          </a:xfrm>
        </p:grpSpPr>
        <p:sp>
          <p:nvSpPr>
            <p:cNvPr id="424" name="Freeform 5">
              <a:extLst>
                <a:ext uri="{FF2B5EF4-FFF2-40B4-BE49-F238E27FC236}">
                  <a16:creationId xmlns:a16="http://schemas.microsoft.com/office/drawing/2014/main" id="{A9720FBB-CB85-423B-A9E6-D62A57E9D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" y="721"/>
              <a:ext cx="1238" cy="1341"/>
            </a:xfrm>
            <a:custGeom>
              <a:avLst/>
              <a:gdLst>
                <a:gd name="T0" fmla="*/ 982 w 1012"/>
                <a:gd name="T1" fmla="*/ 1095 h 1096"/>
                <a:gd name="T2" fmla="*/ 608 w 1012"/>
                <a:gd name="T3" fmla="*/ 1057 h 1096"/>
                <a:gd name="T4" fmla="*/ 159 w 1012"/>
                <a:gd name="T5" fmla="*/ 1085 h 1096"/>
                <a:gd name="T6" fmla="*/ 28 w 1012"/>
                <a:gd name="T7" fmla="*/ 1096 h 1096"/>
                <a:gd name="T8" fmla="*/ 188 w 1012"/>
                <a:gd name="T9" fmla="*/ 887 h 1096"/>
                <a:gd name="T10" fmla="*/ 388 w 1012"/>
                <a:gd name="T11" fmla="*/ 796 h 1096"/>
                <a:gd name="T12" fmla="*/ 402 w 1012"/>
                <a:gd name="T13" fmla="*/ 747 h 1096"/>
                <a:gd name="T14" fmla="*/ 111 w 1012"/>
                <a:gd name="T15" fmla="*/ 507 h 1096"/>
                <a:gd name="T16" fmla="*/ 139 w 1012"/>
                <a:gd name="T17" fmla="*/ 364 h 1096"/>
                <a:gd name="T18" fmla="*/ 276 w 1012"/>
                <a:gd name="T19" fmla="*/ 40 h 1096"/>
                <a:gd name="T20" fmla="*/ 333 w 1012"/>
                <a:gd name="T21" fmla="*/ 23 h 1096"/>
                <a:gd name="T22" fmla="*/ 388 w 1012"/>
                <a:gd name="T23" fmla="*/ 1 h 1096"/>
                <a:gd name="T24" fmla="*/ 423 w 1012"/>
                <a:gd name="T25" fmla="*/ 44 h 1096"/>
                <a:gd name="T26" fmla="*/ 515 w 1012"/>
                <a:gd name="T27" fmla="*/ 33 h 1096"/>
                <a:gd name="T28" fmla="*/ 602 w 1012"/>
                <a:gd name="T29" fmla="*/ 61 h 1096"/>
                <a:gd name="T30" fmla="*/ 697 w 1012"/>
                <a:gd name="T31" fmla="*/ 138 h 1096"/>
                <a:gd name="T32" fmla="*/ 890 w 1012"/>
                <a:gd name="T33" fmla="*/ 345 h 1096"/>
                <a:gd name="T34" fmla="*/ 792 w 1012"/>
                <a:gd name="T35" fmla="*/ 515 h 1096"/>
                <a:gd name="T36" fmla="*/ 566 w 1012"/>
                <a:gd name="T37" fmla="*/ 778 h 1096"/>
                <a:gd name="T38" fmla="*/ 796 w 1012"/>
                <a:gd name="T39" fmla="*/ 910 h 1096"/>
                <a:gd name="T40" fmla="*/ 1012 w 1012"/>
                <a:gd name="T41" fmla="*/ 934 h 1096"/>
                <a:gd name="T42" fmla="*/ 178 w 1012"/>
                <a:gd name="T43" fmla="*/ 496 h 1096"/>
                <a:gd name="T44" fmla="*/ 666 w 1012"/>
                <a:gd name="T45" fmla="*/ 704 h 1096"/>
                <a:gd name="T46" fmla="*/ 798 w 1012"/>
                <a:gd name="T47" fmla="*/ 429 h 1096"/>
                <a:gd name="T48" fmla="*/ 846 w 1012"/>
                <a:gd name="T49" fmla="*/ 316 h 1096"/>
                <a:gd name="T50" fmla="*/ 770 w 1012"/>
                <a:gd name="T51" fmla="*/ 336 h 1096"/>
                <a:gd name="T52" fmla="*/ 271 w 1012"/>
                <a:gd name="T53" fmla="*/ 196 h 1096"/>
                <a:gd name="T54" fmla="*/ 137 w 1012"/>
                <a:gd name="T55" fmla="*/ 381 h 1096"/>
                <a:gd name="T56" fmla="*/ 151 w 1012"/>
                <a:gd name="T57" fmla="*/ 479 h 1096"/>
                <a:gd name="T58" fmla="*/ 872 w 1012"/>
                <a:gd name="T59" fmla="*/ 963 h 1096"/>
                <a:gd name="T60" fmla="*/ 143 w 1012"/>
                <a:gd name="T61" fmla="*/ 953 h 1096"/>
                <a:gd name="T62" fmla="*/ 433 w 1012"/>
                <a:gd name="T63" fmla="*/ 1047 h 1096"/>
                <a:gd name="T64" fmla="*/ 842 w 1012"/>
                <a:gd name="T65" fmla="*/ 1075 h 1096"/>
                <a:gd name="T66" fmla="*/ 686 w 1012"/>
                <a:gd name="T67" fmla="*/ 160 h 1096"/>
                <a:gd name="T68" fmla="*/ 630 w 1012"/>
                <a:gd name="T69" fmla="*/ 32 h 1096"/>
                <a:gd name="T70" fmla="*/ 584 w 1012"/>
                <a:gd name="T71" fmla="*/ 25 h 1096"/>
                <a:gd name="T72" fmla="*/ 538 w 1012"/>
                <a:gd name="T73" fmla="*/ 22 h 1096"/>
                <a:gd name="T74" fmla="*/ 465 w 1012"/>
                <a:gd name="T75" fmla="*/ 110 h 1096"/>
                <a:gd name="T76" fmla="*/ 409 w 1012"/>
                <a:gd name="T77" fmla="*/ 116 h 1096"/>
                <a:gd name="T78" fmla="*/ 351 w 1012"/>
                <a:gd name="T79" fmla="*/ 18 h 1096"/>
                <a:gd name="T80" fmla="*/ 299 w 1012"/>
                <a:gd name="T81" fmla="*/ 32 h 1096"/>
                <a:gd name="T82" fmla="*/ 268 w 1012"/>
                <a:gd name="T83" fmla="*/ 139 h 1096"/>
                <a:gd name="T84" fmla="*/ 205 w 1012"/>
                <a:gd name="T85" fmla="*/ 208 h 1096"/>
                <a:gd name="T86" fmla="*/ 151 w 1012"/>
                <a:gd name="T87" fmla="*/ 306 h 1096"/>
                <a:gd name="T88" fmla="*/ 274 w 1012"/>
                <a:gd name="T89" fmla="*/ 179 h 1096"/>
                <a:gd name="T90" fmla="*/ 682 w 1012"/>
                <a:gd name="T91" fmla="*/ 199 h 1096"/>
                <a:gd name="T92" fmla="*/ 760 w 1012"/>
                <a:gd name="T93" fmla="*/ 278 h 1096"/>
                <a:gd name="T94" fmla="*/ 749 w 1012"/>
                <a:gd name="T95" fmla="*/ 212 h 1096"/>
                <a:gd name="T96" fmla="*/ 114 w 1012"/>
                <a:gd name="T97" fmla="*/ 982 h 1096"/>
                <a:gd name="T98" fmla="*/ 132 w 1012"/>
                <a:gd name="T99" fmla="*/ 946 h 1096"/>
                <a:gd name="T100" fmla="*/ 878 w 1012"/>
                <a:gd name="T101" fmla="*/ 916 h 1096"/>
                <a:gd name="T102" fmla="*/ 931 w 1012"/>
                <a:gd name="T103" fmla="*/ 1066 h 1096"/>
                <a:gd name="T104" fmla="*/ 843 w 1012"/>
                <a:gd name="T105" fmla="*/ 893 h 1096"/>
                <a:gd name="T106" fmla="*/ 470 w 1012"/>
                <a:gd name="T107" fmla="*/ 755 h 1096"/>
                <a:gd name="T108" fmla="*/ 467 w 1012"/>
                <a:gd name="T109" fmla="*/ 805 h 1096"/>
                <a:gd name="T110" fmla="*/ 576 w 1012"/>
                <a:gd name="T111" fmla="*/ 827 h 1096"/>
                <a:gd name="T112" fmla="*/ 183 w 1012"/>
                <a:gd name="T113" fmla="*/ 895 h 1096"/>
                <a:gd name="T114" fmla="*/ 183 w 1012"/>
                <a:gd name="T115" fmla="*/ 895 h 1096"/>
                <a:gd name="T116" fmla="*/ 831 w 1012"/>
                <a:gd name="T117" fmla="*/ 917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2" h="1096">
                  <a:moveTo>
                    <a:pt x="1012" y="941"/>
                  </a:moveTo>
                  <a:cubicBezTo>
                    <a:pt x="986" y="957"/>
                    <a:pt x="960" y="973"/>
                    <a:pt x="934" y="989"/>
                  </a:cubicBezTo>
                  <a:cubicBezTo>
                    <a:pt x="951" y="1022"/>
                    <a:pt x="968" y="1056"/>
                    <a:pt x="986" y="1090"/>
                  </a:cubicBezTo>
                  <a:cubicBezTo>
                    <a:pt x="984" y="1092"/>
                    <a:pt x="983" y="1093"/>
                    <a:pt x="982" y="1095"/>
                  </a:cubicBezTo>
                  <a:cubicBezTo>
                    <a:pt x="944" y="1080"/>
                    <a:pt x="907" y="1066"/>
                    <a:pt x="869" y="1051"/>
                  </a:cubicBezTo>
                  <a:cubicBezTo>
                    <a:pt x="867" y="1054"/>
                    <a:pt x="866" y="1055"/>
                    <a:pt x="866" y="1056"/>
                  </a:cubicBezTo>
                  <a:cubicBezTo>
                    <a:pt x="860" y="1088"/>
                    <a:pt x="860" y="1088"/>
                    <a:pt x="827" y="1082"/>
                  </a:cubicBezTo>
                  <a:cubicBezTo>
                    <a:pt x="755" y="1070"/>
                    <a:pt x="682" y="1056"/>
                    <a:pt x="608" y="1057"/>
                  </a:cubicBezTo>
                  <a:cubicBezTo>
                    <a:pt x="549" y="1057"/>
                    <a:pt x="490" y="1053"/>
                    <a:pt x="431" y="1054"/>
                  </a:cubicBezTo>
                  <a:cubicBezTo>
                    <a:pt x="348" y="1057"/>
                    <a:pt x="265" y="1067"/>
                    <a:pt x="184" y="1084"/>
                  </a:cubicBezTo>
                  <a:cubicBezTo>
                    <a:pt x="180" y="1085"/>
                    <a:pt x="175" y="1085"/>
                    <a:pt x="170" y="1086"/>
                  </a:cubicBezTo>
                  <a:cubicBezTo>
                    <a:pt x="166" y="1086"/>
                    <a:pt x="163" y="1085"/>
                    <a:pt x="159" y="1085"/>
                  </a:cubicBezTo>
                  <a:cubicBezTo>
                    <a:pt x="158" y="1083"/>
                    <a:pt x="157" y="1082"/>
                    <a:pt x="156" y="1081"/>
                  </a:cubicBezTo>
                  <a:cubicBezTo>
                    <a:pt x="152" y="1049"/>
                    <a:pt x="152" y="1049"/>
                    <a:pt x="122" y="1061"/>
                  </a:cubicBezTo>
                  <a:cubicBezTo>
                    <a:pt x="99" y="1069"/>
                    <a:pt x="76" y="1080"/>
                    <a:pt x="54" y="1089"/>
                  </a:cubicBezTo>
                  <a:cubicBezTo>
                    <a:pt x="47" y="1091"/>
                    <a:pt x="41" y="1093"/>
                    <a:pt x="28" y="1096"/>
                  </a:cubicBezTo>
                  <a:cubicBezTo>
                    <a:pt x="49" y="1057"/>
                    <a:pt x="66" y="1023"/>
                    <a:pt x="84" y="989"/>
                  </a:cubicBezTo>
                  <a:cubicBezTo>
                    <a:pt x="59" y="974"/>
                    <a:pt x="32" y="957"/>
                    <a:pt x="0" y="938"/>
                  </a:cubicBezTo>
                  <a:cubicBezTo>
                    <a:pt x="62" y="909"/>
                    <a:pt x="118" y="879"/>
                    <a:pt x="185" y="881"/>
                  </a:cubicBezTo>
                  <a:cubicBezTo>
                    <a:pt x="186" y="884"/>
                    <a:pt x="188" y="885"/>
                    <a:pt x="188" y="887"/>
                  </a:cubicBezTo>
                  <a:cubicBezTo>
                    <a:pt x="188" y="910"/>
                    <a:pt x="198" y="918"/>
                    <a:pt x="220" y="910"/>
                  </a:cubicBezTo>
                  <a:cubicBezTo>
                    <a:pt x="223" y="909"/>
                    <a:pt x="227" y="909"/>
                    <a:pt x="230" y="909"/>
                  </a:cubicBezTo>
                  <a:cubicBezTo>
                    <a:pt x="264" y="908"/>
                    <a:pt x="291" y="902"/>
                    <a:pt x="304" y="861"/>
                  </a:cubicBezTo>
                  <a:cubicBezTo>
                    <a:pt x="316" y="825"/>
                    <a:pt x="351" y="807"/>
                    <a:pt x="388" y="796"/>
                  </a:cubicBezTo>
                  <a:cubicBezTo>
                    <a:pt x="407" y="791"/>
                    <a:pt x="427" y="789"/>
                    <a:pt x="446" y="784"/>
                  </a:cubicBezTo>
                  <a:cubicBezTo>
                    <a:pt x="452" y="782"/>
                    <a:pt x="462" y="777"/>
                    <a:pt x="462" y="772"/>
                  </a:cubicBezTo>
                  <a:cubicBezTo>
                    <a:pt x="464" y="762"/>
                    <a:pt x="459" y="754"/>
                    <a:pt x="445" y="753"/>
                  </a:cubicBezTo>
                  <a:cubicBezTo>
                    <a:pt x="431" y="752"/>
                    <a:pt x="416" y="750"/>
                    <a:pt x="402" y="747"/>
                  </a:cubicBezTo>
                  <a:cubicBezTo>
                    <a:pt x="354" y="738"/>
                    <a:pt x="317" y="710"/>
                    <a:pt x="284" y="677"/>
                  </a:cubicBezTo>
                  <a:cubicBezTo>
                    <a:pt x="241" y="633"/>
                    <a:pt x="200" y="586"/>
                    <a:pt x="179" y="526"/>
                  </a:cubicBezTo>
                  <a:cubicBezTo>
                    <a:pt x="174" y="511"/>
                    <a:pt x="170" y="495"/>
                    <a:pt x="164" y="477"/>
                  </a:cubicBezTo>
                  <a:cubicBezTo>
                    <a:pt x="151" y="500"/>
                    <a:pt x="133" y="512"/>
                    <a:pt x="111" y="507"/>
                  </a:cubicBezTo>
                  <a:cubicBezTo>
                    <a:pt x="97" y="504"/>
                    <a:pt x="85" y="492"/>
                    <a:pt x="74" y="482"/>
                  </a:cubicBezTo>
                  <a:cubicBezTo>
                    <a:pt x="49" y="457"/>
                    <a:pt x="37" y="426"/>
                    <a:pt x="45" y="390"/>
                  </a:cubicBezTo>
                  <a:cubicBezTo>
                    <a:pt x="54" y="350"/>
                    <a:pt x="91" y="335"/>
                    <a:pt x="126" y="355"/>
                  </a:cubicBezTo>
                  <a:cubicBezTo>
                    <a:pt x="130" y="358"/>
                    <a:pt x="134" y="360"/>
                    <a:pt x="139" y="364"/>
                  </a:cubicBezTo>
                  <a:cubicBezTo>
                    <a:pt x="131" y="300"/>
                    <a:pt x="150" y="243"/>
                    <a:pt x="180" y="190"/>
                  </a:cubicBezTo>
                  <a:cubicBezTo>
                    <a:pt x="193" y="168"/>
                    <a:pt x="210" y="149"/>
                    <a:pt x="234" y="139"/>
                  </a:cubicBezTo>
                  <a:cubicBezTo>
                    <a:pt x="254" y="131"/>
                    <a:pt x="269" y="120"/>
                    <a:pt x="267" y="93"/>
                  </a:cubicBezTo>
                  <a:cubicBezTo>
                    <a:pt x="266" y="76"/>
                    <a:pt x="270" y="57"/>
                    <a:pt x="276" y="40"/>
                  </a:cubicBezTo>
                  <a:cubicBezTo>
                    <a:pt x="278" y="33"/>
                    <a:pt x="289" y="27"/>
                    <a:pt x="295" y="21"/>
                  </a:cubicBezTo>
                  <a:cubicBezTo>
                    <a:pt x="301" y="29"/>
                    <a:pt x="308" y="35"/>
                    <a:pt x="311" y="44"/>
                  </a:cubicBezTo>
                  <a:cubicBezTo>
                    <a:pt x="315" y="51"/>
                    <a:pt x="314" y="60"/>
                    <a:pt x="319" y="68"/>
                  </a:cubicBezTo>
                  <a:cubicBezTo>
                    <a:pt x="324" y="53"/>
                    <a:pt x="327" y="37"/>
                    <a:pt x="333" y="23"/>
                  </a:cubicBezTo>
                  <a:cubicBezTo>
                    <a:pt x="335" y="17"/>
                    <a:pt x="343" y="9"/>
                    <a:pt x="346" y="9"/>
                  </a:cubicBezTo>
                  <a:cubicBezTo>
                    <a:pt x="352" y="11"/>
                    <a:pt x="359" y="17"/>
                    <a:pt x="362" y="23"/>
                  </a:cubicBezTo>
                  <a:cubicBezTo>
                    <a:pt x="366" y="29"/>
                    <a:pt x="366" y="37"/>
                    <a:pt x="369" y="47"/>
                  </a:cubicBezTo>
                  <a:cubicBezTo>
                    <a:pt x="376" y="30"/>
                    <a:pt x="382" y="15"/>
                    <a:pt x="388" y="1"/>
                  </a:cubicBezTo>
                  <a:cubicBezTo>
                    <a:pt x="390" y="1"/>
                    <a:pt x="393" y="0"/>
                    <a:pt x="396" y="0"/>
                  </a:cubicBezTo>
                  <a:cubicBezTo>
                    <a:pt x="399" y="12"/>
                    <a:pt x="404" y="24"/>
                    <a:pt x="406" y="36"/>
                  </a:cubicBezTo>
                  <a:cubicBezTo>
                    <a:pt x="409" y="48"/>
                    <a:pt x="408" y="61"/>
                    <a:pt x="413" y="74"/>
                  </a:cubicBezTo>
                  <a:cubicBezTo>
                    <a:pt x="416" y="64"/>
                    <a:pt x="418" y="53"/>
                    <a:pt x="423" y="44"/>
                  </a:cubicBezTo>
                  <a:cubicBezTo>
                    <a:pt x="428" y="34"/>
                    <a:pt x="435" y="25"/>
                    <a:pt x="441" y="16"/>
                  </a:cubicBezTo>
                  <a:cubicBezTo>
                    <a:pt x="450" y="22"/>
                    <a:pt x="458" y="28"/>
                    <a:pt x="464" y="33"/>
                  </a:cubicBezTo>
                  <a:cubicBezTo>
                    <a:pt x="471" y="25"/>
                    <a:pt x="479" y="15"/>
                    <a:pt x="488" y="6"/>
                  </a:cubicBezTo>
                  <a:cubicBezTo>
                    <a:pt x="497" y="15"/>
                    <a:pt x="506" y="24"/>
                    <a:pt x="515" y="33"/>
                  </a:cubicBezTo>
                  <a:cubicBezTo>
                    <a:pt x="537" y="8"/>
                    <a:pt x="537" y="8"/>
                    <a:pt x="563" y="49"/>
                  </a:cubicBezTo>
                  <a:cubicBezTo>
                    <a:pt x="569" y="35"/>
                    <a:pt x="575" y="21"/>
                    <a:pt x="580" y="7"/>
                  </a:cubicBezTo>
                  <a:cubicBezTo>
                    <a:pt x="583" y="7"/>
                    <a:pt x="587" y="8"/>
                    <a:pt x="590" y="8"/>
                  </a:cubicBezTo>
                  <a:cubicBezTo>
                    <a:pt x="594" y="24"/>
                    <a:pt x="597" y="41"/>
                    <a:pt x="602" y="61"/>
                  </a:cubicBezTo>
                  <a:cubicBezTo>
                    <a:pt x="611" y="42"/>
                    <a:pt x="619" y="25"/>
                    <a:pt x="626" y="9"/>
                  </a:cubicBezTo>
                  <a:cubicBezTo>
                    <a:pt x="628" y="9"/>
                    <a:pt x="631" y="9"/>
                    <a:pt x="633" y="8"/>
                  </a:cubicBezTo>
                  <a:cubicBezTo>
                    <a:pt x="638" y="26"/>
                    <a:pt x="647" y="43"/>
                    <a:pt x="647" y="60"/>
                  </a:cubicBezTo>
                  <a:cubicBezTo>
                    <a:pt x="647" y="98"/>
                    <a:pt x="672" y="120"/>
                    <a:pt x="697" y="138"/>
                  </a:cubicBezTo>
                  <a:cubicBezTo>
                    <a:pt x="759" y="183"/>
                    <a:pt x="782" y="243"/>
                    <a:pt x="784" y="315"/>
                  </a:cubicBezTo>
                  <a:cubicBezTo>
                    <a:pt x="785" y="318"/>
                    <a:pt x="784" y="322"/>
                    <a:pt x="784" y="327"/>
                  </a:cubicBezTo>
                  <a:cubicBezTo>
                    <a:pt x="789" y="325"/>
                    <a:pt x="793" y="323"/>
                    <a:pt x="795" y="321"/>
                  </a:cubicBezTo>
                  <a:cubicBezTo>
                    <a:pt x="826" y="292"/>
                    <a:pt x="876" y="305"/>
                    <a:pt x="890" y="345"/>
                  </a:cubicBezTo>
                  <a:cubicBezTo>
                    <a:pt x="905" y="388"/>
                    <a:pt x="885" y="444"/>
                    <a:pt x="846" y="466"/>
                  </a:cubicBezTo>
                  <a:cubicBezTo>
                    <a:pt x="838" y="470"/>
                    <a:pt x="824" y="465"/>
                    <a:pt x="813" y="462"/>
                  </a:cubicBezTo>
                  <a:cubicBezTo>
                    <a:pt x="808" y="461"/>
                    <a:pt x="804" y="456"/>
                    <a:pt x="798" y="451"/>
                  </a:cubicBezTo>
                  <a:cubicBezTo>
                    <a:pt x="796" y="474"/>
                    <a:pt x="796" y="495"/>
                    <a:pt x="792" y="515"/>
                  </a:cubicBezTo>
                  <a:cubicBezTo>
                    <a:pt x="781" y="567"/>
                    <a:pt x="753" y="611"/>
                    <a:pt x="722" y="653"/>
                  </a:cubicBezTo>
                  <a:cubicBezTo>
                    <a:pt x="697" y="686"/>
                    <a:pt x="671" y="720"/>
                    <a:pt x="631" y="737"/>
                  </a:cubicBezTo>
                  <a:cubicBezTo>
                    <a:pt x="617" y="743"/>
                    <a:pt x="602" y="748"/>
                    <a:pt x="587" y="749"/>
                  </a:cubicBezTo>
                  <a:cubicBezTo>
                    <a:pt x="566" y="749"/>
                    <a:pt x="564" y="761"/>
                    <a:pt x="566" y="778"/>
                  </a:cubicBezTo>
                  <a:cubicBezTo>
                    <a:pt x="592" y="783"/>
                    <a:pt x="619" y="787"/>
                    <a:pt x="645" y="793"/>
                  </a:cubicBezTo>
                  <a:cubicBezTo>
                    <a:pt x="695" y="805"/>
                    <a:pt x="730" y="836"/>
                    <a:pt x="745" y="886"/>
                  </a:cubicBezTo>
                  <a:cubicBezTo>
                    <a:pt x="749" y="899"/>
                    <a:pt x="755" y="908"/>
                    <a:pt x="771" y="906"/>
                  </a:cubicBezTo>
                  <a:cubicBezTo>
                    <a:pt x="779" y="906"/>
                    <a:pt x="788" y="908"/>
                    <a:pt x="796" y="910"/>
                  </a:cubicBezTo>
                  <a:cubicBezTo>
                    <a:pt x="815" y="915"/>
                    <a:pt x="829" y="915"/>
                    <a:pt x="829" y="890"/>
                  </a:cubicBezTo>
                  <a:cubicBezTo>
                    <a:pt x="829" y="887"/>
                    <a:pt x="839" y="881"/>
                    <a:pt x="843" y="881"/>
                  </a:cubicBezTo>
                  <a:cubicBezTo>
                    <a:pt x="869" y="885"/>
                    <a:pt x="894" y="888"/>
                    <a:pt x="919" y="896"/>
                  </a:cubicBezTo>
                  <a:cubicBezTo>
                    <a:pt x="951" y="907"/>
                    <a:pt x="981" y="921"/>
                    <a:pt x="1012" y="934"/>
                  </a:cubicBezTo>
                  <a:cubicBezTo>
                    <a:pt x="1012" y="936"/>
                    <a:pt x="1012" y="938"/>
                    <a:pt x="1012" y="941"/>
                  </a:cubicBezTo>
                  <a:close/>
                  <a:moveTo>
                    <a:pt x="158" y="441"/>
                  </a:moveTo>
                  <a:cubicBezTo>
                    <a:pt x="159" y="441"/>
                    <a:pt x="160" y="440"/>
                    <a:pt x="162" y="440"/>
                  </a:cubicBezTo>
                  <a:cubicBezTo>
                    <a:pt x="167" y="458"/>
                    <a:pt x="174" y="477"/>
                    <a:pt x="178" y="496"/>
                  </a:cubicBezTo>
                  <a:cubicBezTo>
                    <a:pt x="195" y="561"/>
                    <a:pt x="234" y="612"/>
                    <a:pt x="279" y="660"/>
                  </a:cubicBezTo>
                  <a:cubicBezTo>
                    <a:pt x="315" y="697"/>
                    <a:pt x="354" y="732"/>
                    <a:pt x="407" y="739"/>
                  </a:cubicBezTo>
                  <a:cubicBezTo>
                    <a:pt x="459" y="745"/>
                    <a:pt x="511" y="746"/>
                    <a:pt x="562" y="744"/>
                  </a:cubicBezTo>
                  <a:cubicBezTo>
                    <a:pt x="600" y="742"/>
                    <a:pt x="638" y="734"/>
                    <a:pt x="666" y="704"/>
                  </a:cubicBezTo>
                  <a:cubicBezTo>
                    <a:pt x="684" y="684"/>
                    <a:pt x="703" y="664"/>
                    <a:pt x="719" y="642"/>
                  </a:cubicBezTo>
                  <a:cubicBezTo>
                    <a:pt x="761" y="585"/>
                    <a:pt x="794" y="523"/>
                    <a:pt x="787" y="448"/>
                  </a:cubicBezTo>
                  <a:cubicBezTo>
                    <a:pt x="786" y="435"/>
                    <a:pt x="788" y="423"/>
                    <a:pt x="790" y="404"/>
                  </a:cubicBezTo>
                  <a:cubicBezTo>
                    <a:pt x="794" y="417"/>
                    <a:pt x="795" y="423"/>
                    <a:pt x="798" y="429"/>
                  </a:cubicBezTo>
                  <a:cubicBezTo>
                    <a:pt x="801" y="436"/>
                    <a:pt x="805" y="442"/>
                    <a:pt x="810" y="448"/>
                  </a:cubicBezTo>
                  <a:cubicBezTo>
                    <a:pt x="821" y="463"/>
                    <a:pt x="836" y="465"/>
                    <a:pt x="849" y="453"/>
                  </a:cubicBezTo>
                  <a:cubicBezTo>
                    <a:pt x="880" y="427"/>
                    <a:pt x="891" y="393"/>
                    <a:pt x="883" y="353"/>
                  </a:cubicBezTo>
                  <a:cubicBezTo>
                    <a:pt x="879" y="333"/>
                    <a:pt x="865" y="322"/>
                    <a:pt x="846" y="316"/>
                  </a:cubicBezTo>
                  <a:cubicBezTo>
                    <a:pt x="829" y="311"/>
                    <a:pt x="813" y="311"/>
                    <a:pt x="803" y="327"/>
                  </a:cubicBezTo>
                  <a:cubicBezTo>
                    <a:pt x="794" y="341"/>
                    <a:pt x="789" y="357"/>
                    <a:pt x="782" y="373"/>
                  </a:cubicBezTo>
                  <a:cubicBezTo>
                    <a:pt x="784" y="373"/>
                    <a:pt x="786" y="373"/>
                    <a:pt x="788" y="373"/>
                  </a:cubicBezTo>
                  <a:cubicBezTo>
                    <a:pt x="782" y="361"/>
                    <a:pt x="779" y="345"/>
                    <a:pt x="770" y="336"/>
                  </a:cubicBezTo>
                  <a:cubicBezTo>
                    <a:pt x="729" y="296"/>
                    <a:pt x="692" y="254"/>
                    <a:pt x="672" y="200"/>
                  </a:cubicBezTo>
                  <a:cubicBezTo>
                    <a:pt x="659" y="165"/>
                    <a:pt x="619" y="143"/>
                    <a:pt x="583" y="153"/>
                  </a:cubicBezTo>
                  <a:cubicBezTo>
                    <a:pt x="509" y="173"/>
                    <a:pt x="435" y="166"/>
                    <a:pt x="361" y="160"/>
                  </a:cubicBezTo>
                  <a:cubicBezTo>
                    <a:pt x="322" y="157"/>
                    <a:pt x="294" y="167"/>
                    <a:pt x="271" y="196"/>
                  </a:cubicBezTo>
                  <a:cubicBezTo>
                    <a:pt x="256" y="215"/>
                    <a:pt x="243" y="236"/>
                    <a:pt x="230" y="257"/>
                  </a:cubicBezTo>
                  <a:cubicBezTo>
                    <a:pt x="211" y="287"/>
                    <a:pt x="195" y="319"/>
                    <a:pt x="175" y="349"/>
                  </a:cubicBezTo>
                  <a:cubicBezTo>
                    <a:pt x="163" y="367"/>
                    <a:pt x="139" y="378"/>
                    <a:pt x="150" y="407"/>
                  </a:cubicBezTo>
                  <a:cubicBezTo>
                    <a:pt x="144" y="397"/>
                    <a:pt x="141" y="389"/>
                    <a:pt x="137" y="381"/>
                  </a:cubicBezTo>
                  <a:cubicBezTo>
                    <a:pt x="124" y="357"/>
                    <a:pt x="95" y="348"/>
                    <a:pt x="72" y="361"/>
                  </a:cubicBezTo>
                  <a:cubicBezTo>
                    <a:pt x="54" y="371"/>
                    <a:pt x="53" y="389"/>
                    <a:pt x="52" y="406"/>
                  </a:cubicBezTo>
                  <a:cubicBezTo>
                    <a:pt x="48" y="443"/>
                    <a:pt x="71" y="467"/>
                    <a:pt x="95" y="490"/>
                  </a:cubicBezTo>
                  <a:cubicBezTo>
                    <a:pt x="112" y="507"/>
                    <a:pt x="141" y="501"/>
                    <a:pt x="151" y="479"/>
                  </a:cubicBezTo>
                  <a:cubicBezTo>
                    <a:pt x="155" y="467"/>
                    <a:pt x="156" y="454"/>
                    <a:pt x="158" y="441"/>
                  </a:cubicBezTo>
                  <a:close/>
                  <a:moveTo>
                    <a:pt x="842" y="1075"/>
                  </a:moveTo>
                  <a:cubicBezTo>
                    <a:pt x="845" y="1071"/>
                    <a:pt x="853" y="1066"/>
                    <a:pt x="854" y="1059"/>
                  </a:cubicBezTo>
                  <a:cubicBezTo>
                    <a:pt x="861" y="1027"/>
                    <a:pt x="866" y="995"/>
                    <a:pt x="872" y="963"/>
                  </a:cubicBezTo>
                  <a:cubicBezTo>
                    <a:pt x="877" y="935"/>
                    <a:pt x="877" y="933"/>
                    <a:pt x="850" y="930"/>
                  </a:cubicBezTo>
                  <a:cubicBezTo>
                    <a:pt x="768" y="920"/>
                    <a:pt x="685" y="909"/>
                    <a:pt x="603" y="904"/>
                  </a:cubicBezTo>
                  <a:cubicBezTo>
                    <a:pt x="454" y="896"/>
                    <a:pt x="306" y="903"/>
                    <a:pt x="160" y="930"/>
                  </a:cubicBezTo>
                  <a:cubicBezTo>
                    <a:pt x="147" y="932"/>
                    <a:pt x="140" y="937"/>
                    <a:pt x="143" y="953"/>
                  </a:cubicBezTo>
                  <a:cubicBezTo>
                    <a:pt x="150" y="985"/>
                    <a:pt x="156" y="1018"/>
                    <a:pt x="162" y="1050"/>
                  </a:cubicBezTo>
                  <a:cubicBezTo>
                    <a:pt x="168" y="1076"/>
                    <a:pt x="170" y="1076"/>
                    <a:pt x="196" y="1072"/>
                  </a:cubicBezTo>
                  <a:cubicBezTo>
                    <a:pt x="254" y="1064"/>
                    <a:pt x="312" y="1056"/>
                    <a:pt x="370" y="1049"/>
                  </a:cubicBezTo>
                  <a:cubicBezTo>
                    <a:pt x="391" y="1047"/>
                    <a:pt x="412" y="1048"/>
                    <a:pt x="433" y="1047"/>
                  </a:cubicBezTo>
                  <a:cubicBezTo>
                    <a:pt x="466" y="1046"/>
                    <a:pt x="499" y="1043"/>
                    <a:pt x="532" y="1043"/>
                  </a:cubicBezTo>
                  <a:cubicBezTo>
                    <a:pt x="553" y="1042"/>
                    <a:pt x="573" y="1046"/>
                    <a:pt x="594" y="1048"/>
                  </a:cubicBezTo>
                  <a:cubicBezTo>
                    <a:pt x="653" y="1053"/>
                    <a:pt x="712" y="1057"/>
                    <a:pt x="771" y="1062"/>
                  </a:cubicBezTo>
                  <a:cubicBezTo>
                    <a:pt x="793" y="1065"/>
                    <a:pt x="815" y="1070"/>
                    <a:pt x="842" y="1075"/>
                  </a:cubicBezTo>
                  <a:close/>
                  <a:moveTo>
                    <a:pt x="729" y="203"/>
                  </a:moveTo>
                  <a:cubicBezTo>
                    <a:pt x="748" y="168"/>
                    <a:pt x="708" y="192"/>
                    <a:pt x="705" y="179"/>
                  </a:cubicBezTo>
                  <a:cubicBezTo>
                    <a:pt x="708" y="175"/>
                    <a:pt x="712" y="171"/>
                    <a:pt x="717" y="164"/>
                  </a:cubicBezTo>
                  <a:cubicBezTo>
                    <a:pt x="704" y="162"/>
                    <a:pt x="695" y="161"/>
                    <a:pt x="686" y="160"/>
                  </a:cubicBezTo>
                  <a:cubicBezTo>
                    <a:pt x="693" y="143"/>
                    <a:pt x="690" y="140"/>
                    <a:pt x="664" y="134"/>
                  </a:cubicBezTo>
                  <a:cubicBezTo>
                    <a:pt x="662" y="127"/>
                    <a:pt x="661" y="122"/>
                    <a:pt x="659" y="117"/>
                  </a:cubicBezTo>
                  <a:cubicBezTo>
                    <a:pt x="654" y="105"/>
                    <a:pt x="646" y="94"/>
                    <a:pt x="642" y="81"/>
                  </a:cubicBezTo>
                  <a:cubicBezTo>
                    <a:pt x="637" y="65"/>
                    <a:pt x="634" y="49"/>
                    <a:pt x="630" y="32"/>
                  </a:cubicBezTo>
                  <a:cubicBezTo>
                    <a:pt x="628" y="32"/>
                    <a:pt x="625" y="32"/>
                    <a:pt x="623" y="32"/>
                  </a:cubicBezTo>
                  <a:cubicBezTo>
                    <a:pt x="617" y="59"/>
                    <a:pt x="612" y="86"/>
                    <a:pt x="607" y="112"/>
                  </a:cubicBezTo>
                  <a:cubicBezTo>
                    <a:pt x="606" y="113"/>
                    <a:pt x="605" y="113"/>
                    <a:pt x="604" y="113"/>
                  </a:cubicBezTo>
                  <a:cubicBezTo>
                    <a:pt x="597" y="84"/>
                    <a:pt x="591" y="54"/>
                    <a:pt x="584" y="25"/>
                  </a:cubicBezTo>
                  <a:cubicBezTo>
                    <a:pt x="583" y="25"/>
                    <a:pt x="581" y="25"/>
                    <a:pt x="579" y="25"/>
                  </a:cubicBezTo>
                  <a:cubicBezTo>
                    <a:pt x="575" y="54"/>
                    <a:pt x="570" y="83"/>
                    <a:pt x="565" y="112"/>
                  </a:cubicBezTo>
                  <a:cubicBezTo>
                    <a:pt x="559" y="97"/>
                    <a:pt x="558" y="82"/>
                    <a:pt x="554" y="68"/>
                  </a:cubicBezTo>
                  <a:cubicBezTo>
                    <a:pt x="550" y="53"/>
                    <a:pt x="544" y="39"/>
                    <a:pt x="538" y="22"/>
                  </a:cubicBezTo>
                  <a:cubicBezTo>
                    <a:pt x="513" y="52"/>
                    <a:pt x="520" y="85"/>
                    <a:pt x="512" y="115"/>
                  </a:cubicBezTo>
                  <a:cubicBezTo>
                    <a:pt x="503" y="82"/>
                    <a:pt x="515" y="45"/>
                    <a:pt x="488" y="16"/>
                  </a:cubicBezTo>
                  <a:cubicBezTo>
                    <a:pt x="467" y="45"/>
                    <a:pt x="468" y="77"/>
                    <a:pt x="472" y="110"/>
                  </a:cubicBezTo>
                  <a:cubicBezTo>
                    <a:pt x="470" y="110"/>
                    <a:pt x="467" y="110"/>
                    <a:pt x="465" y="110"/>
                  </a:cubicBezTo>
                  <a:cubicBezTo>
                    <a:pt x="459" y="82"/>
                    <a:pt x="454" y="54"/>
                    <a:pt x="449" y="26"/>
                  </a:cubicBezTo>
                  <a:cubicBezTo>
                    <a:pt x="445" y="26"/>
                    <a:pt x="441" y="26"/>
                    <a:pt x="438" y="25"/>
                  </a:cubicBezTo>
                  <a:cubicBezTo>
                    <a:pt x="430" y="55"/>
                    <a:pt x="422" y="86"/>
                    <a:pt x="414" y="116"/>
                  </a:cubicBezTo>
                  <a:cubicBezTo>
                    <a:pt x="413" y="116"/>
                    <a:pt x="411" y="116"/>
                    <a:pt x="409" y="116"/>
                  </a:cubicBezTo>
                  <a:cubicBezTo>
                    <a:pt x="403" y="84"/>
                    <a:pt x="397" y="51"/>
                    <a:pt x="391" y="19"/>
                  </a:cubicBezTo>
                  <a:cubicBezTo>
                    <a:pt x="390" y="19"/>
                    <a:pt x="390" y="19"/>
                    <a:pt x="389" y="19"/>
                  </a:cubicBezTo>
                  <a:cubicBezTo>
                    <a:pt x="382" y="47"/>
                    <a:pt x="375" y="75"/>
                    <a:pt x="367" y="106"/>
                  </a:cubicBezTo>
                  <a:cubicBezTo>
                    <a:pt x="362" y="75"/>
                    <a:pt x="356" y="46"/>
                    <a:pt x="351" y="18"/>
                  </a:cubicBezTo>
                  <a:cubicBezTo>
                    <a:pt x="348" y="18"/>
                    <a:pt x="346" y="19"/>
                    <a:pt x="344" y="19"/>
                  </a:cubicBezTo>
                  <a:cubicBezTo>
                    <a:pt x="335" y="51"/>
                    <a:pt x="326" y="83"/>
                    <a:pt x="317" y="116"/>
                  </a:cubicBezTo>
                  <a:cubicBezTo>
                    <a:pt x="315" y="115"/>
                    <a:pt x="313" y="115"/>
                    <a:pt x="312" y="115"/>
                  </a:cubicBezTo>
                  <a:cubicBezTo>
                    <a:pt x="307" y="88"/>
                    <a:pt x="303" y="60"/>
                    <a:pt x="299" y="32"/>
                  </a:cubicBezTo>
                  <a:cubicBezTo>
                    <a:pt x="296" y="32"/>
                    <a:pt x="294" y="32"/>
                    <a:pt x="291" y="32"/>
                  </a:cubicBezTo>
                  <a:cubicBezTo>
                    <a:pt x="288" y="39"/>
                    <a:pt x="284" y="46"/>
                    <a:pt x="282" y="54"/>
                  </a:cubicBezTo>
                  <a:cubicBezTo>
                    <a:pt x="276" y="81"/>
                    <a:pt x="271" y="107"/>
                    <a:pt x="265" y="134"/>
                  </a:cubicBezTo>
                  <a:cubicBezTo>
                    <a:pt x="265" y="136"/>
                    <a:pt x="267" y="139"/>
                    <a:pt x="268" y="139"/>
                  </a:cubicBezTo>
                  <a:cubicBezTo>
                    <a:pt x="249" y="147"/>
                    <a:pt x="232" y="154"/>
                    <a:pt x="215" y="162"/>
                  </a:cubicBezTo>
                  <a:cubicBezTo>
                    <a:pt x="220" y="170"/>
                    <a:pt x="224" y="175"/>
                    <a:pt x="227" y="179"/>
                  </a:cubicBezTo>
                  <a:cubicBezTo>
                    <a:pt x="217" y="191"/>
                    <a:pt x="193" y="170"/>
                    <a:pt x="190" y="196"/>
                  </a:cubicBezTo>
                  <a:cubicBezTo>
                    <a:pt x="195" y="200"/>
                    <a:pt x="199" y="204"/>
                    <a:pt x="205" y="208"/>
                  </a:cubicBezTo>
                  <a:cubicBezTo>
                    <a:pt x="167" y="219"/>
                    <a:pt x="164" y="226"/>
                    <a:pt x="183" y="245"/>
                  </a:cubicBezTo>
                  <a:cubicBezTo>
                    <a:pt x="176" y="250"/>
                    <a:pt x="165" y="253"/>
                    <a:pt x="161" y="260"/>
                  </a:cubicBezTo>
                  <a:cubicBezTo>
                    <a:pt x="159" y="264"/>
                    <a:pt x="169" y="274"/>
                    <a:pt x="174" y="282"/>
                  </a:cubicBezTo>
                  <a:cubicBezTo>
                    <a:pt x="166" y="288"/>
                    <a:pt x="145" y="284"/>
                    <a:pt x="151" y="306"/>
                  </a:cubicBezTo>
                  <a:cubicBezTo>
                    <a:pt x="157" y="308"/>
                    <a:pt x="162" y="309"/>
                    <a:pt x="174" y="313"/>
                  </a:cubicBezTo>
                  <a:cubicBezTo>
                    <a:pt x="143" y="322"/>
                    <a:pt x="145" y="339"/>
                    <a:pt x="153" y="359"/>
                  </a:cubicBezTo>
                  <a:cubicBezTo>
                    <a:pt x="169" y="340"/>
                    <a:pt x="184" y="320"/>
                    <a:pt x="196" y="298"/>
                  </a:cubicBezTo>
                  <a:cubicBezTo>
                    <a:pt x="220" y="257"/>
                    <a:pt x="238" y="212"/>
                    <a:pt x="274" y="179"/>
                  </a:cubicBezTo>
                  <a:cubicBezTo>
                    <a:pt x="293" y="162"/>
                    <a:pt x="312" y="147"/>
                    <a:pt x="341" y="149"/>
                  </a:cubicBezTo>
                  <a:cubicBezTo>
                    <a:pt x="370" y="152"/>
                    <a:pt x="400" y="151"/>
                    <a:pt x="430" y="153"/>
                  </a:cubicBezTo>
                  <a:cubicBezTo>
                    <a:pt x="480" y="156"/>
                    <a:pt x="530" y="156"/>
                    <a:pt x="579" y="145"/>
                  </a:cubicBezTo>
                  <a:cubicBezTo>
                    <a:pt x="624" y="134"/>
                    <a:pt x="663" y="156"/>
                    <a:pt x="682" y="199"/>
                  </a:cubicBezTo>
                  <a:cubicBezTo>
                    <a:pt x="692" y="221"/>
                    <a:pt x="704" y="244"/>
                    <a:pt x="719" y="264"/>
                  </a:cubicBezTo>
                  <a:cubicBezTo>
                    <a:pt x="734" y="286"/>
                    <a:pt x="753" y="305"/>
                    <a:pt x="770" y="326"/>
                  </a:cubicBezTo>
                  <a:cubicBezTo>
                    <a:pt x="773" y="324"/>
                    <a:pt x="775" y="323"/>
                    <a:pt x="778" y="321"/>
                  </a:cubicBezTo>
                  <a:cubicBezTo>
                    <a:pt x="772" y="307"/>
                    <a:pt x="766" y="292"/>
                    <a:pt x="760" y="278"/>
                  </a:cubicBezTo>
                  <a:cubicBezTo>
                    <a:pt x="762" y="275"/>
                    <a:pt x="766" y="270"/>
                    <a:pt x="770" y="265"/>
                  </a:cubicBezTo>
                  <a:cubicBezTo>
                    <a:pt x="763" y="261"/>
                    <a:pt x="756" y="257"/>
                    <a:pt x="749" y="253"/>
                  </a:cubicBezTo>
                  <a:cubicBezTo>
                    <a:pt x="766" y="242"/>
                    <a:pt x="766" y="242"/>
                    <a:pt x="743" y="229"/>
                  </a:cubicBezTo>
                  <a:cubicBezTo>
                    <a:pt x="746" y="223"/>
                    <a:pt x="751" y="213"/>
                    <a:pt x="749" y="212"/>
                  </a:cubicBezTo>
                  <a:cubicBezTo>
                    <a:pt x="744" y="207"/>
                    <a:pt x="736" y="206"/>
                    <a:pt x="729" y="203"/>
                  </a:cubicBezTo>
                  <a:close/>
                  <a:moveTo>
                    <a:pt x="178" y="892"/>
                  </a:moveTo>
                  <a:cubicBezTo>
                    <a:pt x="143" y="886"/>
                    <a:pt x="59" y="912"/>
                    <a:pt x="19" y="939"/>
                  </a:cubicBezTo>
                  <a:cubicBezTo>
                    <a:pt x="48" y="958"/>
                    <a:pt x="72" y="982"/>
                    <a:pt x="114" y="982"/>
                  </a:cubicBezTo>
                  <a:cubicBezTo>
                    <a:pt x="73" y="1006"/>
                    <a:pt x="64" y="1046"/>
                    <a:pt x="45" y="1083"/>
                  </a:cubicBezTo>
                  <a:cubicBezTo>
                    <a:pt x="77" y="1070"/>
                    <a:pt x="105" y="1059"/>
                    <a:pt x="134" y="1049"/>
                  </a:cubicBezTo>
                  <a:cubicBezTo>
                    <a:pt x="146" y="1045"/>
                    <a:pt x="150" y="1039"/>
                    <a:pt x="147" y="1026"/>
                  </a:cubicBezTo>
                  <a:cubicBezTo>
                    <a:pt x="142" y="1000"/>
                    <a:pt x="138" y="973"/>
                    <a:pt x="132" y="946"/>
                  </a:cubicBezTo>
                  <a:cubicBezTo>
                    <a:pt x="128" y="930"/>
                    <a:pt x="133" y="919"/>
                    <a:pt x="148" y="911"/>
                  </a:cubicBezTo>
                  <a:cubicBezTo>
                    <a:pt x="157" y="905"/>
                    <a:pt x="166" y="899"/>
                    <a:pt x="178" y="892"/>
                  </a:cubicBezTo>
                  <a:close/>
                  <a:moveTo>
                    <a:pt x="843" y="893"/>
                  </a:moveTo>
                  <a:cubicBezTo>
                    <a:pt x="855" y="901"/>
                    <a:pt x="867" y="907"/>
                    <a:pt x="878" y="916"/>
                  </a:cubicBezTo>
                  <a:cubicBezTo>
                    <a:pt x="883" y="921"/>
                    <a:pt x="888" y="930"/>
                    <a:pt x="887" y="936"/>
                  </a:cubicBezTo>
                  <a:cubicBezTo>
                    <a:pt x="883" y="964"/>
                    <a:pt x="877" y="993"/>
                    <a:pt x="870" y="1021"/>
                  </a:cubicBezTo>
                  <a:cubicBezTo>
                    <a:pt x="866" y="1038"/>
                    <a:pt x="869" y="1047"/>
                    <a:pt x="888" y="1050"/>
                  </a:cubicBezTo>
                  <a:cubicBezTo>
                    <a:pt x="903" y="1052"/>
                    <a:pt x="917" y="1060"/>
                    <a:pt x="931" y="1066"/>
                  </a:cubicBezTo>
                  <a:cubicBezTo>
                    <a:pt x="943" y="1071"/>
                    <a:pt x="955" y="1076"/>
                    <a:pt x="973" y="1083"/>
                  </a:cubicBezTo>
                  <a:cubicBezTo>
                    <a:pt x="952" y="1044"/>
                    <a:pt x="943" y="1006"/>
                    <a:pt x="906" y="984"/>
                  </a:cubicBezTo>
                  <a:cubicBezTo>
                    <a:pt x="953" y="971"/>
                    <a:pt x="984" y="954"/>
                    <a:pt x="995" y="935"/>
                  </a:cubicBezTo>
                  <a:cubicBezTo>
                    <a:pt x="946" y="916"/>
                    <a:pt x="900" y="889"/>
                    <a:pt x="843" y="893"/>
                  </a:cubicBezTo>
                  <a:close/>
                  <a:moveTo>
                    <a:pt x="564" y="820"/>
                  </a:moveTo>
                  <a:cubicBezTo>
                    <a:pt x="562" y="820"/>
                    <a:pt x="560" y="820"/>
                    <a:pt x="558" y="820"/>
                  </a:cubicBezTo>
                  <a:cubicBezTo>
                    <a:pt x="558" y="799"/>
                    <a:pt x="558" y="777"/>
                    <a:pt x="558" y="755"/>
                  </a:cubicBezTo>
                  <a:cubicBezTo>
                    <a:pt x="527" y="755"/>
                    <a:pt x="498" y="755"/>
                    <a:pt x="470" y="755"/>
                  </a:cubicBezTo>
                  <a:cubicBezTo>
                    <a:pt x="471" y="767"/>
                    <a:pt x="472" y="779"/>
                    <a:pt x="473" y="790"/>
                  </a:cubicBezTo>
                  <a:cubicBezTo>
                    <a:pt x="474" y="800"/>
                    <a:pt x="473" y="811"/>
                    <a:pt x="473" y="821"/>
                  </a:cubicBezTo>
                  <a:cubicBezTo>
                    <a:pt x="471" y="821"/>
                    <a:pt x="470" y="821"/>
                    <a:pt x="468" y="821"/>
                  </a:cubicBezTo>
                  <a:cubicBezTo>
                    <a:pt x="468" y="816"/>
                    <a:pt x="468" y="810"/>
                    <a:pt x="467" y="805"/>
                  </a:cubicBezTo>
                  <a:cubicBezTo>
                    <a:pt x="466" y="801"/>
                    <a:pt x="463" y="796"/>
                    <a:pt x="461" y="791"/>
                  </a:cubicBezTo>
                  <a:cubicBezTo>
                    <a:pt x="447" y="812"/>
                    <a:pt x="450" y="828"/>
                    <a:pt x="471" y="831"/>
                  </a:cubicBezTo>
                  <a:cubicBezTo>
                    <a:pt x="498" y="835"/>
                    <a:pt x="526" y="834"/>
                    <a:pt x="554" y="834"/>
                  </a:cubicBezTo>
                  <a:cubicBezTo>
                    <a:pt x="561" y="834"/>
                    <a:pt x="572" y="832"/>
                    <a:pt x="576" y="827"/>
                  </a:cubicBezTo>
                  <a:cubicBezTo>
                    <a:pt x="581" y="819"/>
                    <a:pt x="584" y="808"/>
                    <a:pt x="584" y="797"/>
                  </a:cubicBezTo>
                  <a:cubicBezTo>
                    <a:pt x="585" y="795"/>
                    <a:pt x="574" y="792"/>
                    <a:pt x="566" y="788"/>
                  </a:cubicBezTo>
                  <a:cubicBezTo>
                    <a:pt x="565" y="802"/>
                    <a:pt x="564" y="811"/>
                    <a:pt x="564" y="820"/>
                  </a:cubicBezTo>
                  <a:close/>
                  <a:moveTo>
                    <a:pt x="183" y="895"/>
                  </a:moveTo>
                  <a:cubicBezTo>
                    <a:pt x="169" y="904"/>
                    <a:pt x="157" y="913"/>
                    <a:pt x="144" y="922"/>
                  </a:cubicBezTo>
                  <a:cubicBezTo>
                    <a:pt x="145" y="923"/>
                    <a:pt x="146" y="924"/>
                    <a:pt x="146" y="926"/>
                  </a:cubicBezTo>
                  <a:cubicBezTo>
                    <a:pt x="160" y="923"/>
                    <a:pt x="174" y="920"/>
                    <a:pt x="189" y="917"/>
                  </a:cubicBezTo>
                  <a:cubicBezTo>
                    <a:pt x="186" y="908"/>
                    <a:pt x="185" y="902"/>
                    <a:pt x="183" y="895"/>
                  </a:cubicBezTo>
                  <a:close/>
                  <a:moveTo>
                    <a:pt x="870" y="925"/>
                  </a:moveTo>
                  <a:cubicBezTo>
                    <a:pt x="870" y="923"/>
                    <a:pt x="871" y="921"/>
                    <a:pt x="871" y="920"/>
                  </a:cubicBezTo>
                  <a:cubicBezTo>
                    <a:pt x="859" y="912"/>
                    <a:pt x="847" y="905"/>
                    <a:pt x="834" y="897"/>
                  </a:cubicBezTo>
                  <a:cubicBezTo>
                    <a:pt x="833" y="904"/>
                    <a:pt x="832" y="910"/>
                    <a:pt x="831" y="917"/>
                  </a:cubicBezTo>
                  <a:cubicBezTo>
                    <a:pt x="840" y="919"/>
                    <a:pt x="847" y="921"/>
                    <a:pt x="855" y="923"/>
                  </a:cubicBezTo>
                  <a:cubicBezTo>
                    <a:pt x="860" y="924"/>
                    <a:pt x="865" y="924"/>
                    <a:pt x="870" y="9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5" name="Freeform 6">
              <a:extLst>
                <a:ext uri="{FF2B5EF4-FFF2-40B4-BE49-F238E27FC236}">
                  <a16:creationId xmlns:a16="http://schemas.microsoft.com/office/drawing/2014/main" id="{678E6FBB-338C-47DD-A0A8-60F0393CB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4" y="826"/>
              <a:ext cx="1238" cy="1235"/>
            </a:xfrm>
            <a:custGeom>
              <a:avLst/>
              <a:gdLst>
                <a:gd name="T0" fmla="*/ 561 w 1012"/>
                <a:gd name="T1" fmla="*/ 692 h 1009"/>
                <a:gd name="T2" fmla="*/ 802 w 1012"/>
                <a:gd name="T3" fmla="*/ 826 h 1009"/>
                <a:gd name="T4" fmla="*/ 1012 w 1012"/>
                <a:gd name="T5" fmla="*/ 851 h 1009"/>
                <a:gd name="T6" fmla="*/ 862 w 1012"/>
                <a:gd name="T7" fmla="*/ 964 h 1009"/>
                <a:gd name="T8" fmla="*/ 32 w 1012"/>
                <a:gd name="T9" fmla="*/ 1009 h 1009"/>
                <a:gd name="T10" fmla="*/ 182 w 1012"/>
                <a:gd name="T11" fmla="*/ 796 h 1009"/>
                <a:gd name="T12" fmla="*/ 437 w 1012"/>
                <a:gd name="T13" fmla="*/ 699 h 1009"/>
                <a:gd name="T14" fmla="*/ 162 w 1012"/>
                <a:gd name="T15" fmla="*/ 469 h 1009"/>
                <a:gd name="T16" fmla="*/ 121 w 1012"/>
                <a:gd name="T17" fmla="*/ 352 h 1009"/>
                <a:gd name="T18" fmla="*/ 231 w 1012"/>
                <a:gd name="T19" fmla="*/ 135 h 1009"/>
                <a:gd name="T20" fmla="*/ 313 w 1012"/>
                <a:gd name="T21" fmla="*/ 68 h 1009"/>
                <a:gd name="T22" fmla="*/ 366 w 1012"/>
                <a:gd name="T23" fmla="*/ 44 h 1009"/>
                <a:gd name="T24" fmla="*/ 402 w 1012"/>
                <a:gd name="T25" fmla="*/ 50 h 1009"/>
                <a:gd name="T26" fmla="*/ 459 w 1012"/>
                <a:gd name="T27" fmla="*/ 28 h 1009"/>
                <a:gd name="T28" fmla="*/ 559 w 1012"/>
                <a:gd name="T29" fmla="*/ 47 h 1009"/>
                <a:gd name="T30" fmla="*/ 599 w 1012"/>
                <a:gd name="T31" fmla="*/ 53 h 1009"/>
                <a:gd name="T32" fmla="*/ 664 w 1012"/>
                <a:gd name="T33" fmla="*/ 106 h 1009"/>
                <a:gd name="T34" fmla="*/ 832 w 1012"/>
                <a:gd name="T35" fmla="*/ 304 h 1009"/>
                <a:gd name="T36" fmla="*/ 790 w 1012"/>
                <a:gd name="T37" fmla="*/ 443 h 1009"/>
                <a:gd name="T38" fmla="*/ 49 w 1012"/>
                <a:gd name="T39" fmla="*/ 387 h 1009"/>
                <a:gd name="T40" fmla="*/ 151 w 1012"/>
                <a:gd name="T41" fmla="*/ 439 h 1009"/>
                <a:gd name="T42" fmla="*/ 739 w 1012"/>
                <a:gd name="T43" fmla="*/ 557 h 1009"/>
                <a:gd name="T44" fmla="*/ 875 w 1012"/>
                <a:gd name="T45" fmla="*/ 337 h 1009"/>
                <a:gd name="T46" fmla="*/ 766 w 1012"/>
                <a:gd name="T47" fmla="*/ 334 h 1009"/>
                <a:gd name="T48" fmla="*/ 390 w 1012"/>
                <a:gd name="T49" fmla="*/ 159 h 1009"/>
                <a:gd name="T50" fmla="*/ 159 w 1012"/>
                <a:gd name="T51" fmla="*/ 357 h 1009"/>
                <a:gd name="T52" fmla="*/ 138 w 1012"/>
                <a:gd name="T53" fmla="*/ 869 h 1009"/>
                <a:gd name="T54" fmla="*/ 441 w 1012"/>
                <a:gd name="T55" fmla="*/ 959 h 1009"/>
                <a:gd name="T56" fmla="*/ 824 w 1012"/>
                <a:gd name="T57" fmla="*/ 987 h 1009"/>
                <a:gd name="T58" fmla="*/ 502 w 1012"/>
                <a:gd name="T59" fmla="*/ 816 h 1009"/>
                <a:gd name="T60" fmla="*/ 339 w 1012"/>
                <a:gd name="T61" fmla="*/ 146 h 1009"/>
                <a:gd name="T62" fmla="*/ 757 w 1012"/>
                <a:gd name="T63" fmla="*/ 314 h 1009"/>
                <a:gd name="T64" fmla="*/ 772 w 1012"/>
                <a:gd name="T65" fmla="*/ 264 h 1009"/>
                <a:gd name="T66" fmla="*/ 745 w 1012"/>
                <a:gd name="T67" fmla="*/ 208 h 1009"/>
                <a:gd name="T68" fmla="*/ 681 w 1012"/>
                <a:gd name="T69" fmla="*/ 157 h 1009"/>
                <a:gd name="T70" fmla="*/ 626 w 1012"/>
                <a:gd name="T71" fmla="*/ 29 h 1009"/>
                <a:gd name="T72" fmla="*/ 559 w 1012"/>
                <a:gd name="T73" fmla="*/ 111 h 1009"/>
                <a:gd name="T74" fmla="*/ 466 w 1012"/>
                <a:gd name="T75" fmla="*/ 107 h 1009"/>
                <a:gd name="T76" fmla="*/ 387 w 1012"/>
                <a:gd name="T77" fmla="*/ 17 h 1009"/>
                <a:gd name="T78" fmla="*/ 347 w 1012"/>
                <a:gd name="T79" fmla="*/ 15 h 1009"/>
                <a:gd name="T80" fmla="*/ 294 w 1012"/>
                <a:gd name="T81" fmla="*/ 28 h 1009"/>
                <a:gd name="T82" fmla="*/ 263 w 1012"/>
                <a:gd name="T83" fmla="*/ 135 h 1009"/>
                <a:gd name="T84" fmla="*/ 220 w 1012"/>
                <a:gd name="T85" fmla="*/ 177 h 1009"/>
                <a:gd name="T86" fmla="*/ 179 w 1012"/>
                <a:gd name="T87" fmla="*/ 240 h 1009"/>
                <a:gd name="T88" fmla="*/ 167 w 1012"/>
                <a:gd name="T89" fmla="*/ 307 h 1009"/>
                <a:gd name="T90" fmla="*/ 142 w 1012"/>
                <a:gd name="T91" fmla="*/ 941 h 1009"/>
                <a:gd name="T92" fmla="*/ 15 w 1012"/>
                <a:gd name="T93" fmla="*/ 850 h 1009"/>
                <a:gd name="T94" fmla="*/ 839 w 1012"/>
                <a:gd name="T95" fmla="*/ 807 h 1009"/>
                <a:gd name="T96" fmla="*/ 873 w 1012"/>
                <a:gd name="T97" fmla="*/ 960 h 1009"/>
                <a:gd name="T98" fmla="*/ 991 w 1012"/>
                <a:gd name="T99" fmla="*/ 849 h 1009"/>
                <a:gd name="T100" fmla="*/ 553 w 1012"/>
                <a:gd name="T101" fmla="*/ 669 h 1009"/>
                <a:gd name="T102" fmla="*/ 465 w 1012"/>
                <a:gd name="T103" fmla="*/ 745 h 1009"/>
                <a:gd name="T104" fmla="*/ 561 w 1012"/>
                <a:gd name="T105" fmla="*/ 701 h 1009"/>
                <a:gd name="T106" fmla="*/ 184 w 1012"/>
                <a:gd name="T107" fmla="*/ 831 h 1009"/>
                <a:gd name="T108" fmla="*/ 865 w 1012"/>
                <a:gd name="T109" fmla="*/ 83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2" h="1009">
                  <a:moveTo>
                    <a:pt x="790" y="443"/>
                  </a:moveTo>
                  <a:cubicBezTo>
                    <a:pt x="773" y="504"/>
                    <a:pt x="758" y="563"/>
                    <a:pt x="712" y="607"/>
                  </a:cubicBezTo>
                  <a:cubicBezTo>
                    <a:pt x="675" y="641"/>
                    <a:pt x="630" y="656"/>
                    <a:pt x="582" y="662"/>
                  </a:cubicBezTo>
                  <a:cubicBezTo>
                    <a:pt x="562" y="665"/>
                    <a:pt x="558" y="674"/>
                    <a:pt x="561" y="692"/>
                  </a:cubicBezTo>
                  <a:cubicBezTo>
                    <a:pt x="584" y="696"/>
                    <a:pt x="607" y="699"/>
                    <a:pt x="630" y="704"/>
                  </a:cubicBezTo>
                  <a:cubicBezTo>
                    <a:pt x="684" y="716"/>
                    <a:pt x="723" y="745"/>
                    <a:pt x="740" y="800"/>
                  </a:cubicBezTo>
                  <a:cubicBezTo>
                    <a:pt x="745" y="813"/>
                    <a:pt x="750" y="821"/>
                    <a:pt x="766" y="820"/>
                  </a:cubicBezTo>
                  <a:cubicBezTo>
                    <a:pt x="778" y="820"/>
                    <a:pt x="790" y="822"/>
                    <a:pt x="802" y="826"/>
                  </a:cubicBezTo>
                  <a:cubicBezTo>
                    <a:pt x="816" y="830"/>
                    <a:pt x="823" y="826"/>
                    <a:pt x="822" y="811"/>
                  </a:cubicBezTo>
                  <a:cubicBezTo>
                    <a:pt x="822" y="796"/>
                    <a:pt x="830" y="794"/>
                    <a:pt x="843" y="795"/>
                  </a:cubicBezTo>
                  <a:cubicBezTo>
                    <a:pt x="889" y="796"/>
                    <a:pt x="930" y="816"/>
                    <a:pt x="972" y="833"/>
                  </a:cubicBezTo>
                  <a:cubicBezTo>
                    <a:pt x="984" y="838"/>
                    <a:pt x="995" y="844"/>
                    <a:pt x="1012" y="851"/>
                  </a:cubicBezTo>
                  <a:cubicBezTo>
                    <a:pt x="981" y="871"/>
                    <a:pt x="955" y="887"/>
                    <a:pt x="929" y="903"/>
                  </a:cubicBezTo>
                  <a:cubicBezTo>
                    <a:pt x="946" y="937"/>
                    <a:pt x="964" y="971"/>
                    <a:pt x="981" y="1004"/>
                  </a:cubicBezTo>
                  <a:cubicBezTo>
                    <a:pt x="980" y="1006"/>
                    <a:pt x="978" y="1008"/>
                    <a:pt x="977" y="1009"/>
                  </a:cubicBezTo>
                  <a:cubicBezTo>
                    <a:pt x="939" y="994"/>
                    <a:pt x="902" y="980"/>
                    <a:pt x="862" y="964"/>
                  </a:cubicBezTo>
                  <a:cubicBezTo>
                    <a:pt x="859" y="978"/>
                    <a:pt x="857" y="988"/>
                    <a:pt x="854" y="1002"/>
                  </a:cubicBezTo>
                  <a:cubicBezTo>
                    <a:pt x="621" y="955"/>
                    <a:pt x="388" y="955"/>
                    <a:pt x="154" y="1002"/>
                  </a:cubicBezTo>
                  <a:cubicBezTo>
                    <a:pt x="151" y="989"/>
                    <a:pt x="149" y="979"/>
                    <a:pt x="146" y="964"/>
                  </a:cubicBezTo>
                  <a:cubicBezTo>
                    <a:pt x="107" y="979"/>
                    <a:pt x="69" y="994"/>
                    <a:pt x="32" y="1009"/>
                  </a:cubicBezTo>
                  <a:cubicBezTo>
                    <a:pt x="30" y="1007"/>
                    <a:pt x="29" y="1006"/>
                    <a:pt x="27" y="1004"/>
                  </a:cubicBezTo>
                  <a:cubicBezTo>
                    <a:pt x="44" y="970"/>
                    <a:pt x="61" y="937"/>
                    <a:pt x="79" y="903"/>
                  </a:cubicBezTo>
                  <a:cubicBezTo>
                    <a:pt x="54" y="888"/>
                    <a:pt x="27" y="871"/>
                    <a:pt x="0" y="854"/>
                  </a:cubicBezTo>
                  <a:cubicBezTo>
                    <a:pt x="21" y="829"/>
                    <a:pt x="139" y="792"/>
                    <a:pt x="182" y="796"/>
                  </a:cubicBezTo>
                  <a:cubicBezTo>
                    <a:pt x="184" y="806"/>
                    <a:pt x="187" y="816"/>
                    <a:pt x="190" y="827"/>
                  </a:cubicBezTo>
                  <a:cubicBezTo>
                    <a:pt x="218" y="824"/>
                    <a:pt x="246" y="820"/>
                    <a:pt x="274" y="816"/>
                  </a:cubicBezTo>
                  <a:cubicBezTo>
                    <a:pt x="277" y="816"/>
                    <a:pt x="282" y="811"/>
                    <a:pt x="283" y="807"/>
                  </a:cubicBezTo>
                  <a:cubicBezTo>
                    <a:pt x="307" y="733"/>
                    <a:pt x="366" y="707"/>
                    <a:pt x="437" y="699"/>
                  </a:cubicBezTo>
                  <a:cubicBezTo>
                    <a:pt x="442" y="698"/>
                    <a:pt x="446" y="698"/>
                    <a:pt x="451" y="697"/>
                  </a:cubicBezTo>
                  <a:cubicBezTo>
                    <a:pt x="453" y="696"/>
                    <a:pt x="454" y="695"/>
                    <a:pt x="457" y="693"/>
                  </a:cubicBezTo>
                  <a:cubicBezTo>
                    <a:pt x="456" y="686"/>
                    <a:pt x="455" y="679"/>
                    <a:pt x="454" y="668"/>
                  </a:cubicBezTo>
                  <a:cubicBezTo>
                    <a:pt x="319" y="661"/>
                    <a:pt x="208" y="614"/>
                    <a:pt x="162" y="469"/>
                  </a:cubicBezTo>
                  <a:cubicBezTo>
                    <a:pt x="156" y="478"/>
                    <a:pt x="152" y="485"/>
                    <a:pt x="148" y="490"/>
                  </a:cubicBezTo>
                  <a:cubicBezTo>
                    <a:pt x="130" y="510"/>
                    <a:pt x="101" y="510"/>
                    <a:pt x="81" y="491"/>
                  </a:cubicBezTo>
                  <a:cubicBezTo>
                    <a:pt x="50" y="461"/>
                    <a:pt x="31" y="429"/>
                    <a:pt x="41" y="383"/>
                  </a:cubicBezTo>
                  <a:cubicBezTo>
                    <a:pt x="48" y="347"/>
                    <a:pt x="89" y="333"/>
                    <a:pt x="121" y="352"/>
                  </a:cubicBezTo>
                  <a:cubicBezTo>
                    <a:pt x="124" y="354"/>
                    <a:pt x="128" y="357"/>
                    <a:pt x="135" y="362"/>
                  </a:cubicBezTo>
                  <a:cubicBezTo>
                    <a:pt x="131" y="316"/>
                    <a:pt x="134" y="275"/>
                    <a:pt x="151" y="237"/>
                  </a:cubicBezTo>
                  <a:cubicBezTo>
                    <a:pt x="164" y="209"/>
                    <a:pt x="182" y="182"/>
                    <a:pt x="200" y="157"/>
                  </a:cubicBezTo>
                  <a:cubicBezTo>
                    <a:pt x="207" y="147"/>
                    <a:pt x="220" y="141"/>
                    <a:pt x="231" y="135"/>
                  </a:cubicBezTo>
                  <a:cubicBezTo>
                    <a:pt x="250" y="126"/>
                    <a:pt x="263" y="114"/>
                    <a:pt x="263" y="89"/>
                  </a:cubicBezTo>
                  <a:cubicBezTo>
                    <a:pt x="263" y="68"/>
                    <a:pt x="270" y="46"/>
                    <a:pt x="278" y="26"/>
                  </a:cubicBezTo>
                  <a:cubicBezTo>
                    <a:pt x="284" y="11"/>
                    <a:pt x="295" y="12"/>
                    <a:pt x="302" y="28"/>
                  </a:cubicBezTo>
                  <a:cubicBezTo>
                    <a:pt x="307" y="40"/>
                    <a:pt x="309" y="52"/>
                    <a:pt x="313" y="68"/>
                  </a:cubicBezTo>
                  <a:cubicBezTo>
                    <a:pt x="319" y="50"/>
                    <a:pt x="322" y="35"/>
                    <a:pt x="327" y="21"/>
                  </a:cubicBezTo>
                  <a:cubicBezTo>
                    <a:pt x="330" y="14"/>
                    <a:pt x="337" y="10"/>
                    <a:pt x="342" y="4"/>
                  </a:cubicBezTo>
                  <a:cubicBezTo>
                    <a:pt x="347" y="10"/>
                    <a:pt x="354" y="15"/>
                    <a:pt x="358" y="21"/>
                  </a:cubicBezTo>
                  <a:cubicBezTo>
                    <a:pt x="362" y="28"/>
                    <a:pt x="361" y="36"/>
                    <a:pt x="366" y="44"/>
                  </a:cubicBezTo>
                  <a:cubicBezTo>
                    <a:pt x="369" y="33"/>
                    <a:pt x="372" y="21"/>
                    <a:pt x="377" y="11"/>
                  </a:cubicBezTo>
                  <a:cubicBezTo>
                    <a:pt x="378" y="6"/>
                    <a:pt x="383" y="3"/>
                    <a:pt x="387" y="0"/>
                  </a:cubicBezTo>
                  <a:cubicBezTo>
                    <a:pt x="390" y="3"/>
                    <a:pt x="395" y="7"/>
                    <a:pt x="396" y="11"/>
                  </a:cubicBezTo>
                  <a:cubicBezTo>
                    <a:pt x="399" y="24"/>
                    <a:pt x="400" y="37"/>
                    <a:pt x="402" y="50"/>
                  </a:cubicBezTo>
                  <a:cubicBezTo>
                    <a:pt x="403" y="57"/>
                    <a:pt x="404" y="64"/>
                    <a:pt x="406" y="77"/>
                  </a:cubicBezTo>
                  <a:cubicBezTo>
                    <a:pt x="412" y="58"/>
                    <a:pt x="415" y="44"/>
                    <a:pt x="421" y="32"/>
                  </a:cubicBezTo>
                  <a:cubicBezTo>
                    <a:pt x="424" y="24"/>
                    <a:pt x="432" y="13"/>
                    <a:pt x="438" y="13"/>
                  </a:cubicBezTo>
                  <a:cubicBezTo>
                    <a:pt x="445" y="13"/>
                    <a:pt x="452" y="23"/>
                    <a:pt x="459" y="28"/>
                  </a:cubicBezTo>
                  <a:cubicBezTo>
                    <a:pt x="466" y="21"/>
                    <a:pt x="475" y="12"/>
                    <a:pt x="484" y="3"/>
                  </a:cubicBezTo>
                  <a:cubicBezTo>
                    <a:pt x="493" y="12"/>
                    <a:pt x="502" y="22"/>
                    <a:pt x="509" y="30"/>
                  </a:cubicBezTo>
                  <a:cubicBezTo>
                    <a:pt x="516" y="25"/>
                    <a:pt x="524" y="18"/>
                    <a:pt x="533" y="11"/>
                  </a:cubicBezTo>
                  <a:cubicBezTo>
                    <a:pt x="541" y="23"/>
                    <a:pt x="550" y="34"/>
                    <a:pt x="559" y="47"/>
                  </a:cubicBezTo>
                  <a:cubicBezTo>
                    <a:pt x="562" y="39"/>
                    <a:pt x="564" y="29"/>
                    <a:pt x="567" y="20"/>
                  </a:cubicBezTo>
                  <a:cubicBezTo>
                    <a:pt x="569" y="15"/>
                    <a:pt x="575" y="11"/>
                    <a:pt x="578" y="7"/>
                  </a:cubicBezTo>
                  <a:cubicBezTo>
                    <a:pt x="582" y="11"/>
                    <a:pt x="589" y="15"/>
                    <a:pt x="590" y="20"/>
                  </a:cubicBezTo>
                  <a:cubicBezTo>
                    <a:pt x="594" y="30"/>
                    <a:pt x="594" y="41"/>
                    <a:pt x="599" y="53"/>
                  </a:cubicBezTo>
                  <a:cubicBezTo>
                    <a:pt x="607" y="38"/>
                    <a:pt x="614" y="22"/>
                    <a:pt x="622" y="6"/>
                  </a:cubicBezTo>
                  <a:cubicBezTo>
                    <a:pt x="624" y="6"/>
                    <a:pt x="626" y="6"/>
                    <a:pt x="628" y="5"/>
                  </a:cubicBezTo>
                  <a:cubicBezTo>
                    <a:pt x="634" y="29"/>
                    <a:pt x="640" y="52"/>
                    <a:pt x="647" y="75"/>
                  </a:cubicBezTo>
                  <a:cubicBezTo>
                    <a:pt x="650" y="86"/>
                    <a:pt x="656" y="98"/>
                    <a:pt x="664" y="106"/>
                  </a:cubicBezTo>
                  <a:cubicBezTo>
                    <a:pt x="683" y="126"/>
                    <a:pt x="705" y="143"/>
                    <a:pt x="725" y="163"/>
                  </a:cubicBezTo>
                  <a:cubicBezTo>
                    <a:pt x="764" y="203"/>
                    <a:pt x="778" y="252"/>
                    <a:pt x="779" y="307"/>
                  </a:cubicBezTo>
                  <a:cubicBezTo>
                    <a:pt x="779" y="312"/>
                    <a:pt x="779" y="317"/>
                    <a:pt x="779" y="319"/>
                  </a:cubicBezTo>
                  <a:cubicBezTo>
                    <a:pt x="797" y="313"/>
                    <a:pt x="814" y="304"/>
                    <a:pt x="832" y="304"/>
                  </a:cubicBezTo>
                  <a:cubicBezTo>
                    <a:pt x="863" y="303"/>
                    <a:pt x="881" y="322"/>
                    <a:pt x="887" y="353"/>
                  </a:cubicBezTo>
                  <a:cubicBezTo>
                    <a:pt x="896" y="396"/>
                    <a:pt x="880" y="430"/>
                    <a:pt x="849" y="458"/>
                  </a:cubicBezTo>
                  <a:cubicBezTo>
                    <a:pt x="835" y="470"/>
                    <a:pt x="821" y="468"/>
                    <a:pt x="807" y="459"/>
                  </a:cubicBezTo>
                  <a:cubicBezTo>
                    <a:pt x="801" y="455"/>
                    <a:pt x="796" y="449"/>
                    <a:pt x="790" y="443"/>
                  </a:cubicBezTo>
                  <a:close/>
                  <a:moveTo>
                    <a:pt x="143" y="403"/>
                  </a:moveTo>
                  <a:cubicBezTo>
                    <a:pt x="141" y="396"/>
                    <a:pt x="138" y="390"/>
                    <a:pt x="136" y="383"/>
                  </a:cubicBezTo>
                  <a:cubicBezTo>
                    <a:pt x="128" y="364"/>
                    <a:pt x="107" y="350"/>
                    <a:pt x="87" y="352"/>
                  </a:cubicBezTo>
                  <a:cubicBezTo>
                    <a:pt x="66" y="354"/>
                    <a:pt x="55" y="366"/>
                    <a:pt x="49" y="387"/>
                  </a:cubicBezTo>
                  <a:cubicBezTo>
                    <a:pt x="39" y="429"/>
                    <a:pt x="60" y="457"/>
                    <a:pt x="86" y="484"/>
                  </a:cubicBezTo>
                  <a:cubicBezTo>
                    <a:pt x="97" y="495"/>
                    <a:pt x="109" y="500"/>
                    <a:pt x="124" y="495"/>
                  </a:cubicBezTo>
                  <a:cubicBezTo>
                    <a:pt x="140" y="489"/>
                    <a:pt x="150" y="477"/>
                    <a:pt x="151" y="459"/>
                  </a:cubicBezTo>
                  <a:cubicBezTo>
                    <a:pt x="152" y="452"/>
                    <a:pt x="151" y="446"/>
                    <a:pt x="151" y="439"/>
                  </a:cubicBezTo>
                  <a:cubicBezTo>
                    <a:pt x="162" y="452"/>
                    <a:pt x="167" y="464"/>
                    <a:pt x="173" y="477"/>
                  </a:cubicBezTo>
                  <a:cubicBezTo>
                    <a:pt x="199" y="542"/>
                    <a:pt x="236" y="599"/>
                    <a:pt x="305" y="626"/>
                  </a:cubicBezTo>
                  <a:cubicBezTo>
                    <a:pt x="416" y="669"/>
                    <a:pt x="529" y="673"/>
                    <a:pt x="642" y="638"/>
                  </a:cubicBezTo>
                  <a:cubicBezTo>
                    <a:pt x="685" y="625"/>
                    <a:pt x="717" y="597"/>
                    <a:pt x="739" y="557"/>
                  </a:cubicBezTo>
                  <a:cubicBezTo>
                    <a:pt x="765" y="510"/>
                    <a:pt x="779" y="460"/>
                    <a:pt x="785" y="409"/>
                  </a:cubicBezTo>
                  <a:cubicBezTo>
                    <a:pt x="792" y="422"/>
                    <a:pt x="799" y="437"/>
                    <a:pt x="809" y="448"/>
                  </a:cubicBezTo>
                  <a:cubicBezTo>
                    <a:pt x="815" y="454"/>
                    <a:pt x="830" y="458"/>
                    <a:pt x="837" y="454"/>
                  </a:cubicBezTo>
                  <a:cubicBezTo>
                    <a:pt x="873" y="438"/>
                    <a:pt x="892" y="374"/>
                    <a:pt x="875" y="337"/>
                  </a:cubicBezTo>
                  <a:cubicBezTo>
                    <a:pt x="863" y="314"/>
                    <a:pt x="811" y="297"/>
                    <a:pt x="796" y="326"/>
                  </a:cubicBezTo>
                  <a:cubicBezTo>
                    <a:pt x="788" y="340"/>
                    <a:pt x="784" y="358"/>
                    <a:pt x="778" y="374"/>
                  </a:cubicBezTo>
                  <a:cubicBezTo>
                    <a:pt x="780" y="374"/>
                    <a:pt x="782" y="374"/>
                    <a:pt x="784" y="374"/>
                  </a:cubicBezTo>
                  <a:cubicBezTo>
                    <a:pt x="778" y="360"/>
                    <a:pt x="776" y="344"/>
                    <a:pt x="766" y="334"/>
                  </a:cubicBezTo>
                  <a:cubicBezTo>
                    <a:pt x="725" y="295"/>
                    <a:pt x="690" y="253"/>
                    <a:pt x="668" y="201"/>
                  </a:cubicBezTo>
                  <a:cubicBezTo>
                    <a:pt x="651" y="158"/>
                    <a:pt x="616" y="142"/>
                    <a:pt x="570" y="151"/>
                  </a:cubicBezTo>
                  <a:cubicBezTo>
                    <a:pt x="536" y="158"/>
                    <a:pt x="501" y="160"/>
                    <a:pt x="466" y="162"/>
                  </a:cubicBezTo>
                  <a:cubicBezTo>
                    <a:pt x="441" y="163"/>
                    <a:pt x="415" y="161"/>
                    <a:pt x="390" y="159"/>
                  </a:cubicBezTo>
                  <a:cubicBezTo>
                    <a:pt x="372" y="159"/>
                    <a:pt x="354" y="156"/>
                    <a:pt x="336" y="157"/>
                  </a:cubicBezTo>
                  <a:cubicBezTo>
                    <a:pt x="323" y="157"/>
                    <a:pt x="307" y="160"/>
                    <a:pt x="296" y="167"/>
                  </a:cubicBezTo>
                  <a:cubicBezTo>
                    <a:pt x="265" y="186"/>
                    <a:pt x="246" y="216"/>
                    <a:pt x="228" y="247"/>
                  </a:cubicBezTo>
                  <a:cubicBezTo>
                    <a:pt x="207" y="284"/>
                    <a:pt x="193" y="327"/>
                    <a:pt x="159" y="357"/>
                  </a:cubicBezTo>
                  <a:cubicBezTo>
                    <a:pt x="146" y="370"/>
                    <a:pt x="138" y="384"/>
                    <a:pt x="143" y="403"/>
                  </a:cubicBezTo>
                  <a:close/>
                  <a:moveTo>
                    <a:pt x="502" y="816"/>
                  </a:moveTo>
                  <a:cubicBezTo>
                    <a:pt x="388" y="812"/>
                    <a:pt x="272" y="824"/>
                    <a:pt x="156" y="844"/>
                  </a:cubicBezTo>
                  <a:cubicBezTo>
                    <a:pt x="141" y="846"/>
                    <a:pt x="134" y="853"/>
                    <a:pt x="138" y="869"/>
                  </a:cubicBezTo>
                  <a:cubicBezTo>
                    <a:pt x="145" y="900"/>
                    <a:pt x="150" y="932"/>
                    <a:pt x="157" y="963"/>
                  </a:cubicBezTo>
                  <a:cubicBezTo>
                    <a:pt x="163" y="990"/>
                    <a:pt x="165" y="990"/>
                    <a:pt x="192" y="986"/>
                  </a:cubicBezTo>
                  <a:cubicBezTo>
                    <a:pt x="249" y="977"/>
                    <a:pt x="306" y="970"/>
                    <a:pt x="364" y="963"/>
                  </a:cubicBezTo>
                  <a:cubicBezTo>
                    <a:pt x="389" y="960"/>
                    <a:pt x="415" y="960"/>
                    <a:pt x="441" y="959"/>
                  </a:cubicBezTo>
                  <a:cubicBezTo>
                    <a:pt x="470" y="958"/>
                    <a:pt x="499" y="956"/>
                    <a:pt x="528" y="957"/>
                  </a:cubicBezTo>
                  <a:cubicBezTo>
                    <a:pt x="550" y="957"/>
                    <a:pt x="571" y="960"/>
                    <a:pt x="593" y="962"/>
                  </a:cubicBezTo>
                  <a:cubicBezTo>
                    <a:pt x="625" y="963"/>
                    <a:pt x="657" y="962"/>
                    <a:pt x="688" y="966"/>
                  </a:cubicBezTo>
                  <a:cubicBezTo>
                    <a:pt x="734" y="971"/>
                    <a:pt x="779" y="980"/>
                    <a:pt x="824" y="987"/>
                  </a:cubicBezTo>
                  <a:cubicBezTo>
                    <a:pt x="835" y="989"/>
                    <a:pt x="848" y="992"/>
                    <a:pt x="850" y="973"/>
                  </a:cubicBezTo>
                  <a:cubicBezTo>
                    <a:pt x="855" y="939"/>
                    <a:pt x="859" y="906"/>
                    <a:pt x="868" y="873"/>
                  </a:cubicBezTo>
                  <a:cubicBezTo>
                    <a:pt x="874" y="849"/>
                    <a:pt x="862" y="846"/>
                    <a:pt x="845" y="843"/>
                  </a:cubicBezTo>
                  <a:cubicBezTo>
                    <a:pt x="733" y="823"/>
                    <a:pt x="620" y="813"/>
                    <a:pt x="502" y="816"/>
                  </a:cubicBezTo>
                  <a:close/>
                  <a:moveTo>
                    <a:pt x="146" y="356"/>
                  </a:moveTo>
                  <a:cubicBezTo>
                    <a:pt x="180" y="328"/>
                    <a:pt x="195" y="286"/>
                    <a:pt x="216" y="250"/>
                  </a:cubicBezTo>
                  <a:cubicBezTo>
                    <a:pt x="234" y="218"/>
                    <a:pt x="252" y="186"/>
                    <a:pt x="282" y="164"/>
                  </a:cubicBezTo>
                  <a:cubicBezTo>
                    <a:pt x="299" y="151"/>
                    <a:pt x="316" y="142"/>
                    <a:pt x="339" y="146"/>
                  </a:cubicBezTo>
                  <a:cubicBezTo>
                    <a:pt x="362" y="150"/>
                    <a:pt x="386" y="150"/>
                    <a:pt x="410" y="150"/>
                  </a:cubicBezTo>
                  <a:cubicBezTo>
                    <a:pt x="467" y="150"/>
                    <a:pt x="523" y="154"/>
                    <a:pt x="579" y="141"/>
                  </a:cubicBezTo>
                  <a:cubicBezTo>
                    <a:pt x="622" y="131"/>
                    <a:pt x="662" y="154"/>
                    <a:pt x="676" y="193"/>
                  </a:cubicBezTo>
                  <a:cubicBezTo>
                    <a:pt x="692" y="241"/>
                    <a:pt x="727" y="275"/>
                    <a:pt x="757" y="314"/>
                  </a:cubicBezTo>
                  <a:cubicBezTo>
                    <a:pt x="760" y="316"/>
                    <a:pt x="763" y="318"/>
                    <a:pt x="767" y="320"/>
                  </a:cubicBezTo>
                  <a:cubicBezTo>
                    <a:pt x="769" y="319"/>
                    <a:pt x="771" y="317"/>
                    <a:pt x="773" y="316"/>
                  </a:cubicBezTo>
                  <a:cubicBezTo>
                    <a:pt x="767" y="302"/>
                    <a:pt x="760" y="288"/>
                    <a:pt x="754" y="273"/>
                  </a:cubicBezTo>
                  <a:cubicBezTo>
                    <a:pt x="757" y="272"/>
                    <a:pt x="762" y="269"/>
                    <a:pt x="772" y="264"/>
                  </a:cubicBezTo>
                  <a:cubicBezTo>
                    <a:pt x="760" y="258"/>
                    <a:pt x="752" y="254"/>
                    <a:pt x="744" y="250"/>
                  </a:cubicBezTo>
                  <a:cubicBezTo>
                    <a:pt x="749" y="246"/>
                    <a:pt x="754" y="243"/>
                    <a:pt x="763" y="237"/>
                  </a:cubicBezTo>
                  <a:cubicBezTo>
                    <a:pt x="751" y="232"/>
                    <a:pt x="744" y="229"/>
                    <a:pt x="737" y="227"/>
                  </a:cubicBezTo>
                  <a:cubicBezTo>
                    <a:pt x="740" y="220"/>
                    <a:pt x="743" y="214"/>
                    <a:pt x="745" y="208"/>
                  </a:cubicBezTo>
                  <a:cubicBezTo>
                    <a:pt x="738" y="206"/>
                    <a:pt x="730" y="203"/>
                    <a:pt x="722" y="201"/>
                  </a:cubicBezTo>
                  <a:cubicBezTo>
                    <a:pt x="750" y="163"/>
                    <a:pt x="702" y="189"/>
                    <a:pt x="701" y="173"/>
                  </a:cubicBezTo>
                  <a:cubicBezTo>
                    <a:pt x="703" y="171"/>
                    <a:pt x="707" y="168"/>
                    <a:pt x="715" y="161"/>
                  </a:cubicBezTo>
                  <a:cubicBezTo>
                    <a:pt x="700" y="159"/>
                    <a:pt x="691" y="158"/>
                    <a:pt x="681" y="157"/>
                  </a:cubicBezTo>
                  <a:cubicBezTo>
                    <a:pt x="688" y="139"/>
                    <a:pt x="686" y="137"/>
                    <a:pt x="658" y="131"/>
                  </a:cubicBezTo>
                  <a:cubicBezTo>
                    <a:pt x="657" y="125"/>
                    <a:pt x="658" y="116"/>
                    <a:pt x="654" y="114"/>
                  </a:cubicBezTo>
                  <a:cubicBezTo>
                    <a:pt x="638" y="102"/>
                    <a:pt x="638" y="85"/>
                    <a:pt x="635" y="68"/>
                  </a:cubicBezTo>
                  <a:cubicBezTo>
                    <a:pt x="633" y="55"/>
                    <a:pt x="629" y="42"/>
                    <a:pt x="626" y="29"/>
                  </a:cubicBezTo>
                  <a:cubicBezTo>
                    <a:pt x="601" y="52"/>
                    <a:pt x="612" y="84"/>
                    <a:pt x="600" y="109"/>
                  </a:cubicBezTo>
                  <a:cubicBezTo>
                    <a:pt x="593" y="81"/>
                    <a:pt x="586" y="53"/>
                    <a:pt x="580" y="24"/>
                  </a:cubicBezTo>
                  <a:cubicBezTo>
                    <a:pt x="578" y="24"/>
                    <a:pt x="576" y="24"/>
                    <a:pt x="574" y="24"/>
                  </a:cubicBezTo>
                  <a:cubicBezTo>
                    <a:pt x="569" y="53"/>
                    <a:pt x="564" y="82"/>
                    <a:pt x="559" y="111"/>
                  </a:cubicBezTo>
                  <a:cubicBezTo>
                    <a:pt x="551" y="81"/>
                    <a:pt x="552" y="49"/>
                    <a:pt x="530" y="22"/>
                  </a:cubicBezTo>
                  <a:cubicBezTo>
                    <a:pt x="507" y="48"/>
                    <a:pt x="517" y="82"/>
                    <a:pt x="508" y="114"/>
                  </a:cubicBezTo>
                  <a:cubicBezTo>
                    <a:pt x="491" y="80"/>
                    <a:pt x="512" y="40"/>
                    <a:pt x="482" y="12"/>
                  </a:cubicBezTo>
                  <a:cubicBezTo>
                    <a:pt x="464" y="43"/>
                    <a:pt x="462" y="74"/>
                    <a:pt x="466" y="107"/>
                  </a:cubicBezTo>
                  <a:cubicBezTo>
                    <a:pt x="444" y="83"/>
                    <a:pt x="463" y="45"/>
                    <a:pt x="434" y="18"/>
                  </a:cubicBezTo>
                  <a:cubicBezTo>
                    <a:pt x="425" y="52"/>
                    <a:pt x="417" y="81"/>
                    <a:pt x="409" y="110"/>
                  </a:cubicBezTo>
                  <a:cubicBezTo>
                    <a:pt x="407" y="111"/>
                    <a:pt x="405" y="111"/>
                    <a:pt x="403" y="111"/>
                  </a:cubicBezTo>
                  <a:cubicBezTo>
                    <a:pt x="398" y="80"/>
                    <a:pt x="393" y="48"/>
                    <a:pt x="387" y="17"/>
                  </a:cubicBezTo>
                  <a:cubicBezTo>
                    <a:pt x="386" y="17"/>
                    <a:pt x="385" y="17"/>
                    <a:pt x="384" y="16"/>
                  </a:cubicBezTo>
                  <a:cubicBezTo>
                    <a:pt x="377" y="44"/>
                    <a:pt x="370" y="72"/>
                    <a:pt x="364" y="100"/>
                  </a:cubicBezTo>
                  <a:cubicBezTo>
                    <a:pt x="363" y="99"/>
                    <a:pt x="362" y="99"/>
                    <a:pt x="361" y="99"/>
                  </a:cubicBezTo>
                  <a:cubicBezTo>
                    <a:pt x="356" y="71"/>
                    <a:pt x="351" y="43"/>
                    <a:pt x="347" y="15"/>
                  </a:cubicBezTo>
                  <a:cubicBezTo>
                    <a:pt x="344" y="15"/>
                    <a:pt x="342" y="15"/>
                    <a:pt x="339" y="15"/>
                  </a:cubicBezTo>
                  <a:cubicBezTo>
                    <a:pt x="330" y="47"/>
                    <a:pt x="320" y="80"/>
                    <a:pt x="311" y="112"/>
                  </a:cubicBezTo>
                  <a:cubicBezTo>
                    <a:pt x="309" y="111"/>
                    <a:pt x="308" y="111"/>
                    <a:pt x="306" y="111"/>
                  </a:cubicBezTo>
                  <a:cubicBezTo>
                    <a:pt x="302" y="83"/>
                    <a:pt x="298" y="56"/>
                    <a:pt x="294" y="28"/>
                  </a:cubicBezTo>
                  <a:cubicBezTo>
                    <a:pt x="291" y="28"/>
                    <a:pt x="288" y="28"/>
                    <a:pt x="285" y="28"/>
                  </a:cubicBezTo>
                  <a:cubicBezTo>
                    <a:pt x="282" y="39"/>
                    <a:pt x="279" y="50"/>
                    <a:pt x="275" y="61"/>
                  </a:cubicBezTo>
                  <a:cubicBezTo>
                    <a:pt x="268" y="83"/>
                    <a:pt x="279" y="109"/>
                    <a:pt x="260" y="129"/>
                  </a:cubicBezTo>
                  <a:cubicBezTo>
                    <a:pt x="259" y="130"/>
                    <a:pt x="263" y="135"/>
                    <a:pt x="263" y="135"/>
                  </a:cubicBezTo>
                  <a:cubicBezTo>
                    <a:pt x="252" y="140"/>
                    <a:pt x="242" y="145"/>
                    <a:pt x="233" y="150"/>
                  </a:cubicBezTo>
                  <a:cubicBezTo>
                    <a:pt x="233" y="151"/>
                    <a:pt x="234" y="151"/>
                    <a:pt x="234" y="152"/>
                  </a:cubicBezTo>
                  <a:cubicBezTo>
                    <a:pt x="228" y="154"/>
                    <a:pt x="221" y="155"/>
                    <a:pt x="214" y="157"/>
                  </a:cubicBezTo>
                  <a:cubicBezTo>
                    <a:pt x="216" y="163"/>
                    <a:pt x="218" y="170"/>
                    <a:pt x="220" y="177"/>
                  </a:cubicBezTo>
                  <a:cubicBezTo>
                    <a:pt x="212" y="178"/>
                    <a:pt x="200" y="177"/>
                    <a:pt x="192" y="182"/>
                  </a:cubicBezTo>
                  <a:cubicBezTo>
                    <a:pt x="189" y="183"/>
                    <a:pt x="193" y="198"/>
                    <a:pt x="193" y="204"/>
                  </a:cubicBezTo>
                  <a:cubicBezTo>
                    <a:pt x="185" y="210"/>
                    <a:pt x="175" y="215"/>
                    <a:pt x="169" y="223"/>
                  </a:cubicBezTo>
                  <a:cubicBezTo>
                    <a:pt x="167" y="226"/>
                    <a:pt x="176" y="237"/>
                    <a:pt x="179" y="240"/>
                  </a:cubicBezTo>
                  <a:cubicBezTo>
                    <a:pt x="172" y="246"/>
                    <a:pt x="163" y="253"/>
                    <a:pt x="154" y="260"/>
                  </a:cubicBezTo>
                  <a:cubicBezTo>
                    <a:pt x="160" y="266"/>
                    <a:pt x="165" y="271"/>
                    <a:pt x="172" y="276"/>
                  </a:cubicBezTo>
                  <a:cubicBezTo>
                    <a:pt x="166" y="286"/>
                    <a:pt x="140" y="278"/>
                    <a:pt x="146" y="302"/>
                  </a:cubicBezTo>
                  <a:cubicBezTo>
                    <a:pt x="151" y="303"/>
                    <a:pt x="156" y="305"/>
                    <a:pt x="167" y="307"/>
                  </a:cubicBezTo>
                  <a:cubicBezTo>
                    <a:pt x="143" y="319"/>
                    <a:pt x="138" y="336"/>
                    <a:pt x="146" y="356"/>
                  </a:cubicBezTo>
                  <a:close/>
                  <a:moveTo>
                    <a:pt x="39" y="997"/>
                  </a:moveTo>
                  <a:cubicBezTo>
                    <a:pt x="76" y="983"/>
                    <a:pt x="107" y="972"/>
                    <a:pt x="137" y="959"/>
                  </a:cubicBezTo>
                  <a:cubicBezTo>
                    <a:pt x="141" y="958"/>
                    <a:pt x="143" y="947"/>
                    <a:pt x="142" y="941"/>
                  </a:cubicBezTo>
                  <a:cubicBezTo>
                    <a:pt x="138" y="912"/>
                    <a:pt x="133" y="884"/>
                    <a:pt x="126" y="855"/>
                  </a:cubicBezTo>
                  <a:cubicBezTo>
                    <a:pt x="123" y="843"/>
                    <a:pt x="126" y="837"/>
                    <a:pt x="135" y="831"/>
                  </a:cubicBezTo>
                  <a:cubicBezTo>
                    <a:pt x="147" y="823"/>
                    <a:pt x="159" y="815"/>
                    <a:pt x="170" y="807"/>
                  </a:cubicBezTo>
                  <a:cubicBezTo>
                    <a:pt x="112" y="802"/>
                    <a:pt x="65" y="830"/>
                    <a:pt x="15" y="850"/>
                  </a:cubicBezTo>
                  <a:cubicBezTo>
                    <a:pt x="15" y="852"/>
                    <a:pt x="14" y="854"/>
                    <a:pt x="14" y="857"/>
                  </a:cubicBezTo>
                  <a:cubicBezTo>
                    <a:pt x="43" y="872"/>
                    <a:pt x="72" y="887"/>
                    <a:pt x="100" y="901"/>
                  </a:cubicBezTo>
                  <a:cubicBezTo>
                    <a:pt x="68" y="921"/>
                    <a:pt x="59" y="959"/>
                    <a:pt x="39" y="997"/>
                  </a:cubicBezTo>
                  <a:close/>
                  <a:moveTo>
                    <a:pt x="839" y="807"/>
                  </a:moveTo>
                  <a:cubicBezTo>
                    <a:pt x="848" y="814"/>
                    <a:pt x="857" y="820"/>
                    <a:pt x="867" y="826"/>
                  </a:cubicBezTo>
                  <a:cubicBezTo>
                    <a:pt x="879" y="833"/>
                    <a:pt x="885" y="841"/>
                    <a:pt x="881" y="856"/>
                  </a:cubicBezTo>
                  <a:cubicBezTo>
                    <a:pt x="874" y="885"/>
                    <a:pt x="870" y="913"/>
                    <a:pt x="866" y="942"/>
                  </a:cubicBezTo>
                  <a:cubicBezTo>
                    <a:pt x="865" y="948"/>
                    <a:pt x="869" y="958"/>
                    <a:pt x="873" y="960"/>
                  </a:cubicBezTo>
                  <a:cubicBezTo>
                    <a:pt x="902" y="972"/>
                    <a:pt x="933" y="983"/>
                    <a:pt x="968" y="996"/>
                  </a:cubicBezTo>
                  <a:cubicBezTo>
                    <a:pt x="947" y="959"/>
                    <a:pt x="939" y="920"/>
                    <a:pt x="907" y="901"/>
                  </a:cubicBezTo>
                  <a:cubicBezTo>
                    <a:pt x="935" y="887"/>
                    <a:pt x="964" y="872"/>
                    <a:pt x="993" y="856"/>
                  </a:cubicBezTo>
                  <a:cubicBezTo>
                    <a:pt x="992" y="854"/>
                    <a:pt x="992" y="852"/>
                    <a:pt x="991" y="849"/>
                  </a:cubicBezTo>
                  <a:cubicBezTo>
                    <a:pt x="942" y="830"/>
                    <a:pt x="895" y="803"/>
                    <a:pt x="839" y="807"/>
                  </a:cubicBezTo>
                  <a:close/>
                  <a:moveTo>
                    <a:pt x="559" y="734"/>
                  </a:moveTo>
                  <a:cubicBezTo>
                    <a:pt x="557" y="734"/>
                    <a:pt x="555" y="734"/>
                    <a:pt x="553" y="734"/>
                  </a:cubicBezTo>
                  <a:cubicBezTo>
                    <a:pt x="553" y="712"/>
                    <a:pt x="553" y="690"/>
                    <a:pt x="553" y="669"/>
                  </a:cubicBezTo>
                  <a:cubicBezTo>
                    <a:pt x="521" y="669"/>
                    <a:pt x="493" y="669"/>
                    <a:pt x="466" y="669"/>
                  </a:cubicBezTo>
                  <a:cubicBezTo>
                    <a:pt x="463" y="691"/>
                    <a:pt x="477" y="713"/>
                    <a:pt x="465" y="739"/>
                  </a:cubicBezTo>
                  <a:cubicBezTo>
                    <a:pt x="462" y="725"/>
                    <a:pt x="460" y="716"/>
                    <a:pt x="458" y="705"/>
                  </a:cubicBezTo>
                  <a:cubicBezTo>
                    <a:pt x="442" y="723"/>
                    <a:pt x="445" y="743"/>
                    <a:pt x="465" y="745"/>
                  </a:cubicBezTo>
                  <a:cubicBezTo>
                    <a:pt x="492" y="749"/>
                    <a:pt x="521" y="748"/>
                    <a:pt x="548" y="748"/>
                  </a:cubicBezTo>
                  <a:cubicBezTo>
                    <a:pt x="556" y="748"/>
                    <a:pt x="567" y="745"/>
                    <a:pt x="572" y="740"/>
                  </a:cubicBezTo>
                  <a:cubicBezTo>
                    <a:pt x="577" y="733"/>
                    <a:pt x="579" y="722"/>
                    <a:pt x="579" y="712"/>
                  </a:cubicBezTo>
                  <a:cubicBezTo>
                    <a:pt x="579" y="709"/>
                    <a:pt x="569" y="706"/>
                    <a:pt x="561" y="701"/>
                  </a:cubicBezTo>
                  <a:cubicBezTo>
                    <a:pt x="560" y="716"/>
                    <a:pt x="559" y="725"/>
                    <a:pt x="559" y="734"/>
                  </a:cubicBezTo>
                  <a:close/>
                  <a:moveTo>
                    <a:pt x="140" y="834"/>
                  </a:moveTo>
                  <a:cubicBezTo>
                    <a:pt x="140" y="836"/>
                    <a:pt x="141" y="838"/>
                    <a:pt x="141" y="840"/>
                  </a:cubicBezTo>
                  <a:cubicBezTo>
                    <a:pt x="155" y="837"/>
                    <a:pt x="169" y="834"/>
                    <a:pt x="184" y="831"/>
                  </a:cubicBezTo>
                  <a:cubicBezTo>
                    <a:pt x="182" y="823"/>
                    <a:pt x="180" y="816"/>
                    <a:pt x="178" y="809"/>
                  </a:cubicBezTo>
                  <a:cubicBezTo>
                    <a:pt x="164" y="819"/>
                    <a:pt x="152" y="827"/>
                    <a:pt x="140" y="834"/>
                  </a:cubicBezTo>
                  <a:close/>
                  <a:moveTo>
                    <a:pt x="827" y="832"/>
                  </a:moveTo>
                  <a:cubicBezTo>
                    <a:pt x="841" y="835"/>
                    <a:pt x="853" y="837"/>
                    <a:pt x="865" y="839"/>
                  </a:cubicBezTo>
                  <a:cubicBezTo>
                    <a:pt x="865" y="837"/>
                    <a:pt x="866" y="835"/>
                    <a:pt x="866" y="834"/>
                  </a:cubicBezTo>
                  <a:cubicBezTo>
                    <a:pt x="855" y="826"/>
                    <a:pt x="843" y="819"/>
                    <a:pt x="829" y="810"/>
                  </a:cubicBezTo>
                  <a:cubicBezTo>
                    <a:pt x="828" y="818"/>
                    <a:pt x="827" y="824"/>
                    <a:pt x="827" y="8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6" name="Freeform 7">
              <a:extLst>
                <a:ext uri="{FF2B5EF4-FFF2-40B4-BE49-F238E27FC236}">
                  <a16:creationId xmlns:a16="http://schemas.microsoft.com/office/drawing/2014/main" id="{E62F7886-C3AE-44FD-93BA-7C7BFCED1B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7" y="818"/>
              <a:ext cx="1239" cy="1243"/>
            </a:xfrm>
            <a:custGeom>
              <a:avLst/>
              <a:gdLst>
                <a:gd name="T0" fmla="*/ 863 w 1013"/>
                <a:gd name="T1" fmla="*/ 972 h 1016"/>
                <a:gd name="T2" fmla="*/ 319 w 1013"/>
                <a:gd name="T3" fmla="*/ 983 h 1016"/>
                <a:gd name="T4" fmla="*/ 30 w 1013"/>
                <a:gd name="T5" fmla="*/ 1016 h 1016"/>
                <a:gd name="T6" fmla="*/ 8 w 1013"/>
                <a:gd name="T7" fmla="*/ 853 h 1016"/>
                <a:gd name="T8" fmla="*/ 209 w 1013"/>
                <a:gd name="T9" fmla="*/ 832 h 1016"/>
                <a:gd name="T10" fmla="*/ 442 w 1013"/>
                <a:gd name="T11" fmla="*/ 705 h 1016"/>
                <a:gd name="T12" fmla="*/ 180 w 1013"/>
                <a:gd name="T13" fmla="*/ 520 h 1016"/>
                <a:gd name="T14" fmla="*/ 39 w 1013"/>
                <a:gd name="T15" fmla="*/ 428 h 1016"/>
                <a:gd name="T16" fmla="*/ 207 w 1013"/>
                <a:gd name="T17" fmla="*/ 157 h 1016"/>
                <a:gd name="T18" fmla="*/ 291 w 1013"/>
                <a:gd name="T19" fmla="*/ 23 h 1016"/>
                <a:gd name="T20" fmla="*/ 343 w 1013"/>
                <a:gd name="T21" fmla="*/ 11 h 1016"/>
                <a:gd name="T22" fmla="*/ 388 w 1013"/>
                <a:gd name="T23" fmla="*/ 7 h 1016"/>
                <a:gd name="T24" fmla="*/ 436 w 1013"/>
                <a:gd name="T25" fmla="*/ 21 h 1016"/>
                <a:gd name="T26" fmla="*/ 559 w 1013"/>
                <a:gd name="T27" fmla="*/ 56 h 1016"/>
                <a:gd name="T28" fmla="*/ 597 w 1013"/>
                <a:gd name="T29" fmla="*/ 67 h 1016"/>
                <a:gd name="T30" fmla="*/ 689 w 1013"/>
                <a:gd name="T31" fmla="*/ 140 h 1016"/>
                <a:gd name="T32" fmla="*/ 850 w 1013"/>
                <a:gd name="T33" fmla="*/ 464 h 1016"/>
                <a:gd name="T34" fmla="*/ 604 w 1013"/>
                <a:gd name="T35" fmla="*/ 666 h 1016"/>
                <a:gd name="T36" fmla="*/ 666 w 1013"/>
                <a:gd name="T37" fmla="*/ 724 h 1016"/>
                <a:gd name="T38" fmla="*/ 820 w 1013"/>
                <a:gd name="T39" fmla="*/ 828 h 1016"/>
                <a:gd name="T40" fmla="*/ 139 w 1013"/>
                <a:gd name="T41" fmla="*/ 838 h 1016"/>
                <a:gd name="T42" fmla="*/ 138 w 1013"/>
                <a:gd name="T43" fmla="*/ 839 h 1016"/>
                <a:gd name="T44" fmla="*/ 100 w 1013"/>
                <a:gd name="T45" fmla="*/ 908 h 1016"/>
                <a:gd name="T46" fmla="*/ 127 w 1013"/>
                <a:gd name="T47" fmla="*/ 856 h 1016"/>
                <a:gd name="T48" fmla="*/ 179 w 1013"/>
                <a:gd name="T49" fmla="*/ 500 h 1016"/>
                <a:gd name="T50" fmla="*/ 786 w 1013"/>
                <a:gd name="T51" fmla="*/ 420 h 1016"/>
                <a:gd name="T52" fmla="*/ 845 w 1013"/>
                <a:gd name="T53" fmla="*/ 321 h 1016"/>
                <a:gd name="T54" fmla="*/ 764 w 1013"/>
                <a:gd name="T55" fmla="*/ 340 h 1016"/>
                <a:gd name="T56" fmla="*/ 390 w 1013"/>
                <a:gd name="T57" fmla="*/ 166 h 1016"/>
                <a:gd name="T58" fmla="*/ 169 w 1013"/>
                <a:gd name="T59" fmla="*/ 354 h 1016"/>
                <a:gd name="T60" fmla="*/ 49 w 1013"/>
                <a:gd name="T61" fmla="*/ 396 h 1016"/>
                <a:gd name="T62" fmla="*/ 151 w 1013"/>
                <a:gd name="T63" fmla="*/ 444 h 1016"/>
                <a:gd name="T64" fmla="*/ 157 w 1013"/>
                <a:gd name="T65" fmla="*/ 971 h 1016"/>
                <a:gd name="T66" fmla="*/ 535 w 1013"/>
                <a:gd name="T67" fmla="*/ 964 h 1016"/>
                <a:gd name="T68" fmla="*/ 851 w 1013"/>
                <a:gd name="T69" fmla="*/ 972 h 1016"/>
                <a:gd name="T70" fmla="*/ 626 w 1013"/>
                <a:gd name="T71" fmla="*/ 35 h 1016"/>
                <a:gd name="T72" fmla="*/ 575 w 1013"/>
                <a:gd name="T73" fmla="*/ 30 h 1016"/>
                <a:gd name="T74" fmla="*/ 482 w 1013"/>
                <a:gd name="T75" fmla="*/ 20 h 1016"/>
                <a:gd name="T76" fmla="*/ 410 w 1013"/>
                <a:gd name="T77" fmla="*/ 118 h 1016"/>
                <a:gd name="T78" fmla="*/ 347 w 1013"/>
                <a:gd name="T79" fmla="*/ 22 h 1016"/>
                <a:gd name="T80" fmla="*/ 295 w 1013"/>
                <a:gd name="T81" fmla="*/ 35 h 1016"/>
                <a:gd name="T82" fmla="*/ 265 w 1013"/>
                <a:gd name="T83" fmla="*/ 146 h 1016"/>
                <a:gd name="T84" fmla="*/ 195 w 1013"/>
                <a:gd name="T85" fmla="*/ 209 h 1016"/>
                <a:gd name="T86" fmla="*/ 171 w 1013"/>
                <a:gd name="T87" fmla="*/ 283 h 1016"/>
                <a:gd name="T88" fmla="*/ 196 w 1013"/>
                <a:gd name="T89" fmla="*/ 292 h 1016"/>
                <a:gd name="T90" fmla="*/ 683 w 1013"/>
                <a:gd name="T91" fmla="*/ 215 h 1016"/>
                <a:gd name="T92" fmla="*/ 755 w 1013"/>
                <a:gd name="T93" fmla="*/ 281 h 1016"/>
                <a:gd name="T94" fmla="*/ 737 w 1013"/>
                <a:gd name="T95" fmla="*/ 233 h 1016"/>
                <a:gd name="T96" fmla="*/ 711 w 1013"/>
                <a:gd name="T97" fmla="*/ 173 h 1016"/>
                <a:gd name="T98" fmla="*/ 654 w 1013"/>
                <a:gd name="T99" fmla="*/ 120 h 1016"/>
                <a:gd name="T100" fmla="*/ 991 w 1013"/>
                <a:gd name="T101" fmla="*/ 856 h 1016"/>
                <a:gd name="T102" fmla="*/ 864 w 1013"/>
                <a:gd name="T103" fmla="*/ 950 h 1016"/>
                <a:gd name="T104" fmla="*/ 907 w 1013"/>
                <a:gd name="T105" fmla="*/ 908 h 1016"/>
                <a:gd name="T106" fmla="*/ 464 w 1013"/>
                <a:gd name="T107" fmla="*/ 742 h 1016"/>
                <a:gd name="T108" fmla="*/ 579 w 1013"/>
                <a:gd name="T109" fmla="*/ 718 h 1016"/>
                <a:gd name="T110" fmla="*/ 553 w 1013"/>
                <a:gd name="T111" fmla="*/ 741 h 1016"/>
                <a:gd name="T112" fmla="*/ 867 w 1013"/>
                <a:gd name="T113" fmla="*/ 841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3" h="1016">
                  <a:moveTo>
                    <a:pt x="929" y="911"/>
                  </a:moveTo>
                  <a:cubicBezTo>
                    <a:pt x="947" y="944"/>
                    <a:pt x="964" y="977"/>
                    <a:pt x="981" y="1011"/>
                  </a:cubicBezTo>
                  <a:cubicBezTo>
                    <a:pt x="980" y="1012"/>
                    <a:pt x="978" y="1014"/>
                    <a:pt x="977" y="1016"/>
                  </a:cubicBezTo>
                  <a:cubicBezTo>
                    <a:pt x="939" y="1001"/>
                    <a:pt x="901" y="986"/>
                    <a:pt x="863" y="972"/>
                  </a:cubicBezTo>
                  <a:cubicBezTo>
                    <a:pt x="853" y="1008"/>
                    <a:pt x="852" y="1010"/>
                    <a:pt x="817" y="1003"/>
                  </a:cubicBezTo>
                  <a:cubicBezTo>
                    <a:pt x="740" y="987"/>
                    <a:pt x="662" y="978"/>
                    <a:pt x="584" y="975"/>
                  </a:cubicBezTo>
                  <a:cubicBezTo>
                    <a:pt x="525" y="974"/>
                    <a:pt x="466" y="977"/>
                    <a:pt x="407" y="978"/>
                  </a:cubicBezTo>
                  <a:cubicBezTo>
                    <a:pt x="378" y="979"/>
                    <a:pt x="348" y="980"/>
                    <a:pt x="319" y="983"/>
                  </a:cubicBezTo>
                  <a:cubicBezTo>
                    <a:pt x="273" y="989"/>
                    <a:pt x="226" y="998"/>
                    <a:pt x="180" y="1005"/>
                  </a:cubicBezTo>
                  <a:cubicBezTo>
                    <a:pt x="171" y="1006"/>
                    <a:pt x="163" y="1006"/>
                    <a:pt x="154" y="1007"/>
                  </a:cubicBezTo>
                  <a:cubicBezTo>
                    <a:pt x="151" y="996"/>
                    <a:pt x="149" y="985"/>
                    <a:pt x="146" y="971"/>
                  </a:cubicBezTo>
                  <a:cubicBezTo>
                    <a:pt x="106" y="987"/>
                    <a:pt x="68" y="1002"/>
                    <a:pt x="30" y="1016"/>
                  </a:cubicBezTo>
                  <a:cubicBezTo>
                    <a:pt x="29" y="1015"/>
                    <a:pt x="28" y="1013"/>
                    <a:pt x="26" y="1012"/>
                  </a:cubicBezTo>
                  <a:cubicBezTo>
                    <a:pt x="44" y="978"/>
                    <a:pt x="61" y="944"/>
                    <a:pt x="79" y="910"/>
                  </a:cubicBezTo>
                  <a:cubicBezTo>
                    <a:pt x="55" y="895"/>
                    <a:pt x="28" y="879"/>
                    <a:pt x="0" y="861"/>
                  </a:cubicBezTo>
                  <a:cubicBezTo>
                    <a:pt x="4" y="857"/>
                    <a:pt x="5" y="853"/>
                    <a:pt x="8" y="853"/>
                  </a:cubicBezTo>
                  <a:cubicBezTo>
                    <a:pt x="54" y="836"/>
                    <a:pt x="100" y="819"/>
                    <a:pt x="146" y="803"/>
                  </a:cubicBezTo>
                  <a:cubicBezTo>
                    <a:pt x="152" y="801"/>
                    <a:pt x="160" y="802"/>
                    <a:pt x="167" y="802"/>
                  </a:cubicBezTo>
                  <a:cubicBezTo>
                    <a:pt x="179" y="800"/>
                    <a:pt x="186" y="805"/>
                    <a:pt x="186" y="817"/>
                  </a:cubicBezTo>
                  <a:cubicBezTo>
                    <a:pt x="186" y="834"/>
                    <a:pt x="194" y="836"/>
                    <a:pt x="209" y="832"/>
                  </a:cubicBezTo>
                  <a:cubicBezTo>
                    <a:pt x="228" y="828"/>
                    <a:pt x="248" y="828"/>
                    <a:pt x="268" y="824"/>
                  </a:cubicBezTo>
                  <a:cubicBezTo>
                    <a:pt x="275" y="823"/>
                    <a:pt x="283" y="816"/>
                    <a:pt x="285" y="810"/>
                  </a:cubicBezTo>
                  <a:cubicBezTo>
                    <a:pt x="303" y="757"/>
                    <a:pt x="341" y="727"/>
                    <a:pt x="394" y="714"/>
                  </a:cubicBezTo>
                  <a:cubicBezTo>
                    <a:pt x="410" y="711"/>
                    <a:pt x="426" y="709"/>
                    <a:pt x="442" y="705"/>
                  </a:cubicBezTo>
                  <a:cubicBezTo>
                    <a:pt x="448" y="703"/>
                    <a:pt x="457" y="697"/>
                    <a:pt x="458" y="692"/>
                  </a:cubicBezTo>
                  <a:cubicBezTo>
                    <a:pt x="459" y="683"/>
                    <a:pt x="454" y="676"/>
                    <a:pt x="442" y="674"/>
                  </a:cubicBezTo>
                  <a:cubicBezTo>
                    <a:pt x="404" y="668"/>
                    <a:pt x="365" y="661"/>
                    <a:pt x="327" y="651"/>
                  </a:cubicBezTo>
                  <a:cubicBezTo>
                    <a:pt x="258" y="631"/>
                    <a:pt x="211" y="584"/>
                    <a:pt x="180" y="520"/>
                  </a:cubicBezTo>
                  <a:cubicBezTo>
                    <a:pt x="173" y="507"/>
                    <a:pt x="168" y="494"/>
                    <a:pt x="160" y="478"/>
                  </a:cubicBezTo>
                  <a:cubicBezTo>
                    <a:pt x="157" y="484"/>
                    <a:pt x="154" y="488"/>
                    <a:pt x="151" y="492"/>
                  </a:cubicBezTo>
                  <a:cubicBezTo>
                    <a:pt x="136" y="516"/>
                    <a:pt x="103" y="519"/>
                    <a:pt x="82" y="498"/>
                  </a:cubicBezTo>
                  <a:cubicBezTo>
                    <a:pt x="62" y="478"/>
                    <a:pt x="43" y="458"/>
                    <a:pt x="39" y="428"/>
                  </a:cubicBezTo>
                  <a:cubicBezTo>
                    <a:pt x="36" y="402"/>
                    <a:pt x="38" y="377"/>
                    <a:pt x="60" y="360"/>
                  </a:cubicBezTo>
                  <a:cubicBezTo>
                    <a:pt x="85" y="342"/>
                    <a:pt x="110" y="348"/>
                    <a:pt x="136" y="370"/>
                  </a:cubicBezTo>
                  <a:cubicBezTo>
                    <a:pt x="136" y="345"/>
                    <a:pt x="133" y="323"/>
                    <a:pt x="136" y="302"/>
                  </a:cubicBezTo>
                  <a:cubicBezTo>
                    <a:pt x="146" y="247"/>
                    <a:pt x="163" y="195"/>
                    <a:pt x="207" y="157"/>
                  </a:cubicBezTo>
                  <a:cubicBezTo>
                    <a:pt x="219" y="147"/>
                    <a:pt x="235" y="142"/>
                    <a:pt x="247" y="132"/>
                  </a:cubicBezTo>
                  <a:cubicBezTo>
                    <a:pt x="254" y="126"/>
                    <a:pt x="258" y="115"/>
                    <a:pt x="260" y="106"/>
                  </a:cubicBezTo>
                  <a:cubicBezTo>
                    <a:pt x="265" y="85"/>
                    <a:pt x="266" y="64"/>
                    <a:pt x="271" y="43"/>
                  </a:cubicBezTo>
                  <a:cubicBezTo>
                    <a:pt x="274" y="35"/>
                    <a:pt x="284" y="30"/>
                    <a:pt x="291" y="23"/>
                  </a:cubicBezTo>
                  <a:cubicBezTo>
                    <a:pt x="296" y="30"/>
                    <a:pt x="302" y="37"/>
                    <a:pt x="305" y="45"/>
                  </a:cubicBezTo>
                  <a:cubicBezTo>
                    <a:pt x="309" y="53"/>
                    <a:pt x="310" y="63"/>
                    <a:pt x="313" y="77"/>
                  </a:cubicBezTo>
                  <a:cubicBezTo>
                    <a:pt x="319" y="58"/>
                    <a:pt x="322" y="43"/>
                    <a:pt x="327" y="29"/>
                  </a:cubicBezTo>
                  <a:cubicBezTo>
                    <a:pt x="330" y="22"/>
                    <a:pt x="337" y="17"/>
                    <a:pt x="343" y="11"/>
                  </a:cubicBezTo>
                  <a:cubicBezTo>
                    <a:pt x="348" y="18"/>
                    <a:pt x="354" y="24"/>
                    <a:pt x="358" y="31"/>
                  </a:cubicBezTo>
                  <a:cubicBezTo>
                    <a:pt x="361" y="36"/>
                    <a:pt x="362" y="42"/>
                    <a:pt x="364" y="53"/>
                  </a:cubicBezTo>
                  <a:cubicBezTo>
                    <a:pt x="369" y="40"/>
                    <a:pt x="371" y="32"/>
                    <a:pt x="375" y="24"/>
                  </a:cubicBezTo>
                  <a:cubicBezTo>
                    <a:pt x="378" y="18"/>
                    <a:pt x="383" y="13"/>
                    <a:pt x="388" y="7"/>
                  </a:cubicBezTo>
                  <a:cubicBezTo>
                    <a:pt x="391" y="13"/>
                    <a:pt x="398" y="19"/>
                    <a:pt x="399" y="26"/>
                  </a:cubicBezTo>
                  <a:cubicBezTo>
                    <a:pt x="402" y="43"/>
                    <a:pt x="403" y="60"/>
                    <a:pt x="408" y="77"/>
                  </a:cubicBezTo>
                  <a:cubicBezTo>
                    <a:pt x="411" y="68"/>
                    <a:pt x="414" y="58"/>
                    <a:pt x="418" y="49"/>
                  </a:cubicBezTo>
                  <a:cubicBezTo>
                    <a:pt x="423" y="39"/>
                    <a:pt x="427" y="26"/>
                    <a:pt x="436" y="21"/>
                  </a:cubicBezTo>
                  <a:cubicBezTo>
                    <a:pt x="440" y="19"/>
                    <a:pt x="453" y="30"/>
                    <a:pt x="460" y="35"/>
                  </a:cubicBezTo>
                  <a:cubicBezTo>
                    <a:pt x="466" y="27"/>
                    <a:pt x="474" y="18"/>
                    <a:pt x="482" y="10"/>
                  </a:cubicBezTo>
                  <a:cubicBezTo>
                    <a:pt x="492" y="19"/>
                    <a:pt x="501" y="28"/>
                    <a:pt x="511" y="37"/>
                  </a:cubicBezTo>
                  <a:cubicBezTo>
                    <a:pt x="537" y="0"/>
                    <a:pt x="536" y="16"/>
                    <a:pt x="559" y="56"/>
                  </a:cubicBezTo>
                  <a:cubicBezTo>
                    <a:pt x="562" y="45"/>
                    <a:pt x="563" y="36"/>
                    <a:pt x="567" y="29"/>
                  </a:cubicBezTo>
                  <a:cubicBezTo>
                    <a:pt x="570" y="23"/>
                    <a:pt x="575" y="19"/>
                    <a:pt x="580" y="14"/>
                  </a:cubicBezTo>
                  <a:cubicBezTo>
                    <a:pt x="584" y="19"/>
                    <a:pt x="589" y="24"/>
                    <a:pt x="591" y="31"/>
                  </a:cubicBezTo>
                  <a:cubicBezTo>
                    <a:pt x="594" y="40"/>
                    <a:pt x="595" y="51"/>
                    <a:pt x="597" y="67"/>
                  </a:cubicBezTo>
                  <a:cubicBezTo>
                    <a:pt x="607" y="45"/>
                    <a:pt x="614" y="29"/>
                    <a:pt x="621" y="13"/>
                  </a:cubicBezTo>
                  <a:cubicBezTo>
                    <a:pt x="623" y="13"/>
                    <a:pt x="624" y="13"/>
                    <a:pt x="626" y="12"/>
                  </a:cubicBezTo>
                  <a:cubicBezTo>
                    <a:pt x="631" y="27"/>
                    <a:pt x="640" y="41"/>
                    <a:pt x="641" y="55"/>
                  </a:cubicBezTo>
                  <a:cubicBezTo>
                    <a:pt x="642" y="93"/>
                    <a:pt x="664" y="116"/>
                    <a:pt x="689" y="140"/>
                  </a:cubicBezTo>
                  <a:cubicBezTo>
                    <a:pt x="768" y="215"/>
                    <a:pt x="772" y="223"/>
                    <a:pt x="781" y="334"/>
                  </a:cubicBezTo>
                  <a:cubicBezTo>
                    <a:pt x="795" y="317"/>
                    <a:pt x="811" y="307"/>
                    <a:pt x="833" y="309"/>
                  </a:cubicBezTo>
                  <a:cubicBezTo>
                    <a:pt x="862" y="313"/>
                    <a:pt x="882" y="329"/>
                    <a:pt x="888" y="358"/>
                  </a:cubicBezTo>
                  <a:cubicBezTo>
                    <a:pt x="895" y="400"/>
                    <a:pt x="882" y="435"/>
                    <a:pt x="850" y="464"/>
                  </a:cubicBezTo>
                  <a:cubicBezTo>
                    <a:pt x="836" y="476"/>
                    <a:pt x="821" y="475"/>
                    <a:pt x="806" y="465"/>
                  </a:cubicBezTo>
                  <a:cubicBezTo>
                    <a:pt x="801" y="462"/>
                    <a:pt x="797" y="457"/>
                    <a:pt x="791" y="452"/>
                  </a:cubicBezTo>
                  <a:cubicBezTo>
                    <a:pt x="781" y="481"/>
                    <a:pt x="773" y="508"/>
                    <a:pt x="763" y="534"/>
                  </a:cubicBezTo>
                  <a:cubicBezTo>
                    <a:pt x="736" y="609"/>
                    <a:pt x="680" y="649"/>
                    <a:pt x="604" y="666"/>
                  </a:cubicBezTo>
                  <a:cubicBezTo>
                    <a:pt x="595" y="668"/>
                    <a:pt x="586" y="670"/>
                    <a:pt x="577" y="670"/>
                  </a:cubicBezTo>
                  <a:cubicBezTo>
                    <a:pt x="563" y="671"/>
                    <a:pt x="561" y="679"/>
                    <a:pt x="560" y="690"/>
                  </a:cubicBezTo>
                  <a:cubicBezTo>
                    <a:pt x="559" y="704"/>
                    <a:pt x="570" y="701"/>
                    <a:pt x="578" y="702"/>
                  </a:cubicBezTo>
                  <a:cubicBezTo>
                    <a:pt x="607" y="709"/>
                    <a:pt x="638" y="714"/>
                    <a:pt x="666" y="724"/>
                  </a:cubicBezTo>
                  <a:cubicBezTo>
                    <a:pt x="705" y="737"/>
                    <a:pt x="728" y="767"/>
                    <a:pt x="739" y="805"/>
                  </a:cubicBezTo>
                  <a:cubicBezTo>
                    <a:pt x="744" y="820"/>
                    <a:pt x="751" y="827"/>
                    <a:pt x="768" y="828"/>
                  </a:cubicBezTo>
                  <a:cubicBezTo>
                    <a:pt x="785" y="828"/>
                    <a:pt x="801" y="832"/>
                    <a:pt x="817" y="835"/>
                  </a:cubicBezTo>
                  <a:cubicBezTo>
                    <a:pt x="818" y="832"/>
                    <a:pt x="820" y="830"/>
                    <a:pt x="820" y="828"/>
                  </a:cubicBezTo>
                  <a:cubicBezTo>
                    <a:pt x="825" y="800"/>
                    <a:pt x="825" y="798"/>
                    <a:pt x="854" y="802"/>
                  </a:cubicBezTo>
                  <a:cubicBezTo>
                    <a:pt x="909" y="809"/>
                    <a:pt x="957" y="834"/>
                    <a:pt x="1013" y="858"/>
                  </a:cubicBezTo>
                  <a:cubicBezTo>
                    <a:pt x="982" y="877"/>
                    <a:pt x="956" y="894"/>
                    <a:pt x="929" y="911"/>
                  </a:cubicBezTo>
                  <a:close/>
                  <a:moveTo>
                    <a:pt x="139" y="838"/>
                  </a:moveTo>
                  <a:cubicBezTo>
                    <a:pt x="142" y="841"/>
                    <a:pt x="146" y="846"/>
                    <a:pt x="149" y="845"/>
                  </a:cubicBezTo>
                  <a:cubicBezTo>
                    <a:pt x="160" y="844"/>
                    <a:pt x="171" y="841"/>
                    <a:pt x="183" y="838"/>
                  </a:cubicBezTo>
                  <a:cubicBezTo>
                    <a:pt x="181" y="829"/>
                    <a:pt x="179" y="823"/>
                    <a:pt x="178" y="818"/>
                  </a:cubicBezTo>
                  <a:cubicBezTo>
                    <a:pt x="164" y="825"/>
                    <a:pt x="151" y="832"/>
                    <a:pt x="138" y="839"/>
                  </a:cubicBezTo>
                  <a:cubicBezTo>
                    <a:pt x="149" y="830"/>
                    <a:pt x="159" y="821"/>
                    <a:pt x="174" y="810"/>
                  </a:cubicBezTo>
                  <a:cubicBezTo>
                    <a:pt x="113" y="809"/>
                    <a:pt x="65" y="836"/>
                    <a:pt x="16" y="857"/>
                  </a:cubicBezTo>
                  <a:cubicBezTo>
                    <a:pt x="16" y="859"/>
                    <a:pt x="15" y="861"/>
                    <a:pt x="15" y="864"/>
                  </a:cubicBezTo>
                  <a:cubicBezTo>
                    <a:pt x="44" y="879"/>
                    <a:pt x="72" y="894"/>
                    <a:pt x="100" y="908"/>
                  </a:cubicBezTo>
                  <a:cubicBezTo>
                    <a:pt x="69" y="928"/>
                    <a:pt x="59" y="966"/>
                    <a:pt x="40" y="1004"/>
                  </a:cubicBezTo>
                  <a:cubicBezTo>
                    <a:pt x="76" y="990"/>
                    <a:pt x="108" y="979"/>
                    <a:pt x="138" y="966"/>
                  </a:cubicBezTo>
                  <a:cubicBezTo>
                    <a:pt x="142" y="964"/>
                    <a:pt x="143" y="952"/>
                    <a:pt x="142" y="946"/>
                  </a:cubicBezTo>
                  <a:cubicBezTo>
                    <a:pt x="138" y="916"/>
                    <a:pt x="131" y="886"/>
                    <a:pt x="127" y="856"/>
                  </a:cubicBezTo>
                  <a:cubicBezTo>
                    <a:pt x="127" y="851"/>
                    <a:pt x="135" y="844"/>
                    <a:pt x="139" y="838"/>
                  </a:cubicBezTo>
                  <a:close/>
                  <a:moveTo>
                    <a:pt x="151" y="444"/>
                  </a:moveTo>
                  <a:cubicBezTo>
                    <a:pt x="152" y="444"/>
                    <a:pt x="154" y="444"/>
                    <a:pt x="155" y="443"/>
                  </a:cubicBezTo>
                  <a:cubicBezTo>
                    <a:pt x="163" y="462"/>
                    <a:pt x="171" y="481"/>
                    <a:pt x="179" y="500"/>
                  </a:cubicBezTo>
                  <a:cubicBezTo>
                    <a:pt x="213" y="579"/>
                    <a:pt x="271" y="631"/>
                    <a:pt x="357" y="651"/>
                  </a:cubicBezTo>
                  <a:cubicBezTo>
                    <a:pt x="439" y="671"/>
                    <a:pt x="521" y="673"/>
                    <a:pt x="603" y="657"/>
                  </a:cubicBezTo>
                  <a:cubicBezTo>
                    <a:pt x="663" y="645"/>
                    <a:pt x="713" y="616"/>
                    <a:pt x="742" y="560"/>
                  </a:cubicBezTo>
                  <a:cubicBezTo>
                    <a:pt x="765" y="515"/>
                    <a:pt x="778" y="467"/>
                    <a:pt x="786" y="420"/>
                  </a:cubicBezTo>
                  <a:cubicBezTo>
                    <a:pt x="794" y="431"/>
                    <a:pt x="801" y="445"/>
                    <a:pt x="810" y="456"/>
                  </a:cubicBezTo>
                  <a:cubicBezTo>
                    <a:pt x="819" y="466"/>
                    <a:pt x="831" y="468"/>
                    <a:pt x="842" y="459"/>
                  </a:cubicBezTo>
                  <a:cubicBezTo>
                    <a:pt x="874" y="432"/>
                    <a:pt x="888" y="398"/>
                    <a:pt x="879" y="356"/>
                  </a:cubicBezTo>
                  <a:cubicBezTo>
                    <a:pt x="874" y="338"/>
                    <a:pt x="863" y="326"/>
                    <a:pt x="845" y="321"/>
                  </a:cubicBezTo>
                  <a:cubicBezTo>
                    <a:pt x="827" y="317"/>
                    <a:pt x="809" y="312"/>
                    <a:pt x="798" y="331"/>
                  </a:cubicBezTo>
                  <a:cubicBezTo>
                    <a:pt x="789" y="346"/>
                    <a:pt x="784" y="364"/>
                    <a:pt x="778" y="380"/>
                  </a:cubicBezTo>
                  <a:cubicBezTo>
                    <a:pt x="780" y="380"/>
                    <a:pt x="782" y="380"/>
                    <a:pt x="784" y="380"/>
                  </a:cubicBezTo>
                  <a:cubicBezTo>
                    <a:pt x="778" y="366"/>
                    <a:pt x="774" y="350"/>
                    <a:pt x="764" y="340"/>
                  </a:cubicBezTo>
                  <a:cubicBezTo>
                    <a:pt x="724" y="300"/>
                    <a:pt x="688" y="258"/>
                    <a:pt x="668" y="206"/>
                  </a:cubicBezTo>
                  <a:cubicBezTo>
                    <a:pt x="655" y="173"/>
                    <a:pt x="628" y="155"/>
                    <a:pt x="594" y="156"/>
                  </a:cubicBezTo>
                  <a:cubicBezTo>
                    <a:pt x="577" y="156"/>
                    <a:pt x="561" y="162"/>
                    <a:pt x="545" y="163"/>
                  </a:cubicBezTo>
                  <a:cubicBezTo>
                    <a:pt x="493" y="165"/>
                    <a:pt x="441" y="166"/>
                    <a:pt x="390" y="166"/>
                  </a:cubicBezTo>
                  <a:cubicBezTo>
                    <a:pt x="372" y="167"/>
                    <a:pt x="354" y="163"/>
                    <a:pt x="336" y="163"/>
                  </a:cubicBezTo>
                  <a:cubicBezTo>
                    <a:pt x="324" y="164"/>
                    <a:pt x="311" y="165"/>
                    <a:pt x="301" y="171"/>
                  </a:cubicBezTo>
                  <a:cubicBezTo>
                    <a:pt x="265" y="191"/>
                    <a:pt x="245" y="225"/>
                    <a:pt x="226" y="259"/>
                  </a:cubicBezTo>
                  <a:cubicBezTo>
                    <a:pt x="207" y="291"/>
                    <a:pt x="189" y="323"/>
                    <a:pt x="169" y="354"/>
                  </a:cubicBezTo>
                  <a:cubicBezTo>
                    <a:pt x="158" y="371"/>
                    <a:pt x="136" y="381"/>
                    <a:pt x="144" y="408"/>
                  </a:cubicBezTo>
                  <a:cubicBezTo>
                    <a:pt x="139" y="401"/>
                    <a:pt x="138" y="395"/>
                    <a:pt x="135" y="389"/>
                  </a:cubicBezTo>
                  <a:cubicBezTo>
                    <a:pt x="127" y="370"/>
                    <a:pt x="106" y="357"/>
                    <a:pt x="87" y="359"/>
                  </a:cubicBezTo>
                  <a:cubicBezTo>
                    <a:pt x="69" y="362"/>
                    <a:pt x="54" y="369"/>
                    <a:pt x="49" y="396"/>
                  </a:cubicBezTo>
                  <a:cubicBezTo>
                    <a:pt x="41" y="437"/>
                    <a:pt x="61" y="464"/>
                    <a:pt x="86" y="491"/>
                  </a:cubicBezTo>
                  <a:cubicBezTo>
                    <a:pt x="98" y="503"/>
                    <a:pt x="110" y="506"/>
                    <a:pt x="126" y="501"/>
                  </a:cubicBezTo>
                  <a:cubicBezTo>
                    <a:pt x="142" y="495"/>
                    <a:pt x="150" y="483"/>
                    <a:pt x="151" y="466"/>
                  </a:cubicBezTo>
                  <a:cubicBezTo>
                    <a:pt x="151" y="459"/>
                    <a:pt x="151" y="452"/>
                    <a:pt x="151" y="444"/>
                  </a:cubicBezTo>
                  <a:close/>
                  <a:moveTo>
                    <a:pt x="501" y="823"/>
                  </a:moveTo>
                  <a:cubicBezTo>
                    <a:pt x="388" y="819"/>
                    <a:pt x="273" y="831"/>
                    <a:pt x="158" y="850"/>
                  </a:cubicBezTo>
                  <a:cubicBezTo>
                    <a:pt x="144" y="853"/>
                    <a:pt x="135" y="857"/>
                    <a:pt x="139" y="873"/>
                  </a:cubicBezTo>
                  <a:cubicBezTo>
                    <a:pt x="145" y="906"/>
                    <a:pt x="151" y="939"/>
                    <a:pt x="157" y="971"/>
                  </a:cubicBezTo>
                  <a:cubicBezTo>
                    <a:pt x="162" y="997"/>
                    <a:pt x="165" y="997"/>
                    <a:pt x="192" y="993"/>
                  </a:cubicBezTo>
                  <a:cubicBezTo>
                    <a:pt x="249" y="985"/>
                    <a:pt x="307" y="977"/>
                    <a:pt x="365" y="970"/>
                  </a:cubicBezTo>
                  <a:cubicBezTo>
                    <a:pt x="391" y="967"/>
                    <a:pt x="417" y="967"/>
                    <a:pt x="444" y="966"/>
                  </a:cubicBezTo>
                  <a:cubicBezTo>
                    <a:pt x="474" y="965"/>
                    <a:pt x="505" y="964"/>
                    <a:pt x="535" y="964"/>
                  </a:cubicBezTo>
                  <a:cubicBezTo>
                    <a:pt x="556" y="964"/>
                    <a:pt x="577" y="966"/>
                    <a:pt x="598" y="967"/>
                  </a:cubicBezTo>
                  <a:cubicBezTo>
                    <a:pt x="628" y="969"/>
                    <a:pt x="658" y="969"/>
                    <a:pt x="688" y="972"/>
                  </a:cubicBezTo>
                  <a:cubicBezTo>
                    <a:pt x="733" y="978"/>
                    <a:pt x="778" y="986"/>
                    <a:pt x="823" y="994"/>
                  </a:cubicBezTo>
                  <a:cubicBezTo>
                    <a:pt x="841" y="997"/>
                    <a:pt x="849" y="992"/>
                    <a:pt x="851" y="972"/>
                  </a:cubicBezTo>
                  <a:cubicBezTo>
                    <a:pt x="854" y="943"/>
                    <a:pt x="861" y="915"/>
                    <a:pt x="867" y="886"/>
                  </a:cubicBezTo>
                  <a:cubicBezTo>
                    <a:pt x="874" y="856"/>
                    <a:pt x="873" y="856"/>
                    <a:pt x="844" y="850"/>
                  </a:cubicBezTo>
                  <a:cubicBezTo>
                    <a:pt x="732" y="830"/>
                    <a:pt x="619" y="820"/>
                    <a:pt x="501" y="823"/>
                  </a:cubicBezTo>
                  <a:close/>
                  <a:moveTo>
                    <a:pt x="626" y="35"/>
                  </a:moveTo>
                  <a:cubicBezTo>
                    <a:pt x="624" y="35"/>
                    <a:pt x="621" y="35"/>
                    <a:pt x="618" y="35"/>
                  </a:cubicBezTo>
                  <a:cubicBezTo>
                    <a:pt x="613" y="62"/>
                    <a:pt x="607" y="89"/>
                    <a:pt x="600" y="120"/>
                  </a:cubicBezTo>
                  <a:cubicBezTo>
                    <a:pt x="593" y="87"/>
                    <a:pt x="586" y="58"/>
                    <a:pt x="580" y="30"/>
                  </a:cubicBezTo>
                  <a:cubicBezTo>
                    <a:pt x="578" y="30"/>
                    <a:pt x="576" y="30"/>
                    <a:pt x="575" y="30"/>
                  </a:cubicBezTo>
                  <a:cubicBezTo>
                    <a:pt x="570" y="58"/>
                    <a:pt x="565" y="87"/>
                    <a:pt x="559" y="121"/>
                  </a:cubicBezTo>
                  <a:cubicBezTo>
                    <a:pt x="549" y="88"/>
                    <a:pt x="554" y="54"/>
                    <a:pt x="530" y="29"/>
                  </a:cubicBezTo>
                  <a:cubicBezTo>
                    <a:pt x="508" y="56"/>
                    <a:pt x="513" y="88"/>
                    <a:pt x="508" y="118"/>
                  </a:cubicBezTo>
                  <a:cubicBezTo>
                    <a:pt x="495" y="87"/>
                    <a:pt x="513" y="48"/>
                    <a:pt x="482" y="20"/>
                  </a:cubicBezTo>
                  <a:cubicBezTo>
                    <a:pt x="463" y="50"/>
                    <a:pt x="465" y="82"/>
                    <a:pt x="465" y="113"/>
                  </a:cubicBezTo>
                  <a:cubicBezTo>
                    <a:pt x="446" y="88"/>
                    <a:pt x="460" y="53"/>
                    <a:pt x="439" y="30"/>
                  </a:cubicBezTo>
                  <a:cubicBezTo>
                    <a:pt x="437" y="30"/>
                    <a:pt x="435" y="30"/>
                    <a:pt x="432" y="30"/>
                  </a:cubicBezTo>
                  <a:cubicBezTo>
                    <a:pt x="425" y="59"/>
                    <a:pt x="417" y="89"/>
                    <a:pt x="410" y="118"/>
                  </a:cubicBezTo>
                  <a:cubicBezTo>
                    <a:pt x="408" y="118"/>
                    <a:pt x="406" y="118"/>
                    <a:pt x="404" y="118"/>
                  </a:cubicBezTo>
                  <a:cubicBezTo>
                    <a:pt x="398" y="86"/>
                    <a:pt x="393" y="55"/>
                    <a:pt x="386" y="18"/>
                  </a:cubicBezTo>
                  <a:cubicBezTo>
                    <a:pt x="377" y="51"/>
                    <a:pt x="370" y="79"/>
                    <a:pt x="362" y="108"/>
                  </a:cubicBezTo>
                  <a:cubicBezTo>
                    <a:pt x="357" y="78"/>
                    <a:pt x="352" y="50"/>
                    <a:pt x="347" y="22"/>
                  </a:cubicBezTo>
                  <a:cubicBezTo>
                    <a:pt x="344" y="22"/>
                    <a:pt x="342" y="22"/>
                    <a:pt x="340" y="23"/>
                  </a:cubicBezTo>
                  <a:cubicBezTo>
                    <a:pt x="330" y="55"/>
                    <a:pt x="321" y="87"/>
                    <a:pt x="311" y="119"/>
                  </a:cubicBezTo>
                  <a:cubicBezTo>
                    <a:pt x="310" y="118"/>
                    <a:pt x="308" y="118"/>
                    <a:pt x="307" y="118"/>
                  </a:cubicBezTo>
                  <a:cubicBezTo>
                    <a:pt x="303" y="90"/>
                    <a:pt x="299" y="63"/>
                    <a:pt x="295" y="35"/>
                  </a:cubicBezTo>
                  <a:cubicBezTo>
                    <a:pt x="292" y="35"/>
                    <a:pt x="290" y="35"/>
                    <a:pt x="287" y="34"/>
                  </a:cubicBezTo>
                  <a:cubicBezTo>
                    <a:pt x="283" y="43"/>
                    <a:pt x="279" y="52"/>
                    <a:pt x="276" y="61"/>
                  </a:cubicBezTo>
                  <a:cubicBezTo>
                    <a:pt x="268" y="86"/>
                    <a:pt x="278" y="115"/>
                    <a:pt x="260" y="139"/>
                  </a:cubicBezTo>
                  <a:cubicBezTo>
                    <a:pt x="260" y="139"/>
                    <a:pt x="263" y="143"/>
                    <a:pt x="265" y="146"/>
                  </a:cubicBezTo>
                  <a:cubicBezTo>
                    <a:pt x="238" y="148"/>
                    <a:pt x="238" y="148"/>
                    <a:pt x="237" y="159"/>
                  </a:cubicBezTo>
                  <a:cubicBezTo>
                    <a:pt x="228" y="161"/>
                    <a:pt x="219" y="162"/>
                    <a:pt x="207" y="165"/>
                  </a:cubicBezTo>
                  <a:cubicBezTo>
                    <a:pt x="215" y="173"/>
                    <a:pt x="219" y="177"/>
                    <a:pt x="223" y="182"/>
                  </a:cubicBezTo>
                  <a:cubicBezTo>
                    <a:pt x="181" y="192"/>
                    <a:pt x="181" y="192"/>
                    <a:pt x="195" y="209"/>
                  </a:cubicBezTo>
                  <a:cubicBezTo>
                    <a:pt x="186" y="217"/>
                    <a:pt x="176" y="224"/>
                    <a:pt x="168" y="232"/>
                  </a:cubicBezTo>
                  <a:cubicBezTo>
                    <a:pt x="167" y="234"/>
                    <a:pt x="177" y="244"/>
                    <a:pt x="179" y="247"/>
                  </a:cubicBezTo>
                  <a:cubicBezTo>
                    <a:pt x="173" y="253"/>
                    <a:pt x="164" y="260"/>
                    <a:pt x="155" y="267"/>
                  </a:cubicBezTo>
                  <a:cubicBezTo>
                    <a:pt x="160" y="272"/>
                    <a:pt x="166" y="278"/>
                    <a:pt x="171" y="283"/>
                  </a:cubicBezTo>
                  <a:cubicBezTo>
                    <a:pt x="167" y="294"/>
                    <a:pt x="138" y="284"/>
                    <a:pt x="147" y="309"/>
                  </a:cubicBezTo>
                  <a:cubicBezTo>
                    <a:pt x="152" y="311"/>
                    <a:pt x="157" y="312"/>
                    <a:pt x="163" y="314"/>
                  </a:cubicBezTo>
                  <a:cubicBezTo>
                    <a:pt x="140" y="339"/>
                    <a:pt x="140" y="341"/>
                    <a:pt x="150" y="367"/>
                  </a:cubicBezTo>
                  <a:cubicBezTo>
                    <a:pt x="166" y="340"/>
                    <a:pt x="182" y="317"/>
                    <a:pt x="196" y="292"/>
                  </a:cubicBezTo>
                  <a:cubicBezTo>
                    <a:pt x="221" y="250"/>
                    <a:pt x="241" y="203"/>
                    <a:pt x="282" y="171"/>
                  </a:cubicBezTo>
                  <a:cubicBezTo>
                    <a:pt x="301" y="156"/>
                    <a:pt x="320" y="152"/>
                    <a:pt x="346" y="154"/>
                  </a:cubicBezTo>
                  <a:cubicBezTo>
                    <a:pt x="419" y="159"/>
                    <a:pt x="492" y="164"/>
                    <a:pt x="565" y="150"/>
                  </a:cubicBezTo>
                  <a:cubicBezTo>
                    <a:pt x="627" y="138"/>
                    <a:pt x="660" y="156"/>
                    <a:pt x="683" y="215"/>
                  </a:cubicBezTo>
                  <a:cubicBezTo>
                    <a:pt x="700" y="259"/>
                    <a:pt x="733" y="291"/>
                    <a:pt x="763" y="326"/>
                  </a:cubicBezTo>
                  <a:cubicBezTo>
                    <a:pt x="764" y="327"/>
                    <a:pt x="766" y="327"/>
                    <a:pt x="768" y="328"/>
                  </a:cubicBezTo>
                  <a:cubicBezTo>
                    <a:pt x="770" y="327"/>
                    <a:pt x="772" y="326"/>
                    <a:pt x="774" y="325"/>
                  </a:cubicBezTo>
                  <a:cubicBezTo>
                    <a:pt x="767" y="310"/>
                    <a:pt x="761" y="296"/>
                    <a:pt x="755" y="281"/>
                  </a:cubicBezTo>
                  <a:cubicBezTo>
                    <a:pt x="757" y="279"/>
                    <a:pt x="761" y="274"/>
                    <a:pt x="765" y="270"/>
                  </a:cubicBezTo>
                  <a:cubicBezTo>
                    <a:pt x="758" y="265"/>
                    <a:pt x="752" y="261"/>
                    <a:pt x="746" y="257"/>
                  </a:cubicBezTo>
                  <a:cubicBezTo>
                    <a:pt x="750" y="252"/>
                    <a:pt x="753" y="247"/>
                    <a:pt x="756" y="242"/>
                  </a:cubicBezTo>
                  <a:cubicBezTo>
                    <a:pt x="750" y="239"/>
                    <a:pt x="743" y="236"/>
                    <a:pt x="737" y="233"/>
                  </a:cubicBezTo>
                  <a:cubicBezTo>
                    <a:pt x="740" y="227"/>
                    <a:pt x="743" y="222"/>
                    <a:pt x="746" y="216"/>
                  </a:cubicBezTo>
                  <a:cubicBezTo>
                    <a:pt x="738" y="213"/>
                    <a:pt x="731" y="210"/>
                    <a:pt x="723" y="207"/>
                  </a:cubicBezTo>
                  <a:cubicBezTo>
                    <a:pt x="747" y="172"/>
                    <a:pt x="702" y="195"/>
                    <a:pt x="701" y="181"/>
                  </a:cubicBezTo>
                  <a:cubicBezTo>
                    <a:pt x="704" y="178"/>
                    <a:pt x="707" y="176"/>
                    <a:pt x="711" y="173"/>
                  </a:cubicBezTo>
                  <a:cubicBezTo>
                    <a:pt x="711" y="171"/>
                    <a:pt x="711" y="169"/>
                    <a:pt x="711" y="168"/>
                  </a:cubicBezTo>
                  <a:cubicBezTo>
                    <a:pt x="701" y="166"/>
                    <a:pt x="691" y="165"/>
                    <a:pt x="681" y="164"/>
                  </a:cubicBezTo>
                  <a:cubicBezTo>
                    <a:pt x="688" y="146"/>
                    <a:pt x="685" y="144"/>
                    <a:pt x="659" y="138"/>
                  </a:cubicBezTo>
                  <a:cubicBezTo>
                    <a:pt x="657" y="131"/>
                    <a:pt x="656" y="125"/>
                    <a:pt x="654" y="120"/>
                  </a:cubicBezTo>
                  <a:cubicBezTo>
                    <a:pt x="649" y="110"/>
                    <a:pt x="642" y="101"/>
                    <a:pt x="639" y="91"/>
                  </a:cubicBezTo>
                  <a:cubicBezTo>
                    <a:pt x="633" y="73"/>
                    <a:pt x="630" y="54"/>
                    <a:pt x="626" y="35"/>
                  </a:cubicBezTo>
                  <a:close/>
                  <a:moveTo>
                    <a:pt x="993" y="864"/>
                  </a:moveTo>
                  <a:cubicBezTo>
                    <a:pt x="992" y="861"/>
                    <a:pt x="992" y="859"/>
                    <a:pt x="991" y="856"/>
                  </a:cubicBezTo>
                  <a:cubicBezTo>
                    <a:pt x="942" y="837"/>
                    <a:pt x="895" y="810"/>
                    <a:pt x="839" y="813"/>
                  </a:cubicBezTo>
                  <a:cubicBezTo>
                    <a:pt x="849" y="821"/>
                    <a:pt x="860" y="828"/>
                    <a:pt x="871" y="835"/>
                  </a:cubicBezTo>
                  <a:cubicBezTo>
                    <a:pt x="881" y="841"/>
                    <a:pt x="885" y="848"/>
                    <a:pt x="882" y="861"/>
                  </a:cubicBezTo>
                  <a:cubicBezTo>
                    <a:pt x="875" y="890"/>
                    <a:pt x="870" y="921"/>
                    <a:pt x="864" y="950"/>
                  </a:cubicBezTo>
                  <a:cubicBezTo>
                    <a:pt x="862" y="961"/>
                    <a:pt x="866" y="966"/>
                    <a:pt x="876" y="969"/>
                  </a:cubicBezTo>
                  <a:cubicBezTo>
                    <a:pt x="890" y="973"/>
                    <a:pt x="904" y="978"/>
                    <a:pt x="917" y="983"/>
                  </a:cubicBezTo>
                  <a:cubicBezTo>
                    <a:pt x="932" y="989"/>
                    <a:pt x="947" y="995"/>
                    <a:pt x="962" y="1002"/>
                  </a:cubicBezTo>
                  <a:cubicBezTo>
                    <a:pt x="948" y="965"/>
                    <a:pt x="938" y="927"/>
                    <a:pt x="907" y="908"/>
                  </a:cubicBezTo>
                  <a:cubicBezTo>
                    <a:pt x="936" y="894"/>
                    <a:pt x="964" y="879"/>
                    <a:pt x="993" y="864"/>
                  </a:cubicBezTo>
                  <a:close/>
                  <a:moveTo>
                    <a:pt x="466" y="676"/>
                  </a:moveTo>
                  <a:cubicBezTo>
                    <a:pt x="467" y="699"/>
                    <a:pt x="469" y="721"/>
                    <a:pt x="470" y="742"/>
                  </a:cubicBezTo>
                  <a:cubicBezTo>
                    <a:pt x="468" y="742"/>
                    <a:pt x="466" y="742"/>
                    <a:pt x="464" y="742"/>
                  </a:cubicBezTo>
                  <a:cubicBezTo>
                    <a:pt x="462" y="733"/>
                    <a:pt x="460" y="723"/>
                    <a:pt x="457" y="712"/>
                  </a:cubicBezTo>
                  <a:cubicBezTo>
                    <a:pt x="442" y="732"/>
                    <a:pt x="444" y="746"/>
                    <a:pt x="462" y="751"/>
                  </a:cubicBezTo>
                  <a:cubicBezTo>
                    <a:pt x="498" y="762"/>
                    <a:pt x="534" y="762"/>
                    <a:pt x="569" y="749"/>
                  </a:cubicBezTo>
                  <a:cubicBezTo>
                    <a:pt x="583" y="744"/>
                    <a:pt x="586" y="731"/>
                    <a:pt x="579" y="718"/>
                  </a:cubicBezTo>
                  <a:cubicBezTo>
                    <a:pt x="578" y="714"/>
                    <a:pt x="571" y="712"/>
                    <a:pt x="567" y="712"/>
                  </a:cubicBezTo>
                  <a:cubicBezTo>
                    <a:pt x="564" y="712"/>
                    <a:pt x="561" y="718"/>
                    <a:pt x="560" y="722"/>
                  </a:cubicBezTo>
                  <a:cubicBezTo>
                    <a:pt x="559" y="728"/>
                    <a:pt x="559" y="734"/>
                    <a:pt x="559" y="741"/>
                  </a:cubicBezTo>
                  <a:cubicBezTo>
                    <a:pt x="557" y="741"/>
                    <a:pt x="555" y="741"/>
                    <a:pt x="553" y="741"/>
                  </a:cubicBezTo>
                  <a:cubicBezTo>
                    <a:pt x="553" y="719"/>
                    <a:pt x="553" y="697"/>
                    <a:pt x="553" y="676"/>
                  </a:cubicBezTo>
                  <a:cubicBezTo>
                    <a:pt x="522" y="676"/>
                    <a:pt x="494" y="676"/>
                    <a:pt x="466" y="676"/>
                  </a:cubicBezTo>
                  <a:close/>
                  <a:moveTo>
                    <a:pt x="865" y="847"/>
                  </a:moveTo>
                  <a:cubicBezTo>
                    <a:pt x="866" y="845"/>
                    <a:pt x="867" y="843"/>
                    <a:pt x="867" y="841"/>
                  </a:cubicBezTo>
                  <a:cubicBezTo>
                    <a:pt x="855" y="834"/>
                    <a:pt x="844" y="827"/>
                    <a:pt x="830" y="818"/>
                  </a:cubicBezTo>
                  <a:cubicBezTo>
                    <a:pt x="829" y="826"/>
                    <a:pt x="828" y="831"/>
                    <a:pt x="827" y="838"/>
                  </a:cubicBezTo>
                  <a:cubicBezTo>
                    <a:pt x="840" y="841"/>
                    <a:pt x="853" y="844"/>
                    <a:pt x="865" y="8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7" name="Freeform 8">
              <a:extLst>
                <a:ext uri="{FF2B5EF4-FFF2-40B4-BE49-F238E27FC236}">
                  <a16:creationId xmlns:a16="http://schemas.microsoft.com/office/drawing/2014/main" id="{F7E60D1E-A58B-44E0-B693-0B982B793D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6" y="2402"/>
              <a:ext cx="1245" cy="1196"/>
            </a:xfrm>
            <a:custGeom>
              <a:avLst/>
              <a:gdLst>
                <a:gd name="T0" fmla="*/ 769 w 1018"/>
                <a:gd name="T1" fmla="*/ 787 h 977"/>
                <a:gd name="T2" fmla="*/ 914 w 1018"/>
                <a:gd name="T3" fmla="*/ 776 h 977"/>
                <a:gd name="T4" fmla="*/ 981 w 1018"/>
                <a:gd name="T5" fmla="*/ 976 h 977"/>
                <a:gd name="T6" fmla="*/ 158 w 1018"/>
                <a:gd name="T7" fmla="*/ 971 h 977"/>
                <a:gd name="T8" fmla="*/ 83 w 1018"/>
                <a:gd name="T9" fmla="*/ 870 h 977"/>
                <a:gd name="T10" fmla="*/ 221 w 1018"/>
                <a:gd name="T11" fmla="*/ 791 h 977"/>
                <a:gd name="T12" fmla="*/ 446 w 1018"/>
                <a:gd name="T13" fmla="*/ 665 h 977"/>
                <a:gd name="T14" fmla="*/ 198 w 1018"/>
                <a:gd name="T15" fmla="*/ 597 h 977"/>
                <a:gd name="T16" fmla="*/ 97 w 1018"/>
                <a:gd name="T17" fmla="*/ 469 h 977"/>
                <a:gd name="T18" fmla="*/ 139 w 1018"/>
                <a:gd name="T19" fmla="*/ 218 h 977"/>
                <a:gd name="T20" fmla="*/ 816 w 1018"/>
                <a:gd name="T21" fmla="*/ 253 h 977"/>
                <a:gd name="T22" fmla="*/ 855 w 1018"/>
                <a:gd name="T23" fmla="*/ 443 h 977"/>
                <a:gd name="T24" fmla="*/ 587 w 1018"/>
                <a:gd name="T25" fmla="*/ 630 h 977"/>
                <a:gd name="T26" fmla="*/ 491 w 1018"/>
                <a:gd name="T27" fmla="*/ 768 h 977"/>
                <a:gd name="T28" fmla="*/ 424 w 1018"/>
                <a:gd name="T29" fmla="*/ 718 h 977"/>
                <a:gd name="T30" fmla="*/ 518 w 1018"/>
                <a:gd name="T31" fmla="*/ 773 h 977"/>
                <a:gd name="T32" fmla="*/ 607 w 1018"/>
                <a:gd name="T33" fmla="*/ 720 h 977"/>
                <a:gd name="T34" fmla="*/ 531 w 1018"/>
                <a:gd name="T35" fmla="*/ 755 h 977"/>
                <a:gd name="T36" fmla="*/ 148 w 1018"/>
                <a:gd name="T37" fmla="*/ 370 h 977"/>
                <a:gd name="T38" fmla="*/ 89 w 1018"/>
                <a:gd name="T39" fmla="*/ 450 h 977"/>
                <a:gd name="T40" fmla="*/ 175 w 1018"/>
                <a:gd name="T41" fmla="*/ 440 h 977"/>
                <a:gd name="T42" fmla="*/ 789 w 1018"/>
                <a:gd name="T43" fmla="*/ 376 h 977"/>
                <a:gd name="T44" fmla="*/ 847 w 1018"/>
                <a:gd name="T45" fmla="*/ 281 h 977"/>
                <a:gd name="T46" fmla="*/ 735 w 1018"/>
                <a:gd name="T47" fmla="*/ 260 h 977"/>
                <a:gd name="T48" fmla="*/ 472 w 1018"/>
                <a:gd name="T49" fmla="*/ 129 h 977"/>
                <a:gd name="T50" fmla="*/ 162 w 1018"/>
                <a:gd name="T51" fmla="*/ 326 h 977"/>
                <a:gd name="T52" fmla="*/ 163 w 1018"/>
                <a:gd name="T53" fmla="*/ 811 h 977"/>
                <a:gd name="T54" fmla="*/ 341 w 1018"/>
                <a:gd name="T55" fmla="*/ 932 h 977"/>
                <a:gd name="T56" fmla="*/ 854 w 1018"/>
                <a:gd name="T57" fmla="*/ 942 h 977"/>
                <a:gd name="T58" fmla="*/ 508 w 1018"/>
                <a:gd name="T59" fmla="*/ 779 h 977"/>
                <a:gd name="T60" fmla="*/ 372 w 1018"/>
                <a:gd name="T61" fmla="*/ 131 h 977"/>
                <a:gd name="T62" fmla="*/ 462 w 1018"/>
                <a:gd name="T63" fmla="*/ 19 h 977"/>
                <a:gd name="T64" fmla="*/ 145 w 1018"/>
                <a:gd name="T65" fmla="*/ 333 h 977"/>
                <a:gd name="T66" fmla="*/ 524 w 1018"/>
                <a:gd name="T67" fmla="*/ 131 h 977"/>
                <a:gd name="T68" fmla="*/ 758 w 1018"/>
                <a:gd name="T69" fmla="*/ 279 h 977"/>
                <a:gd name="T70" fmla="*/ 792 w 1018"/>
                <a:gd name="T71" fmla="*/ 414 h 977"/>
                <a:gd name="T72" fmla="*/ 846 w 1018"/>
                <a:gd name="T73" fmla="*/ 433 h 977"/>
                <a:gd name="T74" fmla="*/ 113 w 1018"/>
                <a:gd name="T75" fmla="*/ 481 h 977"/>
                <a:gd name="T76" fmla="*/ 278 w 1018"/>
                <a:gd name="T77" fmla="*/ 592 h 977"/>
                <a:gd name="T78" fmla="*/ 146 w 1018"/>
                <a:gd name="T79" fmla="*/ 905 h 977"/>
                <a:gd name="T80" fmla="*/ 20 w 1018"/>
                <a:gd name="T81" fmla="*/ 817 h 977"/>
                <a:gd name="T82" fmla="*/ 42 w 1018"/>
                <a:gd name="T83" fmla="*/ 965 h 977"/>
                <a:gd name="T84" fmla="*/ 868 w 1018"/>
                <a:gd name="T85" fmla="*/ 909 h 977"/>
                <a:gd name="T86" fmla="*/ 995 w 1018"/>
                <a:gd name="T87" fmla="*/ 817 h 977"/>
                <a:gd name="T88" fmla="*/ 575 w 1018"/>
                <a:gd name="T89" fmla="*/ 707 h 977"/>
                <a:gd name="T90" fmla="*/ 557 w 1018"/>
                <a:gd name="T91" fmla="*/ 702 h 977"/>
                <a:gd name="T92" fmla="*/ 468 w 1018"/>
                <a:gd name="T93" fmla="*/ 701 h 977"/>
                <a:gd name="T94" fmla="*/ 593 w 1018"/>
                <a:gd name="T95" fmla="*/ 675 h 977"/>
                <a:gd name="T96" fmla="*/ 441 w 1018"/>
                <a:gd name="T97" fmla="*/ 677 h 977"/>
                <a:gd name="T98" fmla="*/ 471 w 1018"/>
                <a:gd name="T99" fmla="*/ 719 h 977"/>
                <a:gd name="T100" fmla="*/ 561 w 1018"/>
                <a:gd name="T101" fmla="*/ 723 h 977"/>
                <a:gd name="T102" fmla="*/ 480 w 1018"/>
                <a:gd name="T103" fmla="*/ 735 h 977"/>
                <a:gd name="T104" fmla="*/ 143 w 1018"/>
                <a:gd name="T105" fmla="*/ 802 h 977"/>
                <a:gd name="T106" fmla="*/ 143 w 1018"/>
                <a:gd name="T107" fmla="*/ 802 h 977"/>
                <a:gd name="T108" fmla="*/ 831 w 1018"/>
                <a:gd name="T109" fmla="*/ 798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8" h="977">
                  <a:moveTo>
                    <a:pt x="565" y="659"/>
                  </a:moveTo>
                  <a:cubicBezTo>
                    <a:pt x="593" y="665"/>
                    <a:pt x="621" y="669"/>
                    <a:pt x="649" y="676"/>
                  </a:cubicBezTo>
                  <a:cubicBezTo>
                    <a:pt x="698" y="688"/>
                    <a:pt x="729" y="720"/>
                    <a:pt x="744" y="768"/>
                  </a:cubicBezTo>
                  <a:cubicBezTo>
                    <a:pt x="748" y="781"/>
                    <a:pt x="755" y="787"/>
                    <a:pt x="769" y="787"/>
                  </a:cubicBezTo>
                  <a:cubicBezTo>
                    <a:pt x="778" y="787"/>
                    <a:pt x="787" y="789"/>
                    <a:pt x="795" y="791"/>
                  </a:cubicBezTo>
                  <a:cubicBezTo>
                    <a:pt x="813" y="796"/>
                    <a:pt x="828" y="797"/>
                    <a:pt x="828" y="771"/>
                  </a:cubicBezTo>
                  <a:cubicBezTo>
                    <a:pt x="828" y="768"/>
                    <a:pt x="838" y="762"/>
                    <a:pt x="842" y="763"/>
                  </a:cubicBezTo>
                  <a:cubicBezTo>
                    <a:pt x="866" y="766"/>
                    <a:pt x="891" y="769"/>
                    <a:pt x="914" y="776"/>
                  </a:cubicBezTo>
                  <a:cubicBezTo>
                    <a:pt x="947" y="787"/>
                    <a:pt x="979" y="802"/>
                    <a:pt x="1018" y="817"/>
                  </a:cubicBezTo>
                  <a:cubicBezTo>
                    <a:pt x="985" y="838"/>
                    <a:pt x="959" y="855"/>
                    <a:pt x="933" y="871"/>
                  </a:cubicBezTo>
                  <a:cubicBezTo>
                    <a:pt x="950" y="903"/>
                    <a:pt x="967" y="937"/>
                    <a:pt x="985" y="971"/>
                  </a:cubicBezTo>
                  <a:cubicBezTo>
                    <a:pt x="983" y="973"/>
                    <a:pt x="982" y="975"/>
                    <a:pt x="981" y="976"/>
                  </a:cubicBezTo>
                  <a:cubicBezTo>
                    <a:pt x="943" y="962"/>
                    <a:pt x="906" y="947"/>
                    <a:pt x="866" y="931"/>
                  </a:cubicBezTo>
                  <a:cubicBezTo>
                    <a:pt x="864" y="945"/>
                    <a:pt x="861" y="955"/>
                    <a:pt x="858" y="971"/>
                  </a:cubicBezTo>
                  <a:cubicBezTo>
                    <a:pt x="742" y="944"/>
                    <a:pt x="626" y="934"/>
                    <a:pt x="508" y="934"/>
                  </a:cubicBezTo>
                  <a:cubicBezTo>
                    <a:pt x="391" y="934"/>
                    <a:pt x="274" y="943"/>
                    <a:pt x="158" y="971"/>
                  </a:cubicBezTo>
                  <a:cubicBezTo>
                    <a:pt x="155" y="956"/>
                    <a:pt x="153" y="945"/>
                    <a:pt x="149" y="931"/>
                  </a:cubicBezTo>
                  <a:cubicBezTo>
                    <a:pt x="110" y="947"/>
                    <a:pt x="72" y="962"/>
                    <a:pt x="34" y="977"/>
                  </a:cubicBezTo>
                  <a:cubicBezTo>
                    <a:pt x="33" y="975"/>
                    <a:pt x="31" y="974"/>
                    <a:pt x="30" y="972"/>
                  </a:cubicBezTo>
                  <a:cubicBezTo>
                    <a:pt x="48" y="938"/>
                    <a:pt x="65" y="904"/>
                    <a:pt x="83" y="870"/>
                  </a:cubicBezTo>
                  <a:cubicBezTo>
                    <a:pt x="58" y="855"/>
                    <a:pt x="31" y="838"/>
                    <a:pt x="0" y="819"/>
                  </a:cubicBezTo>
                  <a:cubicBezTo>
                    <a:pt x="62" y="790"/>
                    <a:pt x="118" y="760"/>
                    <a:pt x="183" y="762"/>
                  </a:cubicBezTo>
                  <a:cubicBezTo>
                    <a:pt x="185" y="765"/>
                    <a:pt x="186" y="765"/>
                    <a:pt x="186" y="766"/>
                  </a:cubicBezTo>
                  <a:cubicBezTo>
                    <a:pt x="193" y="794"/>
                    <a:pt x="193" y="794"/>
                    <a:pt x="221" y="791"/>
                  </a:cubicBezTo>
                  <a:cubicBezTo>
                    <a:pt x="223" y="791"/>
                    <a:pt x="225" y="790"/>
                    <a:pt x="227" y="790"/>
                  </a:cubicBezTo>
                  <a:cubicBezTo>
                    <a:pt x="264" y="790"/>
                    <a:pt x="290" y="779"/>
                    <a:pt x="306" y="739"/>
                  </a:cubicBezTo>
                  <a:cubicBezTo>
                    <a:pt x="322" y="696"/>
                    <a:pt x="365" y="681"/>
                    <a:pt x="408" y="672"/>
                  </a:cubicBezTo>
                  <a:cubicBezTo>
                    <a:pt x="421" y="669"/>
                    <a:pt x="434" y="668"/>
                    <a:pt x="446" y="665"/>
                  </a:cubicBezTo>
                  <a:cubicBezTo>
                    <a:pt x="452" y="663"/>
                    <a:pt x="457" y="658"/>
                    <a:pt x="462" y="654"/>
                  </a:cubicBezTo>
                  <a:cubicBezTo>
                    <a:pt x="457" y="647"/>
                    <a:pt x="453" y="637"/>
                    <a:pt x="446" y="635"/>
                  </a:cubicBezTo>
                  <a:cubicBezTo>
                    <a:pt x="412" y="627"/>
                    <a:pt x="376" y="626"/>
                    <a:pt x="343" y="615"/>
                  </a:cubicBezTo>
                  <a:cubicBezTo>
                    <a:pt x="295" y="598"/>
                    <a:pt x="246" y="599"/>
                    <a:pt x="198" y="597"/>
                  </a:cubicBezTo>
                  <a:cubicBezTo>
                    <a:pt x="177" y="596"/>
                    <a:pt x="155" y="600"/>
                    <a:pt x="134" y="603"/>
                  </a:cubicBezTo>
                  <a:cubicBezTo>
                    <a:pt x="110" y="606"/>
                    <a:pt x="99" y="598"/>
                    <a:pt x="99" y="573"/>
                  </a:cubicBezTo>
                  <a:cubicBezTo>
                    <a:pt x="100" y="545"/>
                    <a:pt x="104" y="516"/>
                    <a:pt x="105" y="488"/>
                  </a:cubicBezTo>
                  <a:cubicBezTo>
                    <a:pt x="105" y="482"/>
                    <a:pt x="101" y="473"/>
                    <a:pt x="97" y="469"/>
                  </a:cubicBezTo>
                  <a:cubicBezTo>
                    <a:pt x="52" y="429"/>
                    <a:pt x="34" y="401"/>
                    <a:pt x="45" y="353"/>
                  </a:cubicBezTo>
                  <a:cubicBezTo>
                    <a:pt x="52" y="321"/>
                    <a:pt x="67" y="310"/>
                    <a:pt x="100" y="311"/>
                  </a:cubicBezTo>
                  <a:cubicBezTo>
                    <a:pt x="104" y="311"/>
                    <a:pt x="108" y="311"/>
                    <a:pt x="113" y="311"/>
                  </a:cubicBezTo>
                  <a:cubicBezTo>
                    <a:pt x="122" y="280"/>
                    <a:pt x="130" y="249"/>
                    <a:pt x="139" y="218"/>
                  </a:cubicBezTo>
                  <a:cubicBezTo>
                    <a:pt x="172" y="105"/>
                    <a:pt x="249" y="41"/>
                    <a:pt x="364" y="20"/>
                  </a:cubicBezTo>
                  <a:cubicBezTo>
                    <a:pt x="451" y="4"/>
                    <a:pt x="536" y="6"/>
                    <a:pt x="620" y="31"/>
                  </a:cubicBezTo>
                  <a:cubicBezTo>
                    <a:pt x="701" y="55"/>
                    <a:pt x="752" y="110"/>
                    <a:pt x="787" y="183"/>
                  </a:cubicBezTo>
                  <a:cubicBezTo>
                    <a:pt x="797" y="206"/>
                    <a:pt x="805" y="230"/>
                    <a:pt x="816" y="253"/>
                  </a:cubicBezTo>
                  <a:cubicBezTo>
                    <a:pt x="819" y="259"/>
                    <a:pt x="825" y="267"/>
                    <a:pt x="831" y="268"/>
                  </a:cubicBezTo>
                  <a:cubicBezTo>
                    <a:pt x="885" y="281"/>
                    <a:pt x="907" y="318"/>
                    <a:pt x="888" y="372"/>
                  </a:cubicBezTo>
                  <a:cubicBezTo>
                    <a:pt x="883" y="388"/>
                    <a:pt x="871" y="402"/>
                    <a:pt x="860" y="416"/>
                  </a:cubicBezTo>
                  <a:cubicBezTo>
                    <a:pt x="853" y="425"/>
                    <a:pt x="852" y="432"/>
                    <a:pt x="855" y="443"/>
                  </a:cubicBezTo>
                  <a:cubicBezTo>
                    <a:pt x="865" y="481"/>
                    <a:pt x="875" y="519"/>
                    <a:pt x="881" y="557"/>
                  </a:cubicBezTo>
                  <a:cubicBezTo>
                    <a:pt x="887" y="591"/>
                    <a:pt x="873" y="601"/>
                    <a:pt x="839" y="596"/>
                  </a:cubicBezTo>
                  <a:cubicBezTo>
                    <a:pt x="775" y="587"/>
                    <a:pt x="712" y="598"/>
                    <a:pt x="650" y="614"/>
                  </a:cubicBezTo>
                  <a:cubicBezTo>
                    <a:pt x="629" y="619"/>
                    <a:pt x="608" y="628"/>
                    <a:pt x="587" y="630"/>
                  </a:cubicBezTo>
                  <a:cubicBezTo>
                    <a:pt x="564" y="631"/>
                    <a:pt x="562" y="642"/>
                    <a:pt x="565" y="659"/>
                  </a:cubicBezTo>
                  <a:close/>
                  <a:moveTo>
                    <a:pt x="531" y="756"/>
                  </a:moveTo>
                  <a:cubicBezTo>
                    <a:pt x="527" y="754"/>
                    <a:pt x="522" y="751"/>
                    <a:pt x="518" y="749"/>
                  </a:cubicBezTo>
                  <a:cubicBezTo>
                    <a:pt x="509" y="755"/>
                    <a:pt x="501" y="762"/>
                    <a:pt x="491" y="768"/>
                  </a:cubicBezTo>
                  <a:cubicBezTo>
                    <a:pt x="484" y="759"/>
                    <a:pt x="478" y="751"/>
                    <a:pt x="472" y="744"/>
                  </a:cubicBezTo>
                  <a:cubicBezTo>
                    <a:pt x="464" y="746"/>
                    <a:pt x="455" y="748"/>
                    <a:pt x="447" y="749"/>
                  </a:cubicBezTo>
                  <a:cubicBezTo>
                    <a:pt x="439" y="750"/>
                    <a:pt x="431" y="750"/>
                    <a:pt x="424" y="751"/>
                  </a:cubicBezTo>
                  <a:cubicBezTo>
                    <a:pt x="424" y="739"/>
                    <a:pt x="429" y="725"/>
                    <a:pt x="424" y="718"/>
                  </a:cubicBezTo>
                  <a:cubicBezTo>
                    <a:pt x="419" y="710"/>
                    <a:pt x="404" y="708"/>
                    <a:pt x="394" y="704"/>
                  </a:cubicBezTo>
                  <a:cubicBezTo>
                    <a:pt x="397" y="698"/>
                    <a:pt x="400" y="692"/>
                    <a:pt x="403" y="684"/>
                  </a:cubicBezTo>
                  <a:cubicBezTo>
                    <a:pt x="351" y="690"/>
                    <a:pt x="305" y="733"/>
                    <a:pt x="299" y="776"/>
                  </a:cubicBezTo>
                  <a:cubicBezTo>
                    <a:pt x="372" y="775"/>
                    <a:pt x="445" y="772"/>
                    <a:pt x="518" y="773"/>
                  </a:cubicBezTo>
                  <a:cubicBezTo>
                    <a:pt x="591" y="773"/>
                    <a:pt x="664" y="776"/>
                    <a:pt x="737" y="778"/>
                  </a:cubicBezTo>
                  <a:cubicBezTo>
                    <a:pt x="724" y="725"/>
                    <a:pt x="687" y="689"/>
                    <a:pt x="634" y="683"/>
                  </a:cubicBezTo>
                  <a:cubicBezTo>
                    <a:pt x="639" y="689"/>
                    <a:pt x="642" y="693"/>
                    <a:pt x="648" y="701"/>
                  </a:cubicBezTo>
                  <a:cubicBezTo>
                    <a:pt x="633" y="708"/>
                    <a:pt x="620" y="714"/>
                    <a:pt x="607" y="720"/>
                  </a:cubicBezTo>
                  <a:cubicBezTo>
                    <a:pt x="606" y="728"/>
                    <a:pt x="605" y="738"/>
                    <a:pt x="604" y="750"/>
                  </a:cubicBezTo>
                  <a:cubicBezTo>
                    <a:pt x="588" y="748"/>
                    <a:pt x="574" y="746"/>
                    <a:pt x="562" y="744"/>
                  </a:cubicBezTo>
                  <a:cubicBezTo>
                    <a:pt x="555" y="751"/>
                    <a:pt x="548" y="756"/>
                    <a:pt x="542" y="762"/>
                  </a:cubicBezTo>
                  <a:cubicBezTo>
                    <a:pt x="532" y="770"/>
                    <a:pt x="531" y="764"/>
                    <a:pt x="531" y="755"/>
                  </a:cubicBezTo>
                  <a:cubicBezTo>
                    <a:pt x="549" y="754"/>
                    <a:pt x="553" y="743"/>
                    <a:pt x="553" y="725"/>
                  </a:cubicBezTo>
                  <a:cubicBezTo>
                    <a:pt x="542" y="726"/>
                    <a:pt x="532" y="727"/>
                    <a:pt x="520" y="728"/>
                  </a:cubicBezTo>
                  <a:cubicBezTo>
                    <a:pt x="524" y="739"/>
                    <a:pt x="528" y="747"/>
                    <a:pt x="531" y="756"/>
                  </a:cubicBezTo>
                  <a:close/>
                  <a:moveTo>
                    <a:pt x="148" y="370"/>
                  </a:moveTo>
                  <a:cubicBezTo>
                    <a:pt x="142" y="359"/>
                    <a:pt x="137" y="347"/>
                    <a:pt x="130" y="337"/>
                  </a:cubicBezTo>
                  <a:cubicBezTo>
                    <a:pt x="119" y="321"/>
                    <a:pt x="103" y="317"/>
                    <a:pt x="84" y="320"/>
                  </a:cubicBezTo>
                  <a:cubicBezTo>
                    <a:pt x="67" y="323"/>
                    <a:pt x="58" y="335"/>
                    <a:pt x="53" y="352"/>
                  </a:cubicBezTo>
                  <a:cubicBezTo>
                    <a:pt x="42" y="394"/>
                    <a:pt x="63" y="422"/>
                    <a:pt x="89" y="450"/>
                  </a:cubicBezTo>
                  <a:cubicBezTo>
                    <a:pt x="101" y="463"/>
                    <a:pt x="113" y="467"/>
                    <a:pt x="129" y="461"/>
                  </a:cubicBezTo>
                  <a:cubicBezTo>
                    <a:pt x="147" y="455"/>
                    <a:pt x="154" y="441"/>
                    <a:pt x="155" y="424"/>
                  </a:cubicBezTo>
                  <a:cubicBezTo>
                    <a:pt x="155" y="417"/>
                    <a:pt x="155" y="410"/>
                    <a:pt x="155" y="403"/>
                  </a:cubicBezTo>
                  <a:cubicBezTo>
                    <a:pt x="164" y="415"/>
                    <a:pt x="170" y="427"/>
                    <a:pt x="175" y="440"/>
                  </a:cubicBezTo>
                  <a:cubicBezTo>
                    <a:pt x="206" y="525"/>
                    <a:pt x="262" y="587"/>
                    <a:pt x="353" y="610"/>
                  </a:cubicBezTo>
                  <a:cubicBezTo>
                    <a:pt x="445" y="633"/>
                    <a:pt x="538" y="636"/>
                    <a:pt x="630" y="611"/>
                  </a:cubicBezTo>
                  <a:cubicBezTo>
                    <a:pt x="676" y="598"/>
                    <a:pt x="713" y="573"/>
                    <a:pt x="738" y="532"/>
                  </a:cubicBezTo>
                  <a:cubicBezTo>
                    <a:pt x="768" y="483"/>
                    <a:pt x="782" y="429"/>
                    <a:pt x="789" y="376"/>
                  </a:cubicBezTo>
                  <a:cubicBezTo>
                    <a:pt x="796" y="388"/>
                    <a:pt x="804" y="403"/>
                    <a:pt x="814" y="416"/>
                  </a:cubicBezTo>
                  <a:cubicBezTo>
                    <a:pt x="822" y="427"/>
                    <a:pt x="834" y="428"/>
                    <a:pt x="846" y="418"/>
                  </a:cubicBezTo>
                  <a:cubicBezTo>
                    <a:pt x="878" y="392"/>
                    <a:pt x="890" y="358"/>
                    <a:pt x="882" y="317"/>
                  </a:cubicBezTo>
                  <a:cubicBezTo>
                    <a:pt x="879" y="298"/>
                    <a:pt x="866" y="286"/>
                    <a:pt x="847" y="281"/>
                  </a:cubicBezTo>
                  <a:cubicBezTo>
                    <a:pt x="830" y="276"/>
                    <a:pt x="811" y="274"/>
                    <a:pt x="801" y="292"/>
                  </a:cubicBezTo>
                  <a:cubicBezTo>
                    <a:pt x="792" y="306"/>
                    <a:pt x="788" y="322"/>
                    <a:pt x="784" y="334"/>
                  </a:cubicBezTo>
                  <a:cubicBezTo>
                    <a:pt x="779" y="310"/>
                    <a:pt x="779" y="310"/>
                    <a:pt x="756" y="288"/>
                  </a:cubicBezTo>
                  <a:cubicBezTo>
                    <a:pt x="747" y="280"/>
                    <a:pt x="741" y="270"/>
                    <a:pt x="735" y="260"/>
                  </a:cubicBezTo>
                  <a:cubicBezTo>
                    <a:pt x="717" y="232"/>
                    <a:pt x="701" y="202"/>
                    <a:pt x="682" y="175"/>
                  </a:cubicBezTo>
                  <a:cubicBezTo>
                    <a:pt x="652" y="135"/>
                    <a:pt x="611" y="127"/>
                    <a:pt x="563" y="133"/>
                  </a:cubicBezTo>
                  <a:cubicBezTo>
                    <a:pt x="536" y="136"/>
                    <a:pt x="507" y="150"/>
                    <a:pt x="481" y="127"/>
                  </a:cubicBezTo>
                  <a:cubicBezTo>
                    <a:pt x="479" y="126"/>
                    <a:pt x="474" y="128"/>
                    <a:pt x="472" y="129"/>
                  </a:cubicBezTo>
                  <a:cubicBezTo>
                    <a:pt x="446" y="145"/>
                    <a:pt x="418" y="142"/>
                    <a:pt x="390" y="139"/>
                  </a:cubicBezTo>
                  <a:cubicBezTo>
                    <a:pt x="345" y="133"/>
                    <a:pt x="304" y="142"/>
                    <a:pt x="272" y="176"/>
                  </a:cubicBezTo>
                  <a:cubicBezTo>
                    <a:pt x="254" y="195"/>
                    <a:pt x="238" y="217"/>
                    <a:pt x="223" y="238"/>
                  </a:cubicBezTo>
                  <a:cubicBezTo>
                    <a:pt x="202" y="267"/>
                    <a:pt x="184" y="298"/>
                    <a:pt x="162" y="326"/>
                  </a:cubicBezTo>
                  <a:cubicBezTo>
                    <a:pt x="151" y="340"/>
                    <a:pt x="144" y="351"/>
                    <a:pt x="148" y="370"/>
                  </a:cubicBezTo>
                  <a:close/>
                  <a:moveTo>
                    <a:pt x="508" y="779"/>
                  </a:moveTo>
                  <a:cubicBezTo>
                    <a:pt x="424" y="785"/>
                    <a:pt x="342" y="789"/>
                    <a:pt x="259" y="796"/>
                  </a:cubicBezTo>
                  <a:cubicBezTo>
                    <a:pt x="227" y="799"/>
                    <a:pt x="195" y="807"/>
                    <a:pt x="163" y="811"/>
                  </a:cubicBezTo>
                  <a:cubicBezTo>
                    <a:pt x="145" y="813"/>
                    <a:pt x="139" y="821"/>
                    <a:pt x="143" y="839"/>
                  </a:cubicBezTo>
                  <a:cubicBezTo>
                    <a:pt x="150" y="870"/>
                    <a:pt x="155" y="901"/>
                    <a:pt x="162" y="932"/>
                  </a:cubicBezTo>
                  <a:cubicBezTo>
                    <a:pt x="167" y="958"/>
                    <a:pt x="167" y="957"/>
                    <a:pt x="194" y="953"/>
                  </a:cubicBezTo>
                  <a:cubicBezTo>
                    <a:pt x="243" y="945"/>
                    <a:pt x="292" y="935"/>
                    <a:pt x="341" y="932"/>
                  </a:cubicBezTo>
                  <a:cubicBezTo>
                    <a:pt x="416" y="927"/>
                    <a:pt x="491" y="926"/>
                    <a:pt x="566" y="927"/>
                  </a:cubicBezTo>
                  <a:cubicBezTo>
                    <a:pt x="625" y="928"/>
                    <a:pt x="683" y="934"/>
                    <a:pt x="741" y="939"/>
                  </a:cubicBezTo>
                  <a:cubicBezTo>
                    <a:pt x="771" y="942"/>
                    <a:pt x="801" y="949"/>
                    <a:pt x="831" y="954"/>
                  </a:cubicBezTo>
                  <a:cubicBezTo>
                    <a:pt x="842" y="956"/>
                    <a:pt x="851" y="957"/>
                    <a:pt x="854" y="942"/>
                  </a:cubicBezTo>
                  <a:cubicBezTo>
                    <a:pt x="860" y="906"/>
                    <a:pt x="867" y="870"/>
                    <a:pt x="873" y="835"/>
                  </a:cubicBezTo>
                  <a:cubicBezTo>
                    <a:pt x="876" y="823"/>
                    <a:pt x="874" y="816"/>
                    <a:pt x="860" y="814"/>
                  </a:cubicBezTo>
                  <a:cubicBezTo>
                    <a:pt x="827" y="808"/>
                    <a:pt x="794" y="799"/>
                    <a:pt x="760" y="796"/>
                  </a:cubicBezTo>
                  <a:cubicBezTo>
                    <a:pt x="676" y="789"/>
                    <a:pt x="592" y="785"/>
                    <a:pt x="508" y="779"/>
                  </a:cubicBezTo>
                  <a:close/>
                  <a:moveTo>
                    <a:pt x="145" y="333"/>
                  </a:moveTo>
                  <a:cubicBezTo>
                    <a:pt x="158" y="316"/>
                    <a:pt x="173" y="299"/>
                    <a:pt x="186" y="281"/>
                  </a:cubicBezTo>
                  <a:cubicBezTo>
                    <a:pt x="206" y="252"/>
                    <a:pt x="224" y="222"/>
                    <a:pt x="244" y="194"/>
                  </a:cubicBezTo>
                  <a:cubicBezTo>
                    <a:pt x="276" y="151"/>
                    <a:pt x="317" y="127"/>
                    <a:pt x="372" y="131"/>
                  </a:cubicBezTo>
                  <a:cubicBezTo>
                    <a:pt x="396" y="132"/>
                    <a:pt x="420" y="133"/>
                    <a:pt x="443" y="130"/>
                  </a:cubicBezTo>
                  <a:cubicBezTo>
                    <a:pt x="454" y="129"/>
                    <a:pt x="472" y="121"/>
                    <a:pt x="474" y="113"/>
                  </a:cubicBezTo>
                  <a:cubicBezTo>
                    <a:pt x="479" y="88"/>
                    <a:pt x="479" y="61"/>
                    <a:pt x="480" y="35"/>
                  </a:cubicBezTo>
                  <a:cubicBezTo>
                    <a:pt x="480" y="24"/>
                    <a:pt x="474" y="17"/>
                    <a:pt x="462" y="19"/>
                  </a:cubicBezTo>
                  <a:cubicBezTo>
                    <a:pt x="419" y="25"/>
                    <a:pt x="375" y="27"/>
                    <a:pt x="333" y="37"/>
                  </a:cubicBezTo>
                  <a:cubicBezTo>
                    <a:pt x="261" y="53"/>
                    <a:pt x="203" y="94"/>
                    <a:pt x="172" y="162"/>
                  </a:cubicBezTo>
                  <a:cubicBezTo>
                    <a:pt x="153" y="204"/>
                    <a:pt x="143" y="250"/>
                    <a:pt x="127" y="293"/>
                  </a:cubicBezTo>
                  <a:cubicBezTo>
                    <a:pt x="122" y="310"/>
                    <a:pt x="122" y="323"/>
                    <a:pt x="145" y="333"/>
                  </a:cubicBezTo>
                  <a:close/>
                  <a:moveTo>
                    <a:pt x="487" y="21"/>
                  </a:moveTo>
                  <a:cubicBezTo>
                    <a:pt x="487" y="33"/>
                    <a:pt x="487" y="43"/>
                    <a:pt x="487" y="54"/>
                  </a:cubicBezTo>
                  <a:cubicBezTo>
                    <a:pt x="486" y="65"/>
                    <a:pt x="484" y="76"/>
                    <a:pt x="483" y="88"/>
                  </a:cubicBezTo>
                  <a:cubicBezTo>
                    <a:pt x="479" y="120"/>
                    <a:pt x="491" y="134"/>
                    <a:pt x="524" y="131"/>
                  </a:cubicBezTo>
                  <a:cubicBezTo>
                    <a:pt x="537" y="130"/>
                    <a:pt x="550" y="127"/>
                    <a:pt x="563" y="125"/>
                  </a:cubicBezTo>
                  <a:cubicBezTo>
                    <a:pt x="620" y="116"/>
                    <a:pt x="666" y="134"/>
                    <a:pt x="698" y="183"/>
                  </a:cubicBezTo>
                  <a:cubicBezTo>
                    <a:pt x="706" y="195"/>
                    <a:pt x="713" y="207"/>
                    <a:pt x="721" y="219"/>
                  </a:cubicBezTo>
                  <a:cubicBezTo>
                    <a:pt x="733" y="239"/>
                    <a:pt x="744" y="260"/>
                    <a:pt x="758" y="279"/>
                  </a:cubicBezTo>
                  <a:cubicBezTo>
                    <a:pt x="773" y="298"/>
                    <a:pt x="779" y="298"/>
                    <a:pt x="797" y="282"/>
                  </a:cubicBezTo>
                  <a:cubicBezTo>
                    <a:pt x="802" y="278"/>
                    <a:pt x="807" y="274"/>
                    <a:pt x="812" y="270"/>
                  </a:cubicBezTo>
                  <a:cubicBezTo>
                    <a:pt x="766" y="102"/>
                    <a:pt x="634" y="0"/>
                    <a:pt x="487" y="21"/>
                  </a:cubicBezTo>
                  <a:close/>
                  <a:moveTo>
                    <a:pt x="792" y="414"/>
                  </a:moveTo>
                  <a:cubicBezTo>
                    <a:pt x="774" y="479"/>
                    <a:pt x="757" y="548"/>
                    <a:pt x="698" y="588"/>
                  </a:cubicBezTo>
                  <a:cubicBezTo>
                    <a:pt x="747" y="588"/>
                    <a:pt x="798" y="588"/>
                    <a:pt x="849" y="588"/>
                  </a:cubicBezTo>
                  <a:cubicBezTo>
                    <a:pt x="872" y="588"/>
                    <a:pt x="877" y="584"/>
                    <a:pt x="873" y="561"/>
                  </a:cubicBezTo>
                  <a:cubicBezTo>
                    <a:pt x="865" y="518"/>
                    <a:pt x="855" y="475"/>
                    <a:pt x="846" y="433"/>
                  </a:cubicBezTo>
                  <a:cubicBezTo>
                    <a:pt x="844" y="434"/>
                    <a:pt x="842" y="436"/>
                    <a:pt x="840" y="437"/>
                  </a:cubicBezTo>
                  <a:cubicBezTo>
                    <a:pt x="825" y="430"/>
                    <a:pt x="810" y="423"/>
                    <a:pt x="792" y="414"/>
                  </a:cubicBezTo>
                  <a:close/>
                  <a:moveTo>
                    <a:pt x="167" y="442"/>
                  </a:moveTo>
                  <a:cubicBezTo>
                    <a:pt x="149" y="455"/>
                    <a:pt x="133" y="467"/>
                    <a:pt x="113" y="481"/>
                  </a:cubicBezTo>
                  <a:cubicBezTo>
                    <a:pt x="112" y="506"/>
                    <a:pt x="109" y="537"/>
                    <a:pt x="108" y="569"/>
                  </a:cubicBezTo>
                  <a:cubicBezTo>
                    <a:pt x="107" y="593"/>
                    <a:pt x="110" y="595"/>
                    <a:pt x="134" y="594"/>
                  </a:cubicBezTo>
                  <a:cubicBezTo>
                    <a:pt x="166" y="592"/>
                    <a:pt x="197" y="589"/>
                    <a:pt x="229" y="588"/>
                  </a:cubicBezTo>
                  <a:cubicBezTo>
                    <a:pt x="245" y="588"/>
                    <a:pt x="262" y="590"/>
                    <a:pt x="278" y="592"/>
                  </a:cubicBezTo>
                  <a:cubicBezTo>
                    <a:pt x="221" y="554"/>
                    <a:pt x="189" y="499"/>
                    <a:pt x="167" y="442"/>
                  </a:cubicBezTo>
                  <a:close/>
                  <a:moveTo>
                    <a:pt x="42" y="965"/>
                  </a:moveTo>
                  <a:cubicBezTo>
                    <a:pt x="76" y="952"/>
                    <a:pt x="104" y="939"/>
                    <a:pt x="133" y="930"/>
                  </a:cubicBezTo>
                  <a:cubicBezTo>
                    <a:pt x="148" y="925"/>
                    <a:pt x="148" y="918"/>
                    <a:pt x="146" y="905"/>
                  </a:cubicBezTo>
                  <a:cubicBezTo>
                    <a:pt x="140" y="877"/>
                    <a:pt x="136" y="849"/>
                    <a:pt x="130" y="821"/>
                  </a:cubicBezTo>
                  <a:cubicBezTo>
                    <a:pt x="128" y="809"/>
                    <a:pt x="131" y="802"/>
                    <a:pt x="141" y="796"/>
                  </a:cubicBezTo>
                  <a:cubicBezTo>
                    <a:pt x="153" y="789"/>
                    <a:pt x="164" y="781"/>
                    <a:pt x="175" y="773"/>
                  </a:cubicBezTo>
                  <a:cubicBezTo>
                    <a:pt x="117" y="770"/>
                    <a:pt x="69" y="796"/>
                    <a:pt x="20" y="817"/>
                  </a:cubicBezTo>
                  <a:cubicBezTo>
                    <a:pt x="19" y="819"/>
                    <a:pt x="19" y="821"/>
                    <a:pt x="18" y="824"/>
                  </a:cubicBezTo>
                  <a:cubicBezTo>
                    <a:pt x="47" y="839"/>
                    <a:pt x="76" y="854"/>
                    <a:pt x="102" y="867"/>
                  </a:cubicBezTo>
                  <a:cubicBezTo>
                    <a:pt x="94" y="878"/>
                    <a:pt x="82" y="892"/>
                    <a:pt x="72" y="908"/>
                  </a:cubicBezTo>
                  <a:cubicBezTo>
                    <a:pt x="62" y="924"/>
                    <a:pt x="54" y="942"/>
                    <a:pt x="42" y="965"/>
                  </a:cubicBezTo>
                  <a:close/>
                  <a:moveTo>
                    <a:pt x="843" y="775"/>
                  </a:moveTo>
                  <a:cubicBezTo>
                    <a:pt x="853" y="781"/>
                    <a:pt x="863" y="788"/>
                    <a:pt x="873" y="794"/>
                  </a:cubicBezTo>
                  <a:cubicBezTo>
                    <a:pt x="885" y="801"/>
                    <a:pt x="889" y="808"/>
                    <a:pt x="885" y="823"/>
                  </a:cubicBezTo>
                  <a:cubicBezTo>
                    <a:pt x="877" y="851"/>
                    <a:pt x="873" y="880"/>
                    <a:pt x="868" y="909"/>
                  </a:cubicBezTo>
                  <a:cubicBezTo>
                    <a:pt x="868" y="914"/>
                    <a:pt x="870" y="924"/>
                    <a:pt x="873" y="926"/>
                  </a:cubicBezTo>
                  <a:cubicBezTo>
                    <a:pt x="904" y="938"/>
                    <a:pt x="936" y="950"/>
                    <a:pt x="971" y="963"/>
                  </a:cubicBezTo>
                  <a:cubicBezTo>
                    <a:pt x="952" y="926"/>
                    <a:pt x="943" y="888"/>
                    <a:pt x="906" y="866"/>
                  </a:cubicBezTo>
                  <a:cubicBezTo>
                    <a:pt x="963" y="845"/>
                    <a:pt x="980" y="836"/>
                    <a:pt x="995" y="817"/>
                  </a:cubicBezTo>
                  <a:cubicBezTo>
                    <a:pt x="946" y="796"/>
                    <a:pt x="899" y="771"/>
                    <a:pt x="843" y="775"/>
                  </a:cubicBezTo>
                  <a:close/>
                  <a:moveTo>
                    <a:pt x="462" y="673"/>
                  </a:moveTo>
                  <a:cubicBezTo>
                    <a:pt x="451" y="685"/>
                    <a:pt x="444" y="700"/>
                    <a:pt x="459" y="707"/>
                  </a:cubicBezTo>
                  <a:cubicBezTo>
                    <a:pt x="497" y="725"/>
                    <a:pt x="537" y="724"/>
                    <a:pt x="575" y="707"/>
                  </a:cubicBezTo>
                  <a:cubicBezTo>
                    <a:pt x="581" y="705"/>
                    <a:pt x="584" y="690"/>
                    <a:pt x="584" y="680"/>
                  </a:cubicBezTo>
                  <a:cubicBezTo>
                    <a:pt x="584" y="677"/>
                    <a:pt x="573" y="673"/>
                    <a:pt x="564" y="668"/>
                  </a:cubicBezTo>
                  <a:cubicBezTo>
                    <a:pt x="564" y="683"/>
                    <a:pt x="563" y="693"/>
                    <a:pt x="563" y="702"/>
                  </a:cubicBezTo>
                  <a:cubicBezTo>
                    <a:pt x="561" y="702"/>
                    <a:pt x="559" y="702"/>
                    <a:pt x="557" y="702"/>
                  </a:cubicBezTo>
                  <a:cubicBezTo>
                    <a:pt x="557" y="679"/>
                    <a:pt x="557" y="657"/>
                    <a:pt x="557" y="636"/>
                  </a:cubicBezTo>
                  <a:cubicBezTo>
                    <a:pt x="525" y="636"/>
                    <a:pt x="497" y="636"/>
                    <a:pt x="471" y="636"/>
                  </a:cubicBezTo>
                  <a:cubicBezTo>
                    <a:pt x="471" y="659"/>
                    <a:pt x="471" y="680"/>
                    <a:pt x="471" y="701"/>
                  </a:cubicBezTo>
                  <a:cubicBezTo>
                    <a:pt x="470" y="701"/>
                    <a:pt x="469" y="701"/>
                    <a:pt x="468" y="701"/>
                  </a:cubicBezTo>
                  <a:cubicBezTo>
                    <a:pt x="466" y="692"/>
                    <a:pt x="464" y="682"/>
                    <a:pt x="462" y="673"/>
                  </a:cubicBezTo>
                  <a:close/>
                  <a:moveTo>
                    <a:pt x="593" y="703"/>
                  </a:moveTo>
                  <a:cubicBezTo>
                    <a:pt x="608" y="708"/>
                    <a:pt x="623" y="714"/>
                    <a:pt x="635" y="697"/>
                  </a:cubicBezTo>
                  <a:cubicBezTo>
                    <a:pt x="620" y="674"/>
                    <a:pt x="620" y="674"/>
                    <a:pt x="593" y="675"/>
                  </a:cubicBezTo>
                  <a:cubicBezTo>
                    <a:pt x="593" y="684"/>
                    <a:pt x="593" y="692"/>
                    <a:pt x="593" y="703"/>
                  </a:cubicBezTo>
                  <a:close/>
                  <a:moveTo>
                    <a:pt x="441" y="677"/>
                  </a:moveTo>
                  <a:cubicBezTo>
                    <a:pt x="414" y="674"/>
                    <a:pt x="408" y="678"/>
                    <a:pt x="408" y="703"/>
                  </a:cubicBezTo>
                  <a:cubicBezTo>
                    <a:pt x="436" y="713"/>
                    <a:pt x="443" y="709"/>
                    <a:pt x="441" y="677"/>
                  </a:cubicBezTo>
                  <a:close/>
                  <a:moveTo>
                    <a:pt x="471" y="719"/>
                  </a:moveTo>
                  <a:cubicBezTo>
                    <a:pt x="459" y="718"/>
                    <a:pt x="448" y="713"/>
                    <a:pt x="439" y="715"/>
                  </a:cubicBezTo>
                  <a:cubicBezTo>
                    <a:pt x="434" y="717"/>
                    <a:pt x="433" y="730"/>
                    <a:pt x="429" y="741"/>
                  </a:cubicBezTo>
                  <a:cubicBezTo>
                    <a:pt x="448" y="742"/>
                    <a:pt x="464" y="746"/>
                    <a:pt x="471" y="719"/>
                  </a:cubicBezTo>
                  <a:close/>
                  <a:moveTo>
                    <a:pt x="595" y="744"/>
                  </a:moveTo>
                  <a:cubicBezTo>
                    <a:pt x="597" y="742"/>
                    <a:pt x="599" y="740"/>
                    <a:pt x="601" y="738"/>
                  </a:cubicBezTo>
                  <a:cubicBezTo>
                    <a:pt x="599" y="729"/>
                    <a:pt x="597" y="720"/>
                    <a:pt x="594" y="712"/>
                  </a:cubicBezTo>
                  <a:cubicBezTo>
                    <a:pt x="583" y="715"/>
                    <a:pt x="572" y="719"/>
                    <a:pt x="561" y="723"/>
                  </a:cubicBezTo>
                  <a:cubicBezTo>
                    <a:pt x="561" y="726"/>
                    <a:pt x="561" y="729"/>
                    <a:pt x="561" y="731"/>
                  </a:cubicBezTo>
                  <a:cubicBezTo>
                    <a:pt x="572" y="736"/>
                    <a:pt x="583" y="740"/>
                    <a:pt x="595" y="744"/>
                  </a:cubicBezTo>
                  <a:close/>
                  <a:moveTo>
                    <a:pt x="493" y="718"/>
                  </a:moveTo>
                  <a:cubicBezTo>
                    <a:pt x="486" y="727"/>
                    <a:pt x="479" y="733"/>
                    <a:pt x="480" y="735"/>
                  </a:cubicBezTo>
                  <a:cubicBezTo>
                    <a:pt x="484" y="743"/>
                    <a:pt x="490" y="749"/>
                    <a:pt x="495" y="756"/>
                  </a:cubicBezTo>
                  <a:cubicBezTo>
                    <a:pt x="501" y="750"/>
                    <a:pt x="510" y="745"/>
                    <a:pt x="511" y="739"/>
                  </a:cubicBezTo>
                  <a:cubicBezTo>
                    <a:pt x="511" y="733"/>
                    <a:pt x="501" y="727"/>
                    <a:pt x="493" y="718"/>
                  </a:cubicBezTo>
                  <a:close/>
                  <a:moveTo>
                    <a:pt x="143" y="802"/>
                  </a:moveTo>
                  <a:cubicBezTo>
                    <a:pt x="144" y="804"/>
                    <a:pt x="145" y="805"/>
                    <a:pt x="145" y="807"/>
                  </a:cubicBezTo>
                  <a:cubicBezTo>
                    <a:pt x="159" y="804"/>
                    <a:pt x="173" y="801"/>
                    <a:pt x="187" y="797"/>
                  </a:cubicBezTo>
                  <a:cubicBezTo>
                    <a:pt x="185" y="790"/>
                    <a:pt x="184" y="784"/>
                    <a:pt x="182" y="776"/>
                  </a:cubicBezTo>
                  <a:cubicBezTo>
                    <a:pt x="168" y="785"/>
                    <a:pt x="156" y="793"/>
                    <a:pt x="143" y="802"/>
                  </a:cubicBezTo>
                  <a:close/>
                  <a:moveTo>
                    <a:pt x="869" y="807"/>
                  </a:moveTo>
                  <a:cubicBezTo>
                    <a:pt x="870" y="805"/>
                    <a:pt x="871" y="803"/>
                    <a:pt x="871" y="801"/>
                  </a:cubicBezTo>
                  <a:cubicBezTo>
                    <a:pt x="859" y="794"/>
                    <a:pt x="847" y="786"/>
                    <a:pt x="833" y="778"/>
                  </a:cubicBezTo>
                  <a:cubicBezTo>
                    <a:pt x="832" y="786"/>
                    <a:pt x="831" y="792"/>
                    <a:pt x="831" y="798"/>
                  </a:cubicBezTo>
                  <a:cubicBezTo>
                    <a:pt x="844" y="801"/>
                    <a:pt x="857" y="804"/>
                    <a:pt x="869" y="8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8" name="Freeform 9">
              <a:extLst>
                <a:ext uri="{FF2B5EF4-FFF2-40B4-BE49-F238E27FC236}">
                  <a16:creationId xmlns:a16="http://schemas.microsoft.com/office/drawing/2014/main" id="{F15818E8-9FDC-48C5-A9E1-AA1BF175A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3" y="2407"/>
              <a:ext cx="1238" cy="1191"/>
            </a:xfrm>
            <a:custGeom>
              <a:avLst/>
              <a:gdLst>
                <a:gd name="T0" fmla="*/ 1012 w 1012"/>
                <a:gd name="T1" fmla="*/ 816 h 973"/>
                <a:gd name="T2" fmla="*/ 865 w 1012"/>
                <a:gd name="T3" fmla="*/ 927 h 973"/>
                <a:gd name="T4" fmla="*/ 33 w 1012"/>
                <a:gd name="T5" fmla="*/ 973 h 973"/>
                <a:gd name="T6" fmla="*/ 33 w 1012"/>
                <a:gd name="T7" fmla="*/ 799 h 973"/>
                <a:gd name="T8" fmla="*/ 272 w 1012"/>
                <a:gd name="T9" fmla="*/ 779 h 973"/>
                <a:gd name="T10" fmla="*/ 461 w 1012"/>
                <a:gd name="T11" fmla="*/ 649 h 973"/>
                <a:gd name="T12" fmla="*/ 134 w 1012"/>
                <a:gd name="T13" fmla="*/ 599 h 973"/>
                <a:gd name="T14" fmla="*/ 44 w 1012"/>
                <a:gd name="T15" fmla="*/ 393 h 973"/>
                <a:gd name="T16" fmla="*/ 595 w 1012"/>
                <a:gd name="T17" fmla="*/ 19 h 973"/>
                <a:gd name="T18" fmla="*/ 892 w 1012"/>
                <a:gd name="T19" fmla="*/ 326 h 973"/>
                <a:gd name="T20" fmla="*/ 835 w 1012"/>
                <a:gd name="T21" fmla="*/ 592 h 973"/>
                <a:gd name="T22" fmla="*/ 579 w 1012"/>
                <a:gd name="T23" fmla="*/ 658 h 973"/>
                <a:gd name="T24" fmla="*/ 820 w 1012"/>
                <a:gd name="T25" fmla="*/ 791 h 973"/>
                <a:gd name="T26" fmla="*/ 186 w 1012"/>
                <a:gd name="T27" fmla="*/ 793 h 973"/>
                <a:gd name="T28" fmla="*/ 19 w 1012"/>
                <a:gd name="T29" fmla="*/ 814 h 973"/>
                <a:gd name="T30" fmla="*/ 133 w 1012"/>
                <a:gd name="T31" fmla="*/ 926 h 973"/>
                <a:gd name="T32" fmla="*/ 167 w 1012"/>
                <a:gd name="T33" fmla="*/ 778 h 973"/>
                <a:gd name="T34" fmla="*/ 473 w 1012"/>
                <a:gd name="T35" fmla="*/ 741 h 973"/>
                <a:gd name="T36" fmla="*/ 402 w 1012"/>
                <a:gd name="T37" fmla="*/ 681 h 973"/>
                <a:gd name="T38" fmla="*/ 634 w 1012"/>
                <a:gd name="T39" fmla="*/ 678 h 973"/>
                <a:gd name="T40" fmla="*/ 557 w 1012"/>
                <a:gd name="T41" fmla="*/ 739 h 973"/>
                <a:gd name="T42" fmla="*/ 518 w 1012"/>
                <a:gd name="T43" fmla="*/ 724 h 973"/>
                <a:gd name="T44" fmla="*/ 845 w 1012"/>
                <a:gd name="T45" fmla="*/ 414 h 973"/>
                <a:gd name="T46" fmla="*/ 786 w 1012"/>
                <a:gd name="T47" fmla="*/ 328 h 973"/>
                <a:gd name="T48" fmla="*/ 684 w 1012"/>
                <a:gd name="T49" fmla="*/ 175 h 973"/>
                <a:gd name="T50" fmla="*/ 414 w 1012"/>
                <a:gd name="T51" fmla="*/ 137 h 973"/>
                <a:gd name="T52" fmla="*/ 138 w 1012"/>
                <a:gd name="T53" fmla="*/ 346 h 973"/>
                <a:gd name="T54" fmla="*/ 128 w 1012"/>
                <a:gd name="T55" fmla="*/ 458 h 973"/>
                <a:gd name="T56" fmla="*/ 350 w 1012"/>
                <a:gd name="T57" fmla="*/ 605 h 973"/>
                <a:gd name="T58" fmla="*/ 141 w 1012"/>
                <a:gd name="T59" fmla="*/ 827 h 973"/>
                <a:gd name="T60" fmla="*/ 568 w 1012"/>
                <a:gd name="T61" fmla="*/ 923 h 973"/>
                <a:gd name="T62" fmla="*/ 873 w 1012"/>
                <a:gd name="T63" fmla="*/ 832 h 973"/>
                <a:gd name="T64" fmla="*/ 158 w 1012"/>
                <a:gd name="T65" fmla="*/ 808 h 973"/>
                <a:gd name="T66" fmla="*/ 225 w 1012"/>
                <a:gd name="T67" fmla="*/ 214 h 973"/>
                <a:gd name="T68" fmla="*/ 475 w 1012"/>
                <a:gd name="T69" fmla="*/ 104 h 973"/>
                <a:gd name="T70" fmla="*/ 166 w 1012"/>
                <a:gd name="T71" fmla="*/ 169 h 973"/>
                <a:gd name="T72" fmla="*/ 482 w 1012"/>
                <a:gd name="T73" fmla="*/ 87 h 973"/>
                <a:gd name="T74" fmla="*/ 735 w 1012"/>
                <a:gd name="T75" fmla="*/ 241 h 973"/>
                <a:gd name="T76" fmla="*/ 488 w 1012"/>
                <a:gd name="T77" fmla="*/ 16 h 973"/>
                <a:gd name="T78" fmla="*/ 873 w 1012"/>
                <a:gd name="T79" fmla="*/ 550 h 973"/>
                <a:gd name="T80" fmla="*/ 696 w 1012"/>
                <a:gd name="T81" fmla="*/ 589 h 973"/>
                <a:gd name="T82" fmla="*/ 107 w 1012"/>
                <a:gd name="T83" fmla="*/ 559 h 973"/>
                <a:gd name="T84" fmla="*/ 910 w 1012"/>
                <a:gd name="T85" fmla="*/ 865 h 973"/>
                <a:gd name="T86" fmla="*/ 884 w 1012"/>
                <a:gd name="T87" fmla="*/ 819 h 973"/>
                <a:gd name="T88" fmla="*/ 965 w 1012"/>
                <a:gd name="T89" fmla="*/ 957 h 973"/>
                <a:gd name="T90" fmla="*/ 574 w 1012"/>
                <a:gd name="T91" fmla="*/ 703 h 973"/>
                <a:gd name="T92" fmla="*/ 556 w 1012"/>
                <a:gd name="T93" fmla="*/ 697 h 973"/>
                <a:gd name="T94" fmla="*/ 467 w 1012"/>
                <a:gd name="T95" fmla="*/ 698 h 973"/>
                <a:gd name="T96" fmla="*/ 639 w 1012"/>
                <a:gd name="T97" fmla="*/ 688 h 973"/>
                <a:gd name="T98" fmla="*/ 425 w 1012"/>
                <a:gd name="T99" fmla="*/ 703 h 973"/>
                <a:gd name="T100" fmla="*/ 431 w 1012"/>
                <a:gd name="T101" fmla="*/ 737 h 973"/>
                <a:gd name="T102" fmla="*/ 594 w 1012"/>
                <a:gd name="T103" fmla="*/ 735 h 973"/>
                <a:gd name="T104" fmla="*/ 493 w 1012"/>
                <a:gd name="T105" fmla="*/ 752 h 973"/>
                <a:gd name="T106" fmla="*/ 870 w 1012"/>
                <a:gd name="T107" fmla="*/ 803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2" h="973">
                  <a:moveTo>
                    <a:pt x="820" y="791"/>
                  </a:moveTo>
                  <a:cubicBezTo>
                    <a:pt x="830" y="754"/>
                    <a:pt x="831" y="751"/>
                    <a:pt x="868" y="761"/>
                  </a:cubicBezTo>
                  <a:cubicBezTo>
                    <a:pt x="914" y="774"/>
                    <a:pt x="959" y="793"/>
                    <a:pt x="1005" y="809"/>
                  </a:cubicBezTo>
                  <a:cubicBezTo>
                    <a:pt x="1007" y="810"/>
                    <a:pt x="1008" y="813"/>
                    <a:pt x="1012" y="816"/>
                  </a:cubicBezTo>
                  <a:cubicBezTo>
                    <a:pt x="984" y="834"/>
                    <a:pt x="958" y="851"/>
                    <a:pt x="932" y="867"/>
                  </a:cubicBezTo>
                  <a:cubicBezTo>
                    <a:pt x="949" y="900"/>
                    <a:pt x="967" y="934"/>
                    <a:pt x="984" y="967"/>
                  </a:cubicBezTo>
                  <a:cubicBezTo>
                    <a:pt x="983" y="969"/>
                    <a:pt x="981" y="971"/>
                    <a:pt x="980" y="972"/>
                  </a:cubicBezTo>
                  <a:cubicBezTo>
                    <a:pt x="942" y="957"/>
                    <a:pt x="904" y="942"/>
                    <a:pt x="865" y="927"/>
                  </a:cubicBezTo>
                  <a:cubicBezTo>
                    <a:pt x="862" y="941"/>
                    <a:pt x="860" y="951"/>
                    <a:pt x="858" y="966"/>
                  </a:cubicBezTo>
                  <a:cubicBezTo>
                    <a:pt x="624" y="918"/>
                    <a:pt x="391" y="917"/>
                    <a:pt x="157" y="966"/>
                  </a:cubicBezTo>
                  <a:cubicBezTo>
                    <a:pt x="154" y="952"/>
                    <a:pt x="152" y="941"/>
                    <a:pt x="149" y="927"/>
                  </a:cubicBezTo>
                  <a:cubicBezTo>
                    <a:pt x="108" y="943"/>
                    <a:pt x="71" y="958"/>
                    <a:pt x="33" y="973"/>
                  </a:cubicBezTo>
                  <a:cubicBezTo>
                    <a:pt x="32" y="971"/>
                    <a:pt x="31" y="969"/>
                    <a:pt x="29" y="968"/>
                  </a:cubicBezTo>
                  <a:cubicBezTo>
                    <a:pt x="47" y="934"/>
                    <a:pt x="64" y="900"/>
                    <a:pt x="82" y="866"/>
                  </a:cubicBezTo>
                  <a:cubicBezTo>
                    <a:pt x="58" y="851"/>
                    <a:pt x="31" y="835"/>
                    <a:pt x="0" y="815"/>
                  </a:cubicBezTo>
                  <a:cubicBezTo>
                    <a:pt x="14" y="808"/>
                    <a:pt x="23" y="802"/>
                    <a:pt x="33" y="799"/>
                  </a:cubicBezTo>
                  <a:cubicBezTo>
                    <a:pt x="72" y="785"/>
                    <a:pt x="111" y="770"/>
                    <a:pt x="151" y="760"/>
                  </a:cubicBezTo>
                  <a:cubicBezTo>
                    <a:pt x="177" y="753"/>
                    <a:pt x="180" y="757"/>
                    <a:pt x="191" y="782"/>
                  </a:cubicBezTo>
                  <a:cubicBezTo>
                    <a:pt x="192" y="786"/>
                    <a:pt x="201" y="790"/>
                    <a:pt x="205" y="789"/>
                  </a:cubicBezTo>
                  <a:cubicBezTo>
                    <a:pt x="228" y="787"/>
                    <a:pt x="250" y="784"/>
                    <a:pt x="272" y="779"/>
                  </a:cubicBezTo>
                  <a:cubicBezTo>
                    <a:pt x="278" y="778"/>
                    <a:pt x="286" y="773"/>
                    <a:pt x="288" y="768"/>
                  </a:cubicBezTo>
                  <a:cubicBezTo>
                    <a:pt x="310" y="698"/>
                    <a:pt x="365" y="673"/>
                    <a:pt x="431" y="663"/>
                  </a:cubicBezTo>
                  <a:cubicBezTo>
                    <a:pt x="437" y="662"/>
                    <a:pt x="443" y="663"/>
                    <a:pt x="447" y="661"/>
                  </a:cubicBezTo>
                  <a:cubicBezTo>
                    <a:pt x="453" y="658"/>
                    <a:pt x="461" y="652"/>
                    <a:pt x="461" y="649"/>
                  </a:cubicBezTo>
                  <a:cubicBezTo>
                    <a:pt x="458" y="643"/>
                    <a:pt x="453" y="633"/>
                    <a:pt x="447" y="632"/>
                  </a:cubicBezTo>
                  <a:cubicBezTo>
                    <a:pt x="413" y="624"/>
                    <a:pt x="377" y="622"/>
                    <a:pt x="344" y="611"/>
                  </a:cubicBezTo>
                  <a:cubicBezTo>
                    <a:pt x="295" y="594"/>
                    <a:pt x="245" y="594"/>
                    <a:pt x="195" y="593"/>
                  </a:cubicBezTo>
                  <a:cubicBezTo>
                    <a:pt x="175" y="592"/>
                    <a:pt x="154" y="597"/>
                    <a:pt x="134" y="599"/>
                  </a:cubicBezTo>
                  <a:cubicBezTo>
                    <a:pt x="111" y="602"/>
                    <a:pt x="98" y="593"/>
                    <a:pt x="98" y="569"/>
                  </a:cubicBezTo>
                  <a:cubicBezTo>
                    <a:pt x="99" y="542"/>
                    <a:pt x="102" y="515"/>
                    <a:pt x="105" y="488"/>
                  </a:cubicBezTo>
                  <a:cubicBezTo>
                    <a:pt x="106" y="477"/>
                    <a:pt x="104" y="471"/>
                    <a:pt x="95" y="463"/>
                  </a:cubicBezTo>
                  <a:cubicBezTo>
                    <a:pt x="72" y="445"/>
                    <a:pt x="51" y="423"/>
                    <a:pt x="44" y="393"/>
                  </a:cubicBezTo>
                  <a:cubicBezTo>
                    <a:pt x="34" y="347"/>
                    <a:pt x="48" y="298"/>
                    <a:pt x="111" y="307"/>
                  </a:cubicBezTo>
                  <a:cubicBezTo>
                    <a:pt x="124" y="267"/>
                    <a:pt x="135" y="227"/>
                    <a:pt x="149" y="188"/>
                  </a:cubicBezTo>
                  <a:cubicBezTo>
                    <a:pt x="181" y="94"/>
                    <a:pt x="250" y="41"/>
                    <a:pt x="344" y="20"/>
                  </a:cubicBezTo>
                  <a:cubicBezTo>
                    <a:pt x="427" y="1"/>
                    <a:pt x="511" y="0"/>
                    <a:pt x="595" y="19"/>
                  </a:cubicBezTo>
                  <a:cubicBezTo>
                    <a:pt x="685" y="40"/>
                    <a:pt x="747" y="95"/>
                    <a:pt x="785" y="178"/>
                  </a:cubicBezTo>
                  <a:cubicBezTo>
                    <a:pt x="796" y="200"/>
                    <a:pt x="805" y="224"/>
                    <a:pt x="814" y="247"/>
                  </a:cubicBezTo>
                  <a:cubicBezTo>
                    <a:pt x="818" y="258"/>
                    <a:pt x="823" y="264"/>
                    <a:pt x="836" y="266"/>
                  </a:cubicBezTo>
                  <a:cubicBezTo>
                    <a:pt x="872" y="270"/>
                    <a:pt x="889" y="290"/>
                    <a:pt x="892" y="326"/>
                  </a:cubicBezTo>
                  <a:cubicBezTo>
                    <a:pt x="895" y="359"/>
                    <a:pt x="886" y="388"/>
                    <a:pt x="861" y="411"/>
                  </a:cubicBezTo>
                  <a:cubicBezTo>
                    <a:pt x="852" y="419"/>
                    <a:pt x="851" y="427"/>
                    <a:pt x="855" y="439"/>
                  </a:cubicBezTo>
                  <a:cubicBezTo>
                    <a:pt x="865" y="474"/>
                    <a:pt x="874" y="509"/>
                    <a:pt x="880" y="545"/>
                  </a:cubicBezTo>
                  <a:cubicBezTo>
                    <a:pt x="888" y="586"/>
                    <a:pt x="876" y="597"/>
                    <a:pt x="835" y="592"/>
                  </a:cubicBezTo>
                  <a:cubicBezTo>
                    <a:pt x="761" y="583"/>
                    <a:pt x="690" y="597"/>
                    <a:pt x="619" y="618"/>
                  </a:cubicBezTo>
                  <a:cubicBezTo>
                    <a:pt x="606" y="622"/>
                    <a:pt x="592" y="626"/>
                    <a:pt x="579" y="627"/>
                  </a:cubicBezTo>
                  <a:cubicBezTo>
                    <a:pt x="564" y="627"/>
                    <a:pt x="562" y="637"/>
                    <a:pt x="564" y="647"/>
                  </a:cubicBezTo>
                  <a:cubicBezTo>
                    <a:pt x="565" y="652"/>
                    <a:pt x="574" y="657"/>
                    <a:pt x="579" y="658"/>
                  </a:cubicBezTo>
                  <a:cubicBezTo>
                    <a:pt x="618" y="664"/>
                    <a:pt x="657" y="668"/>
                    <a:pt x="691" y="691"/>
                  </a:cubicBezTo>
                  <a:cubicBezTo>
                    <a:pt x="718" y="708"/>
                    <a:pt x="734" y="732"/>
                    <a:pt x="742" y="762"/>
                  </a:cubicBezTo>
                  <a:cubicBezTo>
                    <a:pt x="747" y="776"/>
                    <a:pt x="754" y="783"/>
                    <a:pt x="770" y="783"/>
                  </a:cubicBezTo>
                  <a:cubicBezTo>
                    <a:pt x="787" y="784"/>
                    <a:pt x="803" y="788"/>
                    <a:pt x="820" y="791"/>
                  </a:cubicBezTo>
                  <a:close/>
                  <a:moveTo>
                    <a:pt x="167" y="778"/>
                  </a:moveTo>
                  <a:cubicBezTo>
                    <a:pt x="159" y="785"/>
                    <a:pt x="151" y="793"/>
                    <a:pt x="142" y="800"/>
                  </a:cubicBezTo>
                  <a:cubicBezTo>
                    <a:pt x="143" y="801"/>
                    <a:pt x="144" y="802"/>
                    <a:pt x="144" y="804"/>
                  </a:cubicBezTo>
                  <a:cubicBezTo>
                    <a:pt x="158" y="800"/>
                    <a:pt x="171" y="797"/>
                    <a:pt x="186" y="793"/>
                  </a:cubicBezTo>
                  <a:cubicBezTo>
                    <a:pt x="184" y="786"/>
                    <a:pt x="183" y="780"/>
                    <a:pt x="181" y="774"/>
                  </a:cubicBezTo>
                  <a:cubicBezTo>
                    <a:pt x="176" y="776"/>
                    <a:pt x="171" y="777"/>
                    <a:pt x="167" y="779"/>
                  </a:cubicBezTo>
                  <a:cubicBezTo>
                    <a:pt x="169" y="775"/>
                    <a:pt x="171" y="771"/>
                    <a:pt x="174" y="766"/>
                  </a:cubicBezTo>
                  <a:cubicBezTo>
                    <a:pt x="116" y="767"/>
                    <a:pt x="68" y="791"/>
                    <a:pt x="19" y="814"/>
                  </a:cubicBezTo>
                  <a:cubicBezTo>
                    <a:pt x="19" y="816"/>
                    <a:pt x="18" y="818"/>
                    <a:pt x="18" y="820"/>
                  </a:cubicBezTo>
                  <a:cubicBezTo>
                    <a:pt x="47" y="835"/>
                    <a:pt x="75" y="850"/>
                    <a:pt x="104" y="865"/>
                  </a:cubicBezTo>
                  <a:cubicBezTo>
                    <a:pt x="71" y="884"/>
                    <a:pt x="61" y="922"/>
                    <a:pt x="43" y="960"/>
                  </a:cubicBezTo>
                  <a:cubicBezTo>
                    <a:pt x="76" y="947"/>
                    <a:pt x="104" y="935"/>
                    <a:pt x="133" y="926"/>
                  </a:cubicBezTo>
                  <a:cubicBezTo>
                    <a:pt x="148" y="921"/>
                    <a:pt x="149" y="914"/>
                    <a:pt x="146" y="901"/>
                  </a:cubicBezTo>
                  <a:cubicBezTo>
                    <a:pt x="139" y="872"/>
                    <a:pt x="135" y="843"/>
                    <a:pt x="130" y="813"/>
                  </a:cubicBezTo>
                  <a:cubicBezTo>
                    <a:pt x="129" y="808"/>
                    <a:pt x="130" y="800"/>
                    <a:pt x="134" y="798"/>
                  </a:cubicBezTo>
                  <a:cubicBezTo>
                    <a:pt x="144" y="790"/>
                    <a:pt x="156" y="785"/>
                    <a:pt x="167" y="778"/>
                  </a:cubicBezTo>
                  <a:close/>
                  <a:moveTo>
                    <a:pt x="530" y="752"/>
                  </a:moveTo>
                  <a:cubicBezTo>
                    <a:pt x="526" y="750"/>
                    <a:pt x="521" y="747"/>
                    <a:pt x="518" y="745"/>
                  </a:cubicBezTo>
                  <a:cubicBezTo>
                    <a:pt x="508" y="752"/>
                    <a:pt x="499" y="758"/>
                    <a:pt x="490" y="764"/>
                  </a:cubicBezTo>
                  <a:cubicBezTo>
                    <a:pt x="483" y="754"/>
                    <a:pt x="477" y="746"/>
                    <a:pt x="473" y="741"/>
                  </a:cubicBezTo>
                  <a:cubicBezTo>
                    <a:pt x="455" y="743"/>
                    <a:pt x="439" y="745"/>
                    <a:pt x="422" y="747"/>
                  </a:cubicBezTo>
                  <a:cubicBezTo>
                    <a:pt x="423" y="734"/>
                    <a:pt x="425" y="723"/>
                    <a:pt x="426" y="713"/>
                  </a:cubicBezTo>
                  <a:cubicBezTo>
                    <a:pt x="414" y="708"/>
                    <a:pt x="404" y="704"/>
                    <a:pt x="394" y="700"/>
                  </a:cubicBezTo>
                  <a:cubicBezTo>
                    <a:pt x="397" y="693"/>
                    <a:pt x="399" y="688"/>
                    <a:pt x="402" y="681"/>
                  </a:cubicBezTo>
                  <a:cubicBezTo>
                    <a:pt x="349" y="683"/>
                    <a:pt x="299" y="737"/>
                    <a:pt x="299" y="772"/>
                  </a:cubicBezTo>
                  <a:cubicBezTo>
                    <a:pt x="372" y="771"/>
                    <a:pt x="445" y="768"/>
                    <a:pt x="517" y="769"/>
                  </a:cubicBezTo>
                  <a:cubicBezTo>
                    <a:pt x="591" y="769"/>
                    <a:pt x="664" y="772"/>
                    <a:pt x="737" y="774"/>
                  </a:cubicBezTo>
                  <a:cubicBezTo>
                    <a:pt x="724" y="721"/>
                    <a:pt x="688" y="686"/>
                    <a:pt x="634" y="678"/>
                  </a:cubicBezTo>
                  <a:cubicBezTo>
                    <a:pt x="638" y="685"/>
                    <a:pt x="642" y="690"/>
                    <a:pt x="647" y="698"/>
                  </a:cubicBezTo>
                  <a:cubicBezTo>
                    <a:pt x="632" y="704"/>
                    <a:pt x="619" y="710"/>
                    <a:pt x="606" y="716"/>
                  </a:cubicBezTo>
                  <a:cubicBezTo>
                    <a:pt x="605" y="724"/>
                    <a:pt x="604" y="734"/>
                    <a:pt x="603" y="746"/>
                  </a:cubicBezTo>
                  <a:cubicBezTo>
                    <a:pt x="588" y="744"/>
                    <a:pt x="574" y="742"/>
                    <a:pt x="557" y="739"/>
                  </a:cubicBezTo>
                  <a:cubicBezTo>
                    <a:pt x="551" y="746"/>
                    <a:pt x="543" y="754"/>
                    <a:pt x="534" y="764"/>
                  </a:cubicBezTo>
                  <a:cubicBezTo>
                    <a:pt x="532" y="758"/>
                    <a:pt x="531" y="755"/>
                    <a:pt x="529" y="751"/>
                  </a:cubicBezTo>
                  <a:cubicBezTo>
                    <a:pt x="548" y="750"/>
                    <a:pt x="552" y="739"/>
                    <a:pt x="552" y="721"/>
                  </a:cubicBezTo>
                  <a:cubicBezTo>
                    <a:pt x="540" y="722"/>
                    <a:pt x="530" y="723"/>
                    <a:pt x="518" y="724"/>
                  </a:cubicBezTo>
                  <a:cubicBezTo>
                    <a:pt x="523" y="735"/>
                    <a:pt x="526" y="744"/>
                    <a:pt x="530" y="752"/>
                  </a:cubicBezTo>
                  <a:close/>
                  <a:moveTo>
                    <a:pt x="789" y="377"/>
                  </a:moveTo>
                  <a:cubicBezTo>
                    <a:pt x="797" y="388"/>
                    <a:pt x="804" y="401"/>
                    <a:pt x="813" y="412"/>
                  </a:cubicBezTo>
                  <a:cubicBezTo>
                    <a:pt x="822" y="423"/>
                    <a:pt x="834" y="424"/>
                    <a:pt x="845" y="414"/>
                  </a:cubicBezTo>
                  <a:cubicBezTo>
                    <a:pt x="877" y="388"/>
                    <a:pt x="891" y="354"/>
                    <a:pt x="882" y="312"/>
                  </a:cubicBezTo>
                  <a:cubicBezTo>
                    <a:pt x="877" y="288"/>
                    <a:pt x="850" y="271"/>
                    <a:pt x="821" y="274"/>
                  </a:cubicBezTo>
                  <a:cubicBezTo>
                    <a:pt x="803" y="276"/>
                    <a:pt x="787" y="296"/>
                    <a:pt x="786" y="318"/>
                  </a:cubicBezTo>
                  <a:cubicBezTo>
                    <a:pt x="786" y="322"/>
                    <a:pt x="787" y="325"/>
                    <a:pt x="786" y="328"/>
                  </a:cubicBezTo>
                  <a:cubicBezTo>
                    <a:pt x="786" y="332"/>
                    <a:pt x="785" y="335"/>
                    <a:pt x="785" y="338"/>
                  </a:cubicBezTo>
                  <a:cubicBezTo>
                    <a:pt x="785" y="315"/>
                    <a:pt x="775" y="300"/>
                    <a:pt x="757" y="286"/>
                  </a:cubicBezTo>
                  <a:cubicBezTo>
                    <a:pt x="747" y="278"/>
                    <a:pt x="740" y="265"/>
                    <a:pt x="732" y="253"/>
                  </a:cubicBezTo>
                  <a:cubicBezTo>
                    <a:pt x="716" y="227"/>
                    <a:pt x="702" y="200"/>
                    <a:pt x="684" y="175"/>
                  </a:cubicBezTo>
                  <a:cubicBezTo>
                    <a:pt x="659" y="140"/>
                    <a:pt x="624" y="123"/>
                    <a:pt x="579" y="128"/>
                  </a:cubicBezTo>
                  <a:cubicBezTo>
                    <a:pt x="556" y="131"/>
                    <a:pt x="531" y="140"/>
                    <a:pt x="510" y="134"/>
                  </a:cubicBezTo>
                  <a:cubicBezTo>
                    <a:pt x="483" y="125"/>
                    <a:pt x="459" y="130"/>
                    <a:pt x="434" y="136"/>
                  </a:cubicBezTo>
                  <a:cubicBezTo>
                    <a:pt x="428" y="138"/>
                    <a:pt x="420" y="138"/>
                    <a:pt x="414" y="137"/>
                  </a:cubicBezTo>
                  <a:cubicBezTo>
                    <a:pt x="340" y="122"/>
                    <a:pt x="281" y="145"/>
                    <a:pt x="239" y="209"/>
                  </a:cubicBezTo>
                  <a:cubicBezTo>
                    <a:pt x="215" y="246"/>
                    <a:pt x="190" y="283"/>
                    <a:pt x="164" y="319"/>
                  </a:cubicBezTo>
                  <a:cubicBezTo>
                    <a:pt x="153" y="333"/>
                    <a:pt x="143" y="344"/>
                    <a:pt x="148" y="364"/>
                  </a:cubicBezTo>
                  <a:cubicBezTo>
                    <a:pt x="143" y="358"/>
                    <a:pt x="141" y="352"/>
                    <a:pt x="138" y="346"/>
                  </a:cubicBezTo>
                  <a:cubicBezTo>
                    <a:pt x="126" y="317"/>
                    <a:pt x="91" y="305"/>
                    <a:pt x="67" y="324"/>
                  </a:cubicBezTo>
                  <a:cubicBezTo>
                    <a:pt x="48" y="338"/>
                    <a:pt x="49" y="361"/>
                    <a:pt x="51" y="382"/>
                  </a:cubicBezTo>
                  <a:cubicBezTo>
                    <a:pt x="53" y="409"/>
                    <a:pt x="72" y="427"/>
                    <a:pt x="89" y="446"/>
                  </a:cubicBezTo>
                  <a:cubicBezTo>
                    <a:pt x="100" y="459"/>
                    <a:pt x="112" y="463"/>
                    <a:pt x="128" y="458"/>
                  </a:cubicBezTo>
                  <a:cubicBezTo>
                    <a:pt x="144" y="452"/>
                    <a:pt x="154" y="440"/>
                    <a:pt x="154" y="422"/>
                  </a:cubicBezTo>
                  <a:cubicBezTo>
                    <a:pt x="154" y="414"/>
                    <a:pt x="154" y="407"/>
                    <a:pt x="154" y="399"/>
                  </a:cubicBezTo>
                  <a:cubicBezTo>
                    <a:pt x="166" y="418"/>
                    <a:pt x="174" y="437"/>
                    <a:pt x="182" y="455"/>
                  </a:cubicBezTo>
                  <a:cubicBezTo>
                    <a:pt x="214" y="532"/>
                    <a:pt x="269" y="584"/>
                    <a:pt x="350" y="605"/>
                  </a:cubicBezTo>
                  <a:cubicBezTo>
                    <a:pt x="443" y="629"/>
                    <a:pt x="538" y="633"/>
                    <a:pt x="632" y="606"/>
                  </a:cubicBezTo>
                  <a:cubicBezTo>
                    <a:pt x="676" y="594"/>
                    <a:pt x="713" y="568"/>
                    <a:pt x="738" y="528"/>
                  </a:cubicBezTo>
                  <a:cubicBezTo>
                    <a:pt x="767" y="480"/>
                    <a:pt x="779" y="428"/>
                    <a:pt x="789" y="377"/>
                  </a:cubicBezTo>
                  <a:close/>
                  <a:moveTo>
                    <a:pt x="141" y="827"/>
                  </a:moveTo>
                  <a:cubicBezTo>
                    <a:pt x="147" y="861"/>
                    <a:pt x="153" y="894"/>
                    <a:pt x="160" y="927"/>
                  </a:cubicBezTo>
                  <a:cubicBezTo>
                    <a:pt x="165" y="954"/>
                    <a:pt x="166" y="953"/>
                    <a:pt x="194" y="949"/>
                  </a:cubicBezTo>
                  <a:cubicBezTo>
                    <a:pt x="242" y="941"/>
                    <a:pt x="291" y="931"/>
                    <a:pt x="340" y="928"/>
                  </a:cubicBezTo>
                  <a:cubicBezTo>
                    <a:pt x="416" y="923"/>
                    <a:pt x="492" y="922"/>
                    <a:pt x="568" y="923"/>
                  </a:cubicBezTo>
                  <a:cubicBezTo>
                    <a:pt x="626" y="924"/>
                    <a:pt x="684" y="930"/>
                    <a:pt x="741" y="935"/>
                  </a:cubicBezTo>
                  <a:cubicBezTo>
                    <a:pt x="771" y="938"/>
                    <a:pt x="800" y="945"/>
                    <a:pt x="829" y="950"/>
                  </a:cubicBezTo>
                  <a:cubicBezTo>
                    <a:pt x="840" y="952"/>
                    <a:pt x="850" y="953"/>
                    <a:pt x="853" y="937"/>
                  </a:cubicBezTo>
                  <a:cubicBezTo>
                    <a:pt x="859" y="902"/>
                    <a:pt x="866" y="867"/>
                    <a:pt x="873" y="832"/>
                  </a:cubicBezTo>
                  <a:cubicBezTo>
                    <a:pt x="876" y="818"/>
                    <a:pt x="872" y="811"/>
                    <a:pt x="857" y="809"/>
                  </a:cubicBezTo>
                  <a:cubicBezTo>
                    <a:pt x="790" y="801"/>
                    <a:pt x="723" y="787"/>
                    <a:pt x="656" y="783"/>
                  </a:cubicBezTo>
                  <a:cubicBezTo>
                    <a:pt x="580" y="778"/>
                    <a:pt x="503" y="780"/>
                    <a:pt x="427" y="780"/>
                  </a:cubicBezTo>
                  <a:cubicBezTo>
                    <a:pt x="336" y="779"/>
                    <a:pt x="247" y="793"/>
                    <a:pt x="158" y="808"/>
                  </a:cubicBezTo>
                  <a:cubicBezTo>
                    <a:pt x="147" y="809"/>
                    <a:pt x="138" y="813"/>
                    <a:pt x="141" y="827"/>
                  </a:cubicBezTo>
                  <a:close/>
                  <a:moveTo>
                    <a:pt x="141" y="328"/>
                  </a:moveTo>
                  <a:cubicBezTo>
                    <a:pt x="146" y="324"/>
                    <a:pt x="153" y="320"/>
                    <a:pt x="157" y="314"/>
                  </a:cubicBezTo>
                  <a:cubicBezTo>
                    <a:pt x="180" y="281"/>
                    <a:pt x="202" y="247"/>
                    <a:pt x="225" y="214"/>
                  </a:cubicBezTo>
                  <a:cubicBezTo>
                    <a:pt x="252" y="175"/>
                    <a:pt x="281" y="137"/>
                    <a:pt x="332" y="130"/>
                  </a:cubicBezTo>
                  <a:cubicBezTo>
                    <a:pt x="360" y="125"/>
                    <a:pt x="390" y="129"/>
                    <a:pt x="419" y="128"/>
                  </a:cubicBezTo>
                  <a:cubicBezTo>
                    <a:pt x="435" y="127"/>
                    <a:pt x="451" y="123"/>
                    <a:pt x="466" y="118"/>
                  </a:cubicBezTo>
                  <a:cubicBezTo>
                    <a:pt x="470" y="117"/>
                    <a:pt x="475" y="109"/>
                    <a:pt x="475" y="104"/>
                  </a:cubicBezTo>
                  <a:cubicBezTo>
                    <a:pt x="477" y="93"/>
                    <a:pt x="476" y="81"/>
                    <a:pt x="477" y="69"/>
                  </a:cubicBezTo>
                  <a:cubicBezTo>
                    <a:pt x="477" y="52"/>
                    <a:pt x="477" y="34"/>
                    <a:pt x="477" y="16"/>
                  </a:cubicBezTo>
                  <a:cubicBezTo>
                    <a:pt x="412" y="12"/>
                    <a:pt x="351" y="23"/>
                    <a:pt x="293" y="45"/>
                  </a:cubicBezTo>
                  <a:cubicBezTo>
                    <a:pt x="234" y="68"/>
                    <a:pt x="190" y="110"/>
                    <a:pt x="166" y="169"/>
                  </a:cubicBezTo>
                  <a:cubicBezTo>
                    <a:pt x="151" y="207"/>
                    <a:pt x="142" y="248"/>
                    <a:pt x="128" y="286"/>
                  </a:cubicBezTo>
                  <a:cubicBezTo>
                    <a:pt x="122" y="304"/>
                    <a:pt x="120" y="318"/>
                    <a:pt x="141" y="328"/>
                  </a:cubicBezTo>
                  <a:close/>
                  <a:moveTo>
                    <a:pt x="488" y="16"/>
                  </a:moveTo>
                  <a:cubicBezTo>
                    <a:pt x="486" y="41"/>
                    <a:pt x="482" y="64"/>
                    <a:pt x="482" y="87"/>
                  </a:cubicBezTo>
                  <a:cubicBezTo>
                    <a:pt x="482" y="117"/>
                    <a:pt x="487" y="129"/>
                    <a:pt x="521" y="127"/>
                  </a:cubicBezTo>
                  <a:cubicBezTo>
                    <a:pt x="535" y="126"/>
                    <a:pt x="549" y="123"/>
                    <a:pt x="563" y="121"/>
                  </a:cubicBezTo>
                  <a:cubicBezTo>
                    <a:pt x="618" y="113"/>
                    <a:pt x="664" y="128"/>
                    <a:pt x="696" y="176"/>
                  </a:cubicBezTo>
                  <a:cubicBezTo>
                    <a:pt x="709" y="197"/>
                    <a:pt x="721" y="219"/>
                    <a:pt x="735" y="241"/>
                  </a:cubicBezTo>
                  <a:cubicBezTo>
                    <a:pt x="743" y="254"/>
                    <a:pt x="751" y="268"/>
                    <a:pt x="762" y="280"/>
                  </a:cubicBezTo>
                  <a:cubicBezTo>
                    <a:pt x="771" y="291"/>
                    <a:pt x="783" y="298"/>
                    <a:pt x="795" y="280"/>
                  </a:cubicBezTo>
                  <a:cubicBezTo>
                    <a:pt x="798" y="274"/>
                    <a:pt x="805" y="271"/>
                    <a:pt x="810" y="267"/>
                  </a:cubicBezTo>
                  <a:cubicBezTo>
                    <a:pt x="762" y="100"/>
                    <a:pt x="673" y="17"/>
                    <a:pt x="488" y="16"/>
                  </a:cubicBezTo>
                  <a:close/>
                  <a:moveTo>
                    <a:pt x="696" y="589"/>
                  </a:moveTo>
                  <a:cubicBezTo>
                    <a:pt x="699" y="589"/>
                    <a:pt x="703" y="589"/>
                    <a:pt x="707" y="589"/>
                  </a:cubicBezTo>
                  <a:cubicBezTo>
                    <a:pt x="752" y="588"/>
                    <a:pt x="797" y="585"/>
                    <a:pt x="842" y="584"/>
                  </a:cubicBezTo>
                  <a:cubicBezTo>
                    <a:pt x="872" y="584"/>
                    <a:pt x="878" y="579"/>
                    <a:pt x="873" y="550"/>
                  </a:cubicBezTo>
                  <a:cubicBezTo>
                    <a:pt x="865" y="513"/>
                    <a:pt x="855" y="476"/>
                    <a:pt x="846" y="440"/>
                  </a:cubicBezTo>
                  <a:cubicBezTo>
                    <a:pt x="845" y="436"/>
                    <a:pt x="842" y="431"/>
                    <a:pt x="838" y="429"/>
                  </a:cubicBezTo>
                  <a:cubicBezTo>
                    <a:pt x="823" y="423"/>
                    <a:pt x="808" y="418"/>
                    <a:pt x="791" y="412"/>
                  </a:cubicBezTo>
                  <a:cubicBezTo>
                    <a:pt x="774" y="476"/>
                    <a:pt x="756" y="543"/>
                    <a:pt x="696" y="589"/>
                  </a:cubicBezTo>
                  <a:close/>
                  <a:moveTo>
                    <a:pt x="277" y="588"/>
                  </a:moveTo>
                  <a:cubicBezTo>
                    <a:pt x="219" y="550"/>
                    <a:pt x="190" y="494"/>
                    <a:pt x="166" y="439"/>
                  </a:cubicBezTo>
                  <a:cubicBezTo>
                    <a:pt x="149" y="451"/>
                    <a:pt x="133" y="462"/>
                    <a:pt x="113" y="477"/>
                  </a:cubicBezTo>
                  <a:cubicBezTo>
                    <a:pt x="111" y="500"/>
                    <a:pt x="108" y="529"/>
                    <a:pt x="107" y="559"/>
                  </a:cubicBezTo>
                  <a:cubicBezTo>
                    <a:pt x="106" y="589"/>
                    <a:pt x="109" y="592"/>
                    <a:pt x="140" y="590"/>
                  </a:cubicBezTo>
                  <a:cubicBezTo>
                    <a:pt x="168" y="588"/>
                    <a:pt x="197" y="585"/>
                    <a:pt x="225" y="584"/>
                  </a:cubicBezTo>
                  <a:cubicBezTo>
                    <a:pt x="242" y="584"/>
                    <a:pt x="260" y="587"/>
                    <a:pt x="277" y="588"/>
                  </a:cubicBezTo>
                  <a:close/>
                  <a:moveTo>
                    <a:pt x="910" y="865"/>
                  </a:moveTo>
                  <a:cubicBezTo>
                    <a:pt x="938" y="850"/>
                    <a:pt x="967" y="834"/>
                    <a:pt x="996" y="819"/>
                  </a:cubicBezTo>
                  <a:cubicBezTo>
                    <a:pt x="946" y="793"/>
                    <a:pt x="899" y="767"/>
                    <a:pt x="844" y="769"/>
                  </a:cubicBezTo>
                  <a:cubicBezTo>
                    <a:pt x="853" y="777"/>
                    <a:pt x="862" y="784"/>
                    <a:pt x="872" y="790"/>
                  </a:cubicBezTo>
                  <a:cubicBezTo>
                    <a:pt x="884" y="797"/>
                    <a:pt x="888" y="805"/>
                    <a:pt x="884" y="819"/>
                  </a:cubicBezTo>
                  <a:cubicBezTo>
                    <a:pt x="877" y="848"/>
                    <a:pt x="873" y="878"/>
                    <a:pt x="867" y="907"/>
                  </a:cubicBezTo>
                  <a:cubicBezTo>
                    <a:pt x="865" y="916"/>
                    <a:pt x="867" y="923"/>
                    <a:pt x="878" y="924"/>
                  </a:cubicBezTo>
                  <a:cubicBezTo>
                    <a:pt x="883" y="924"/>
                    <a:pt x="887" y="927"/>
                    <a:pt x="891" y="928"/>
                  </a:cubicBezTo>
                  <a:cubicBezTo>
                    <a:pt x="916" y="938"/>
                    <a:pt x="941" y="948"/>
                    <a:pt x="965" y="957"/>
                  </a:cubicBezTo>
                  <a:cubicBezTo>
                    <a:pt x="949" y="922"/>
                    <a:pt x="943" y="883"/>
                    <a:pt x="910" y="865"/>
                  </a:cubicBezTo>
                  <a:close/>
                  <a:moveTo>
                    <a:pt x="461" y="666"/>
                  </a:moveTo>
                  <a:cubicBezTo>
                    <a:pt x="446" y="686"/>
                    <a:pt x="447" y="699"/>
                    <a:pt x="460" y="704"/>
                  </a:cubicBezTo>
                  <a:cubicBezTo>
                    <a:pt x="498" y="719"/>
                    <a:pt x="537" y="720"/>
                    <a:pt x="574" y="703"/>
                  </a:cubicBezTo>
                  <a:cubicBezTo>
                    <a:pt x="580" y="701"/>
                    <a:pt x="583" y="686"/>
                    <a:pt x="583" y="677"/>
                  </a:cubicBezTo>
                  <a:cubicBezTo>
                    <a:pt x="583" y="673"/>
                    <a:pt x="573" y="669"/>
                    <a:pt x="564" y="664"/>
                  </a:cubicBezTo>
                  <a:cubicBezTo>
                    <a:pt x="563" y="679"/>
                    <a:pt x="563" y="688"/>
                    <a:pt x="562" y="698"/>
                  </a:cubicBezTo>
                  <a:cubicBezTo>
                    <a:pt x="560" y="698"/>
                    <a:pt x="558" y="698"/>
                    <a:pt x="556" y="697"/>
                  </a:cubicBezTo>
                  <a:cubicBezTo>
                    <a:pt x="556" y="675"/>
                    <a:pt x="556" y="653"/>
                    <a:pt x="556" y="632"/>
                  </a:cubicBezTo>
                  <a:cubicBezTo>
                    <a:pt x="524" y="632"/>
                    <a:pt x="497" y="632"/>
                    <a:pt x="469" y="632"/>
                  </a:cubicBezTo>
                  <a:cubicBezTo>
                    <a:pt x="470" y="654"/>
                    <a:pt x="471" y="676"/>
                    <a:pt x="473" y="698"/>
                  </a:cubicBezTo>
                  <a:cubicBezTo>
                    <a:pt x="471" y="698"/>
                    <a:pt x="469" y="698"/>
                    <a:pt x="467" y="698"/>
                  </a:cubicBezTo>
                  <a:cubicBezTo>
                    <a:pt x="465" y="688"/>
                    <a:pt x="463" y="679"/>
                    <a:pt x="461" y="666"/>
                  </a:cubicBezTo>
                  <a:close/>
                  <a:moveTo>
                    <a:pt x="593" y="664"/>
                  </a:moveTo>
                  <a:cubicBezTo>
                    <a:pt x="593" y="680"/>
                    <a:pt x="593" y="689"/>
                    <a:pt x="593" y="699"/>
                  </a:cubicBezTo>
                  <a:cubicBezTo>
                    <a:pt x="609" y="705"/>
                    <a:pt x="623" y="709"/>
                    <a:pt x="639" y="688"/>
                  </a:cubicBezTo>
                  <a:cubicBezTo>
                    <a:pt x="623" y="680"/>
                    <a:pt x="610" y="673"/>
                    <a:pt x="593" y="664"/>
                  </a:cubicBezTo>
                  <a:close/>
                  <a:moveTo>
                    <a:pt x="441" y="672"/>
                  </a:moveTo>
                  <a:cubicBezTo>
                    <a:pt x="424" y="671"/>
                    <a:pt x="408" y="672"/>
                    <a:pt x="407" y="692"/>
                  </a:cubicBezTo>
                  <a:cubicBezTo>
                    <a:pt x="407" y="696"/>
                    <a:pt x="419" y="703"/>
                    <a:pt x="425" y="703"/>
                  </a:cubicBezTo>
                  <a:cubicBezTo>
                    <a:pt x="446" y="703"/>
                    <a:pt x="442" y="687"/>
                    <a:pt x="441" y="672"/>
                  </a:cubicBezTo>
                  <a:close/>
                  <a:moveTo>
                    <a:pt x="470" y="715"/>
                  </a:moveTo>
                  <a:cubicBezTo>
                    <a:pt x="459" y="713"/>
                    <a:pt x="447" y="709"/>
                    <a:pt x="438" y="711"/>
                  </a:cubicBezTo>
                  <a:cubicBezTo>
                    <a:pt x="434" y="712"/>
                    <a:pt x="433" y="727"/>
                    <a:pt x="431" y="737"/>
                  </a:cubicBezTo>
                  <a:cubicBezTo>
                    <a:pt x="450" y="739"/>
                    <a:pt x="464" y="740"/>
                    <a:pt x="470" y="715"/>
                  </a:cubicBezTo>
                  <a:close/>
                  <a:moveTo>
                    <a:pt x="595" y="702"/>
                  </a:moveTo>
                  <a:cubicBezTo>
                    <a:pt x="579" y="711"/>
                    <a:pt x="570" y="716"/>
                    <a:pt x="559" y="722"/>
                  </a:cubicBezTo>
                  <a:cubicBezTo>
                    <a:pt x="570" y="736"/>
                    <a:pt x="582" y="742"/>
                    <a:pt x="594" y="735"/>
                  </a:cubicBezTo>
                  <a:cubicBezTo>
                    <a:pt x="599" y="732"/>
                    <a:pt x="595" y="716"/>
                    <a:pt x="595" y="702"/>
                  </a:cubicBezTo>
                  <a:close/>
                  <a:moveTo>
                    <a:pt x="484" y="718"/>
                  </a:moveTo>
                  <a:cubicBezTo>
                    <a:pt x="481" y="721"/>
                    <a:pt x="478" y="724"/>
                    <a:pt x="475" y="727"/>
                  </a:cubicBezTo>
                  <a:cubicBezTo>
                    <a:pt x="481" y="735"/>
                    <a:pt x="487" y="744"/>
                    <a:pt x="493" y="752"/>
                  </a:cubicBezTo>
                  <a:cubicBezTo>
                    <a:pt x="499" y="746"/>
                    <a:pt x="505" y="739"/>
                    <a:pt x="511" y="732"/>
                  </a:cubicBezTo>
                  <a:cubicBezTo>
                    <a:pt x="502" y="727"/>
                    <a:pt x="493" y="722"/>
                    <a:pt x="484" y="718"/>
                  </a:cubicBezTo>
                  <a:close/>
                  <a:moveTo>
                    <a:pt x="829" y="794"/>
                  </a:moveTo>
                  <a:cubicBezTo>
                    <a:pt x="844" y="797"/>
                    <a:pt x="857" y="800"/>
                    <a:pt x="870" y="803"/>
                  </a:cubicBezTo>
                  <a:cubicBezTo>
                    <a:pt x="870" y="801"/>
                    <a:pt x="871" y="799"/>
                    <a:pt x="871" y="797"/>
                  </a:cubicBezTo>
                  <a:cubicBezTo>
                    <a:pt x="859" y="790"/>
                    <a:pt x="847" y="783"/>
                    <a:pt x="833" y="775"/>
                  </a:cubicBezTo>
                  <a:cubicBezTo>
                    <a:pt x="832" y="782"/>
                    <a:pt x="831" y="786"/>
                    <a:pt x="829" y="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9" name="Freeform 10">
              <a:extLst>
                <a:ext uri="{FF2B5EF4-FFF2-40B4-BE49-F238E27FC236}">
                  <a16:creationId xmlns:a16="http://schemas.microsoft.com/office/drawing/2014/main" id="{F3F2E9FD-EF8A-4F3C-A981-FEDEB4639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4" y="2407"/>
              <a:ext cx="1238" cy="1190"/>
            </a:xfrm>
            <a:custGeom>
              <a:avLst/>
              <a:gdLst>
                <a:gd name="T0" fmla="*/ 738 w 1012"/>
                <a:gd name="T1" fmla="*/ 760 h 972"/>
                <a:gd name="T2" fmla="*/ 840 w 1012"/>
                <a:gd name="T3" fmla="*/ 759 h 972"/>
                <a:gd name="T4" fmla="*/ 981 w 1012"/>
                <a:gd name="T5" fmla="*/ 967 h 972"/>
                <a:gd name="T6" fmla="*/ 154 w 1012"/>
                <a:gd name="T7" fmla="*/ 966 h 972"/>
                <a:gd name="T8" fmla="*/ 78 w 1012"/>
                <a:gd name="T9" fmla="*/ 867 h 972"/>
                <a:gd name="T10" fmla="*/ 275 w 1012"/>
                <a:gd name="T11" fmla="*/ 779 h 972"/>
                <a:gd name="T12" fmla="*/ 455 w 1012"/>
                <a:gd name="T13" fmla="*/ 657 h 972"/>
                <a:gd name="T14" fmla="*/ 125 w 1012"/>
                <a:gd name="T15" fmla="*/ 598 h 972"/>
                <a:gd name="T16" fmla="*/ 40 w 1012"/>
                <a:gd name="T17" fmla="*/ 348 h 972"/>
                <a:gd name="T18" fmla="*/ 356 w 1012"/>
                <a:gd name="T19" fmla="*/ 16 h 972"/>
                <a:gd name="T20" fmla="*/ 830 w 1012"/>
                <a:gd name="T21" fmla="*/ 264 h 972"/>
                <a:gd name="T22" fmla="*/ 875 w 1012"/>
                <a:gd name="T23" fmla="*/ 546 h 972"/>
                <a:gd name="T24" fmla="*/ 519 w 1012"/>
                <a:gd name="T25" fmla="*/ 744 h 972"/>
                <a:gd name="T26" fmla="*/ 391 w 1012"/>
                <a:gd name="T27" fmla="*/ 699 h 972"/>
                <a:gd name="T28" fmla="*/ 631 w 1012"/>
                <a:gd name="T29" fmla="*/ 679 h 972"/>
                <a:gd name="T30" fmla="*/ 554 w 1012"/>
                <a:gd name="T31" fmla="*/ 738 h 972"/>
                <a:gd name="T32" fmla="*/ 554 w 1012"/>
                <a:gd name="T33" fmla="*/ 720 h 972"/>
                <a:gd name="T34" fmla="*/ 800 w 1012"/>
                <a:gd name="T35" fmla="*/ 401 h 972"/>
                <a:gd name="T36" fmla="*/ 792 w 1012"/>
                <a:gd name="T37" fmla="*/ 290 h 972"/>
                <a:gd name="T38" fmla="*/ 725 w 1012"/>
                <a:gd name="T39" fmla="*/ 246 h 972"/>
                <a:gd name="T40" fmla="*/ 474 w 1012"/>
                <a:gd name="T41" fmla="*/ 120 h 972"/>
                <a:gd name="T42" fmla="*/ 159 w 1012"/>
                <a:gd name="T43" fmla="*/ 318 h 972"/>
                <a:gd name="T44" fmla="*/ 47 w 1012"/>
                <a:gd name="T45" fmla="*/ 354 h 972"/>
                <a:gd name="T46" fmla="*/ 152 w 1012"/>
                <a:gd name="T47" fmla="*/ 403 h 972"/>
                <a:gd name="T48" fmla="*/ 729 w 1012"/>
                <a:gd name="T49" fmla="*/ 534 h 972"/>
                <a:gd name="T50" fmla="*/ 160 w 1012"/>
                <a:gd name="T51" fmla="*/ 807 h 972"/>
                <a:gd name="T52" fmla="*/ 234 w 1012"/>
                <a:gd name="T53" fmla="*/ 940 h 972"/>
                <a:gd name="T54" fmla="*/ 851 w 1012"/>
                <a:gd name="T55" fmla="*/ 932 h 972"/>
                <a:gd name="T56" fmla="*/ 504 w 1012"/>
                <a:gd name="T57" fmla="*/ 775 h 972"/>
                <a:gd name="T58" fmla="*/ 365 w 1012"/>
                <a:gd name="T59" fmla="*/ 124 h 972"/>
                <a:gd name="T60" fmla="*/ 456 w 1012"/>
                <a:gd name="T61" fmla="*/ 14 h 972"/>
                <a:gd name="T62" fmla="*/ 141 w 1012"/>
                <a:gd name="T63" fmla="*/ 328 h 972"/>
                <a:gd name="T64" fmla="*/ 479 w 1012"/>
                <a:gd name="T65" fmla="*/ 97 h 972"/>
                <a:gd name="T66" fmla="*/ 737 w 1012"/>
                <a:gd name="T67" fmla="*/ 251 h 972"/>
                <a:gd name="T68" fmla="*/ 691 w 1012"/>
                <a:gd name="T69" fmla="*/ 587 h 972"/>
                <a:gd name="T70" fmla="*/ 843 w 1012"/>
                <a:gd name="T71" fmla="*/ 428 h 972"/>
                <a:gd name="T72" fmla="*/ 162 w 1012"/>
                <a:gd name="T73" fmla="*/ 438 h 972"/>
                <a:gd name="T74" fmla="*/ 171 w 1012"/>
                <a:gd name="T75" fmla="*/ 584 h 972"/>
                <a:gd name="T76" fmla="*/ 130 w 1012"/>
                <a:gd name="T77" fmla="*/ 926 h 972"/>
                <a:gd name="T78" fmla="*/ 176 w 1012"/>
                <a:gd name="T79" fmla="*/ 766 h 972"/>
                <a:gd name="T80" fmla="*/ 993 w 1012"/>
                <a:gd name="T81" fmla="*/ 820 h 972"/>
                <a:gd name="T82" fmla="*/ 880 w 1012"/>
                <a:gd name="T83" fmla="*/ 826 h 972"/>
                <a:gd name="T84" fmla="*/ 907 w 1012"/>
                <a:gd name="T85" fmla="*/ 864 h 972"/>
                <a:gd name="T86" fmla="*/ 569 w 1012"/>
                <a:gd name="T87" fmla="*/ 704 h 972"/>
                <a:gd name="T88" fmla="*/ 552 w 1012"/>
                <a:gd name="T89" fmla="*/ 698 h 972"/>
                <a:gd name="T90" fmla="*/ 464 w 1012"/>
                <a:gd name="T91" fmla="*/ 698 h 972"/>
                <a:gd name="T92" fmla="*/ 590 w 1012"/>
                <a:gd name="T93" fmla="*/ 698 h 972"/>
                <a:gd name="T94" fmla="*/ 439 w 1012"/>
                <a:gd name="T95" fmla="*/ 671 h 972"/>
                <a:gd name="T96" fmla="*/ 428 w 1012"/>
                <a:gd name="T97" fmla="*/ 737 h 972"/>
                <a:gd name="T98" fmla="*/ 497 w 1012"/>
                <a:gd name="T99" fmla="*/ 748 h 972"/>
                <a:gd name="T100" fmla="*/ 557 w 1012"/>
                <a:gd name="T101" fmla="*/ 719 h 972"/>
                <a:gd name="T102" fmla="*/ 184 w 1012"/>
                <a:gd name="T103" fmla="*/ 794 h 972"/>
                <a:gd name="T104" fmla="*/ 867 w 1012"/>
                <a:gd name="T105" fmla="*/ 797 h 972"/>
                <a:gd name="T106" fmla="*/ 865 w 1012"/>
                <a:gd name="T107" fmla="*/ 803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2" h="972">
                  <a:moveTo>
                    <a:pt x="561" y="631"/>
                  </a:moveTo>
                  <a:cubicBezTo>
                    <a:pt x="561" y="638"/>
                    <a:pt x="560" y="646"/>
                    <a:pt x="559" y="654"/>
                  </a:cubicBezTo>
                  <a:cubicBezTo>
                    <a:pt x="590" y="660"/>
                    <a:pt x="620" y="665"/>
                    <a:pt x="649" y="673"/>
                  </a:cubicBezTo>
                  <a:cubicBezTo>
                    <a:pt x="695" y="685"/>
                    <a:pt x="725" y="715"/>
                    <a:pt x="738" y="760"/>
                  </a:cubicBezTo>
                  <a:cubicBezTo>
                    <a:pt x="743" y="775"/>
                    <a:pt x="750" y="784"/>
                    <a:pt x="767" y="783"/>
                  </a:cubicBezTo>
                  <a:cubicBezTo>
                    <a:pt x="776" y="783"/>
                    <a:pt x="784" y="785"/>
                    <a:pt x="793" y="787"/>
                  </a:cubicBezTo>
                  <a:cubicBezTo>
                    <a:pt x="811" y="792"/>
                    <a:pt x="824" y="792"/>
                    <a:pt x="824" y="768"/>
                  </a:cubicBezTo>
                  <a:cubicBezTo>
                    <a:pt x="824" y="765"/>
                    <a:pt x="835" y="758"/>
                    <a:pt x="840" y="759"/>
                  </a:cubicBezTo>
                  <a:cubicBezTo>
                    <a:pt x="876" y="767"/>
                    <a:pt x="911" y="774"/>
                    <a:pt x="946" y="785"/>
                  </a:cubicBezTo>
                  <a:cubicBezTo>
                    <a:pt x="967" y="791"/>
                    <a:pt x="987" y="803"/>
                    <a:pt x="1012" y="814"/>
                  </a:cubicBezTo>
                  <a:cubicBezTo>
                    <a:pt x="981" y="834"/>
                    <a:pt x="955" y="850"/>
                    <a:pt x="929" y="867"/>
                  </a:cubicBezTo>
                  <a:cubicBezTo>
                    <a:pt x="946" y="899"/>
                    <a:pt x="963" y="933"/>
                    <a:pt x="981" y="967"/>
                  </a:cubicBezTo>
                  <a:cubicBezTo>
                    <a:pt x="980" y="969"/>
                    <a:pt x="978" y="971"/>
                    <a:pt x="977" y="972"/>
                  </a:cubicBezTo>
                  <a:cubicBezTo>
                    <a:pt x="939" y="958"/>
                    <a:pt x="902" y="943"/>
                    <a:pt x="862" y="927"/>
                  </a:cubicBezTo>
                  <a:cubicBezTo>
                    <a:pt x="859" y="941"/>
                    <a:pt x="857" y="952"/>
                    <a:pt x="854" y="966"/>
                  </a:cubicBezTo>
                  <a:cubicBezTo>
                    <a:pt x="621" y="917"/>
                    <a:pt x="388" y="918"/>
                    <a:pt x="154" y="966"/>
                  </a:cubicBezTo>
                  <a:cubicBezTo>
                    <a:pt x="151" y="952"/>
                    <a:pt x="149" y="941"/>
                    <a:pt x="145" y="927"/>
                  </a:cubicBezTo>
                  <a:cubicBezTo>
                    <a:pt x="106" y="943"/>
                    <a:pt x="69" y="957"/>
                    <a:pt x="32" y="972"/>
                  </a:cubicBezTo>
                  <a:cubicBezTo>
                    <a:pt x="31" y="970"/>
                    <a:pt x="29" y="969"/>
                    <a:pt x="27" y="967"/>
                  </a:cubicBezTo>
                  <a:cubicBezTo>
                    <a:pt x="44" y="933"/>
                    <a:pt x="62" y="899"/>
                    <a:pt x="78" y="867"/>
                  </a:cubicBezTo>
                  <a:cubicBezTo>
                    <a:pt x="54" y="851"/>
                    <a:pt x="27" y="834"/>
                    <a:pt x="0" y="817"/>
                  </a:cubicBezTo>
                  <a:cubicBezTo>
                    <a:pt x="25" y="791"/>
                    <a:pt x="133" y="757"/>
                    <a:pt x="182" y="759"/>
                  </a:cubicBezTo>
                  <a:cubicBezTo>
                    <a:pt x="184" y="768"/>
                    <a:pt x="187" y="778"/>
                    <a:pt x="190" y="790"/>
                  </a:cubicBezTo>
                  <a:cubicBezTo>
                    <a:pt x="218" y="787"/>
                    <a:pt x="247" y="783"/>
                    <a:pt x="275" y="779"/>
                  </a:cubicBezTo>
                  <a:cubicBezTo>
                    <a:pt x="279" y="778"/>
                    <a:pt x="282" y="771"/>
                    <a:pt x="284" y="767"/>
                  </a:cubicBezTo>
                  <a:cubicBezTo>
                    <a:pt x="308" y="697"/>
                    <a:pt x="362" y="671"/>
                    <a:pt x="430" y="662"/>
                  </a:cubicBezTo>
                  <a:cubicBezTo>
                    <a:pt x="436" y="662"/>
                    <a:pt x="442" y="660"/>
                    <a:pt x="448" y="659"/>
                  </a:cubicBezTo>
                  <a:cubicBezTo>
                    <a:pt x="450" y="659"/>
                    <a:pt x="453" y="657"/>
                    <a:pt x="455" y="657"/>
                  </a:cubicBezTo>
                  <a:cubicBezTo>
                    <a:pt x="455" y="629"/>
                    <a:pt x="455" y="631"/>
                    <a:pt x="429" y="627"/>
                  </a:cubicBezTo>
                  <a:cubicBezTo>
                    <a:pt x="394" y="622"/>
                    <a:pt x="358" y="615"/>
                    <a:pt x="322" y="605"/>
                  </a:cubicBezTo>
                  <a:cubicBezTo>
                    <a:pt x="268" y="591"/>
                    <a:pt x="214" y="590"/>
                    <a:pt x="159" y="595"/>
                  </a:cubicBezTo>
                  <a:cubicBezTo>
                    <a:pt x="148" y="596"/>
                    <a:pt x="137" y="598"/>
                    <a:pt x="125" y="598"/>
                  </a:cubicBezTo>
                  <a:cubicBezTo>
                    <a:pt x="103" y="599"/>
                    <a:pt x="95" y="593"/>
                    <a:pt x="95" y="569"/>
                  </a:cubicBezTo>
                  <a:cubicBezTo>
                    <a:pt x="95" y="537"/>
                    <a:pt x="98" y="505"/>
                    <a:pt x="100" y="474"/>
                  </a:cubicBezTo>
                  <a:cubicBezTo>
                    <a:pt x="84" y="456"/>
                    <a:pt x="68" y="438"/>
                    <a:pt x="52" y="420"/>
                  </a:cubicBezTo>
                  <a:cubicBezTo>
                    <a:pt x="34" y="398"/>
                    <a:pt x="36" y="372"/>
                    <a:pt x="40" y="348"/>
                  </a:cubicBezTo>
                  <a:cubicBezTo>
                    <a:pt x="45" y="317"/>
                    <a:pt x="62" y="306"/>
                    <a:pt x="94" y="307"/>
                  </a:cubicBezTo>
                  <a:cubicBezTo>
                    <a:pt x="98" y="307"/>
                    <a:pt x="103" y="307"/>
                    <a:pt x="108" y="307"/>
                  </a:cubicBezTo>
                  <a:cubicBezTo>
                    <a:pt x="119" y="268"/>
                    <a:pt x="130" y="229"/>
                    <a:pt x="143" y="191"/>
                  </a:cubicBezTo>
                  <a:cubicBezTo>
                    <a:pt x="178" y="89"/>
                    <a:pt x="253" y="36"/>
                    <a:pt x="356" y="16"/>
                  </a:cubicBezTo>
                  <a:cubicBezTo>
                    <a:pt x="439" y="0"/>
                    <a:pt x="521" y="1"/>
                    <a:pt x="602" y="22"/>
                  </a:cubicBezTo>
                  <a:cubicBezTo>
                    <a:pt x="679" y="43"/>
                    <a:pt x="735" y="88"/>
                    <a:pt x="771" y="157"/>
                  </a:cubicBezTo>
                  <a:cubicBezTo>
                    <a:pt x="787" y="188"/>
                    <a:pt x="799" y="220"/>
                    <a:pt x="813" y="252"/>
                  </a:cubicBezTo>
                  <a:cubicBezTo>
                    <a:pt x="816" y="257"/>
                    <a:pt x="824" y="264"/>
                    <a:pt x="830" y="264"/>
                  </a:cubicBezTo>
                  <a:cubicBezTo>
                    <a:pt x="874" y="269"/>
                    <a:pt x="890" y="298"/>
                    <a:pt x="889" y="339"/>
                  </a:cubicBezTo>
                  <a:cubicBezTo>
                    <a:pt x="889" y="365"/>
                    <a:pt x="880" y="390"/>
                    <a:pt x="859" y="408"/>
                  </a:cubicBezTo>
                  <a:cubicBezTo>
                    <a:pt x="850" y="417"/>
                    <a:pt x="847" y="425"/>
                    <a:pt x="851" y="438"/>
                  </a:cubicBezTo>
                  <a:cubicBezTo>
                    <a:pt x="860" y="474"/>
                    <a:pt x="871" y="510"/>
                    <a:pt x="875" y="546"/>
                  </a:cubicBezTo>
                  <a:cubicBezTo>
                    <a:pt x="881" y="591"/>
                    <a:pt x="871" y="596"/>
                    <a:pt x="834" y="591"/>
                  </a:cubicBezTo>
                  <a:cubicBezTo>
                    <a:pt x="778" y="584"/>
                    <a:pt x="723" y="592"/>
                    <a:pt x="668" y="603"/>
                  </a:cubicBezTo>
                  <a:cubicBezTo>
                    <a:pt x="633" y="610"/>
                    <a:pt x="599" y="621"/>
                    <a:pt x="561" y="631"/>
                  </a:cubicBezTo>
                  <a:close/>
                  <a:moveTo>
                    <a:pt x="519" y="744"/>
                  </a:moveTo>
                  <a:cubicBezTo>
                    <a:pt x="508" y="750"/>
                    <a:pt x="497" y="756"/>
                    <a:pt x="485" y="763"/>
                  </a:cubicBezTo>
                  <a:cubicBezTo>
                    <a:pt x="479" y="754"/>
                    <a:pt x="473" y="746"/>
                    <a:pt x="468" y="740"/>
                  </a:cubicBezTo>
                  <a:cubicBezTo>
                    <a:pt x="450" y="742"/>
                    <a:pt x="434" y="745"/>
                    <a:pt x="416" y="748"/>
                  </a:cubicBezTo>
                  <a:cubicBezTo>
                    <a:pt x="426" y="715"/>
                    <a:pt x="426" y="715"/>
                    <a:pt x="391" y="699"/>
                  </a:cubicBezTo>
                  <a:cubicBezTo>
                    <a:pt x="393" y="693"/>
                    <a:pt x="395" y="687"/>
                    <a:pt x="397" y="681"/>
                  </a:cubicBezTo>
                  <a:cubicBezTo>
                    <a:pt x="349" y="683"/>
                    <a:pt x="305" y="723"/>
                    <a:pt x="293" y="775"/>
                  </a:cubicBezTo>
                  <a:cubicBezTo>
                    <a:pt x="440" y="765"/>
                    <a:pt x="587" y="764"/>
                    <a:pt x="734" y="777"/>
                  </a:cubicBezTo>
                  <a:cubicBezTo>
                    <a:pt x="719" y="723"/>
                    <a:pt x="655" y="662"/>
                    <a:pt x="631" y="679"/>
                  </a:cubicBezTo>
                  <a:cubicBezTo>
                    <a:pt x="634" y="684"/>
                    <a:pt x="637" y="689"/>
                    <a:pt x="642" y="696"/>
                  </a:cubicBezTo>
                  <a:cubicBezTo>
                    <a:pt x="628" y="703"/>
                    <a:pt x="616" y="709"/>
                    <a:pt x="601" y="716"/>
                  </a:cubicBezTo>
                  <a:cubicBezTo>
                    <a:pt x="601" y="724"/>
                    <a:pt x="600" y="734"/>
                    <a:pt x="599" y="746"/>
                  </a:cubicBezTo>
                  <a:cubicBezTo>
                    <a:pt x="583" y="743"/>
                    <a:pt x="569" y="741"/>
                    <a:pt x="554" y="738"/>
                  </a:cubicBezTo>
                  <a:cubicBezTo>
                    <a:pt x="547" y="745"/>
                    <a:pt x="539" y="753"/>
                    <a:pt x="531" y="762"/>
                  </a:cubicBezTo>
                  <a:cubicBezTo>
                    <a:pt x="526" y="755"/>
                    <a:pt x="522" y="749"/>
                    <a:pt x="518" y="743"/>
                  </a:cubicBezTo>
                  <a:cubicBezTo>
                    <a:pt x="523" y="746"/>
                    <a:pt x="528" y="748"/>
                    <a:pt x="535" y="752"/>
                  </a:cubicBezTo>
                  <a:cubicBezTo>
                    <a:pt x="541" y="743"/>
                    <a:pt x="546" y="734"/>
                    <a:pt x="554" y="720"/>
                  </a:cubicBezTo>
                  <a:cubicBezTo>
                    <a:pt x="538" y="721"/>
                    <a:pt x="529" y="722"/>
                    <a:pt x="519" y="722"/>
                  </a:cubicBezTo>
                  <a:cubicBezTo>
                    <a:pt x="519" y="731"/>
                    <a:pt x="519" y="738"/>
                    <a:pt x="519" y="744"/>
                  </a:cubicBezTo>
                  <a:close/>
                  <a:moveTo>
                    <a:pt x="785" y="369"/>
                  </a:moveTo>
                  <a:cubicBezTo>
                    <a:pt x="789" y="379"/>
                    <a:pt x="794" y="391"/>
                    <a:pt x="800" y="401"/>
                  </a:cubicBezTo>
                  <a:cubicBezTo>
                    <a:pt x="813" y="423"/>
                    <a:pt x="832" y="424"/>
                    <a:pt x="850" y="406"/>
                  </a:cubicBezTo>
                  <a:cubicBezTo>
                    <a:pt x="875" y="381"/>
                    <a:pt x="883" y="351"/>
                    <a:pt x="878" y="317"/>
                  </a:cubicBezTo>
                  <a:cubicBezTo>
                    <a:pt x="875" y="292"/>
                    <a:pt x="859" y="281"/>
                    <a:pt x="837" y="274"/>
                  </a:cubicBezTo>
                  <a:cubicBezTo>
                    <a:pt x="817" y="267"/>
                    <a:pt x="802" y="276"/>
                    <a:pt x="792" y="290"/>
                  </a:cubicBezTo>
                  <a:cubicBezTo>
                    <a:pt x="784" y="303"/>
                    <a:pt x="783" y="319"/>
                    <a:pt x="778" y="334"/>
                  </a:cubicBezTo>
                  <a:cubicBezTo>
                    <a:pt x="780" y="334"/>
                    <a:pt x="782" y="334"/>
                    <a:pt x="784" y="334"/>
                  </a:cubicBezTo>
                  <a:cubicBezTo>
                    <a:pt x="778" y="321"/>
                    <a:pt x="773" y="307"/>
                    <a:pt x="766" y="296"/>
                  </a:cubicBezTo>
                  <a:cubicBezTo>
                    <a:pt x="753" y="278"/>
                    <a:pt x="737" y="263"/>
                    <a:pt x="725" y="246"/>
                  </a:cubicBezTo>
                  <a:cubicBezTo>
                    <a:pt x="713" y="229"/>
                    <a:pt x="704" y="210"/>
                    <a:pt x="694" y="193"/>
                  </a:cubicBezTo>
                  <a:cubicBezTo>
                    <a:pt x="664" y="144"/>
                    <a:pt x="623" y="118"/>
                    <a:pt x="564" y="128"/>
                  </a:cubicBezTo>
                  <a:cubicBezTo>
                    <a:pt x="556" y="129"/>
                    <a:pt x="547" y="131"/>
                    <a:pt x="538" y="131"/>
                  </a:cubicBezTo>
                  <a:cubicBezTo>
                    <a:pt x="516" y="133"/>
                    <a:pt x="493" y="140"/>
                    <a:pt x="474" y="120"/>
                  </a:cubicBezTo>
                  <a:cubicBezTo>
                    <a:pt x="447" y="139"/>
                    <a:pt x="418" y="136"/>
                    <a:pt x="388" y="133"/>
                  </a:cubicBezTo>
                  <a:cubicBezTo>
                    <a:pt x="344" y="129"/>
                    <a:pt x="301" y="135"/>
                    <a:pt x="269" y="170"/>
                  </a:cubicBezTo>
                  <a:cubicBezTo>
                    <a:pt x="251" y="189"/>
                    <a:pt x="235" y="210"/>
                    <a:pt x="219" y="232"/>
                  </a:cubicBezTo>
                  <a:cubicBezTo>
                    <a:pt x="198" y="260"/>
                    <a:pt x="181" y="291"/>
                    <a:pt x="159" y="318"/>
                  </a:cubicBezTo>
                  <a:cubicBezTo>
                    <a:pt x="147" y="333"/>
                    <a:pt x="139" y="347"/>
                    <a:pt x="145" y="367"/>
                  </a:cubicBezTo>
                  <a:cubicBezTo>
                    <a:pt x="140" y="361"/>
                    <a:pt x="138" y="354"/>
                    <a:pt x="135" y="347"/>
                  </a:cubicBezTo>
                  <a:cubicBezTo>
                    <a:pt x="126" y="325"/>
                    <a:pt x="107" y="313"/>
                    <a:pt x="84" y="315"/>
                  </a:cubicBezTo>
                  <a:cubicBezTo>
                    <a:pt x="64" y="317"/>
                    <a:pt x="52" y="329"/>
                    <a:pt x="47" y="354"/>
                  </a:cubicBezTo>
                  <a:cubicBezTo>
                    <a:pt x="40" y="391"/>
                    <a:pt x="58" y="419"/>
                    <a:pt x="83" y="444"/>
                  </a:cubicBezTo>
                  <a:cubicBezTo>
                    <a:pt x="94" y="455"/>
                    <a:pt x="105" y="464"/>
                    <a:pt x="121" y="458"/>
                  </a:cubicBezTo>
                  <a:cubicBezTo>
                    <a:pt x="140" y="452"/>
                    <a:pt x="149" y="438"/>
                    <a:pt x="151" y="420"/>
                  </a:cubicBezTo>
                  <a:cubicBezTo>
                    <a:pt x="152" y="414"/>
                    <a:pt x="152" y="409"/>
                    <a:pt x="152" y="403"/>
                  </a:cubicBezTo>
                  <a:cubicBezTo>
                    <a:pt x="162" y="417"/>
                    <a:pt x="169" y="431"/>
                    <a:pt x="175" y="446"/>
                  </a:cubicBezTo>
                  <a:cubicBezTo>
                    <a:pt x="205" y="523"/>
                    <a:pt x="257" y="578"/>
                    <a:pt x="338" y="602"/>
                  </a:cubicBezTo>
                  <a:cubicBezTo>
                    <a:pt x="425" y="627"/>
                    <a:pt x="513" y="631"/>
                    <a:pt x="602" y="613"/>
                  </a:cubicBezTo>
                  <a:cubicBezTo>
                    <a:pt x="654" y="602"/>
                    <a:pt x="699" y="580"/>
                    <a:pt x="729" y="534"/>
                  </a:cubicBezTo>
                  <a:cubicBezTo>
                    <a:pt x="763" y="484"/>
                    <a:pt x="778" y="428"/>
                    <a:pt x="785" y="369"/>
                  </a:cubicBezTo>
                  <a:close/>
                  <a:moveTo>
                    <a:pt x="504" y="775"/>
                  </a:moveTo>
                  <a:cubicBezTo>
                    <a:pt x="503" y="777"/>
                    <a:pt x="503" y="778"/>
                    <a:pt x="503" y="780"/>
                  </a:cubicBezTo>
                  <a:cubicBezTo>
                    <a:pt x="388" y="775"/>
                    <a:pt x="274" y="786"/>
                    <a:pt x="160" y="807"/>
                  </a:cubicBezTo>
                  <a:cubicBezTo>
                    <a:pt x="137" y="811"/>
                    <a:pt x="135" y="814"/>
                    <a:pt x="139" y="837"/>
                  </a:cubicBezTo>
                  <a:cubicBezTo>
                    <a:pt x="146" y="870"/>
                    <a:pt x="153" y="903"/>
                    <a:pt x="158" y="937"/>
                  </a:cubicBezTo>
                  <a:cubicBezTo>
                    <a:pt x="160" y="949"/>
                    <a:pt x="166" y="953"/>
                    <a:pt x="177" y="951"/>
                  </a:cubicBezTo>
                  <a:cubicBezTo>
                    <a:pt x="196" y="947"/>
                    <a:pt x="215" y="942"/>
                    <a:pt x="234" y="940"/>
                  </a:cubicBezTo>
                  <a:cubicBezTo>
                    <a:pt x="301" y="934"/>
                    <a:pt x="369" y="926"/>
                    <a:pt x="436" y="923"/>
                  </a:cubicBezTo>
                  <a:cubicBezTo>
                    <a:pt x="507" y="921"/>
                    <a:pt x="578" y="922"/>
                    <a:pt x="649" y="927"/>
                  </a:cubicBezTo>
                  <a:cubicBezTo>
                    <a:pt x="708" y="931"/>
                    <a:pt x="766" y="942"/>
                    <a:pt x="824" y="950"/>
                  </a:cubicBezTo>
                  <a:cubicBezTo>
                    <a:pt x="841" y="953"/>
                    <a:pt x="849" y="949"/>
                    <a:pt x="851" y="932"/>
                  </a:cubicBezTo>
                  <a:cubicBezTo>
                    <a:pt x="856" y="897"/>
                    <a:pt x="862" y="862"/>
                    <a:pt x="869" y="828"/>
                  </a:cubicBezTo>
                  <a:cubicBezTo>
                    <a:pt x="872" y="816"/>
                    <a:pt x="869" y="812"/>
                    <a:pt x="858" y="810"/>
                  </a:cubicBezTo>
                  <a:cubicBezTo>
                    <a:pt x="824" y="804"/>
                    <a:pt x="790" y="795"/>
                    <a:pt x="756" y="792"/>
                  </a:cubicBezTo>
                  <a:cubicBezTo>
                    <a:pt x="672" y="785"/>
                    <a:pt x="588" y="781"/>
                    <a:pt x="504" y="775"/>
                  </a:cubicBezTo>
                  <a:close/>
                  <a:moveTo>
                    <a:pt x="141" y="328"/>
                  </a:moveTo>
                  <a:cubicBezTo>
                    <a:pt x="154" y="311"/>
                    <a:pt x="169" y="293"/>
                    <a:pt x="182" y="275"/>
                  </a:cubicBezTo>
                  <a:cubicBezTo>
                    <a:pt x="207" y="241"/>
                    <a:pt x="229" y="206"/>
                    <a:pt x="254" y="173"/>
                  </a:cubicBezTo>
                  <a:cubicBezTo>
                    <a:pt x="282" y="137"/>
                    <a:pt x="322" y="126"/>
                    <a:pt x="365" y="124"/>
                  </a:cubicBezTo>
                  <a:cubicBezTo>
                    <a:pt x="388" y="123"/>
                    <a:pt x="411" y="127"/>
                    <a:pt x="434" y="127"/>
                  </a:cubicBezTo>
                  <a:cubicBezTo>
                    <a:pt x="449" y="126"/>
                    <a:pt x="467" y="123"/>
                    <a:pt x="470" y="105"/>
                  </a:cubicBezTo>
                  <a:cubicBezTo>
                    <a:pt x="474" y="81"/>
                    <a:pt x="473" y="56"/>
                    <a:pt x="475" y="32"/>
                  </a:cubicBezTo>
                  <a:cubicBezTo>
                    <a:pt x="476" y="18"/>
                    <a:pt x="470" y="12"/>
                    <a:pt x="456" y="14"/>
                  </a:cubicBezTo>
                  <a:cubicBezTo>
                    <a:pt x="417" y="19"/>
                    <a:pt x="377" y="21"/>
                    <a:pt x="338" y="29"/>
                  </a:cubicBezTo>
                  <a:cubicBezTo>
                    <a:pt x="261" y="46"/>
                    <a:pt x="198" y="86"/>
                    <a:pt x="166" y="161"/>
                  </a:cubicBezTo>
                  <a:cubicBezTo>
                    <a:pt x="147" y="203"/>
                    <a:pt x="137" y="248"/>
                    <a:pt x="122" y="292"/>
                  </a:cubicBezTo>
                  <a:cubicBezTo>
                    <a:pt x="116" y="309"/>
                    <a:pt x="120" y="320"/>
                    <a:pt x="141" y="328"/>
                  </a:cubicBezTo>
                  <a:close/>
                  <a:moveTo>
                    <a:pt x="807" y="264"/>
                  </a:moveTo>
                  <a:cubicBezTo>
                    <a:pt x="774" y="164"/>
                    <a:pt x="735" y="95"/>
                    <a:pt x="664" y="56"/>
                  </a:cubicBezTo>
                  <a:cubicBezTo>
                    <a:pt x="608" y="25"/>
                    <a:pt x="546" y="14"/>
                    <a:pt x="483" y="15"/>
                  </a:cubicBezTo>
                  <a:cubicBezTo>
                    <a:pt x="482" y="44"/>
                    <a:pt x="479" y="70"/>
                    <a:pt x="479" y="97"/>
                  </a:cubicBezTo>
                  <a:cubicBezTo>
                    <a:pt x="479" y="118"/>
                    <a:pt x="488" y="128"/>
                    <a:pt x="510" y="127"/>
                  </a:cubicBezTo>
                  <a:cubicBezTo>
                    <a:pt x="530" y="126"/>
                    <a:pt x="550" y="122"/>
                    <a:pt x="571" y="119"/>
                  </a:cubicBezTo>
                  <a:cubicBezTo>
                    <a:pt x="617" y="114"/>
                    <a:pt x="657" y="128"/>
                    <a:pt x="684" y="167"/>
                  </a:cubicBezTo>
                  <a:cubicBezTo>
                    <a:pt x="703" y="194"/>
                    <a:pt x="718" y="223"/>
                    <a:pt x="737" y="251"/>
                  </a:cubicBezTo>
                  <a:cubicBezTo>
                    <a:pt x="748" y="266"/>
                    <a:pt x="761" y="280"/>
                    <a:pt x="774" y="295"/>
                  </a:cubicBezTo>
                  <a:cubicBezTo>
                    <a:pt x="788" y="282"/>
                    <a:pt x="797" y="273"/>
                    <a:pt x="807" y="264"/>
                  </a:cubicBezTo>
                  <a:close/>
                  <a:moveTo>
                    <a:pt x="788" y="409"/>
                  </a:moveTo>
                  <a:cubicBezTo>
                    <a:pt x="770" y="474"/>
                    <a:pt x="753" y="542"/>
                    <a:pt x="691" y="587"/>
                  </a:cubicBezTo>
                  <a:cubicBezTo>
                    <a:pt x="706" y="587"/>
                    <a:pt x="719" y="584"/>
                    <a:pt x="732" y="584"/>
                  </a:cubicBezTo>
                  <a:cubicBezTo>
                    <a:pt x="770" y="583"/>
                    <a:pt x="809" y="584"/>
                    <a:pt x="847" y="584"/>
                  </a:cubicBezTo>
                  <a:cubicBezTo>
                    <a:pt x="862" y="585"/>
                    <a:pt x="870" y="580"/>
                    <a:pt x="867" y="564"/>
                  </a:cubicBezTo>
                  <a:cubicBezTo>
                    <a:pt x="859" y="519"/>
                    <a:pt x="851" y="473"/>
                    <a:pt x="843" y="428"/>
                  </a:cubicBezTo>
                  <a:cubicBezTo>
                    <a:pt x="841" y="430"/>
                    <a:pt x="838" y="431"/>
                    <a:pt x="836" y="433"/>
                  </a:cubicBezTo>
                  <a:cubicBezTo>
                    <a:pt x="820" y="425"/>
                    <a:pt x="804" y="417"/>
                    <a:pt x="788" y="409"/>
                  </a:cubicBezTo>
                  <a:close/>
                  <a:moveTo>
                    <a:pt x="277" y="584"/>
                  </a:moveTo>
                  <a:cubicBezTo>
                    <a:pt x="215" y="550"/>
                    <a:pt x="186" y="494"/>
                    <a:pt x="162" y="438"/>
                  </a:cubicBezTo>
                  <a:cubicBezTo>
                    <a:pt x="145" y="450"/>
                    <a:pt x="130" y="461"/>
                    <a:pt x="109" y="477"/>
                  </a:cubicBezTo>
                  <a:cubicBezTo>
                    <a:pt x="107" y="502"/>
                    <a:pt x="105" y="535"/>
                    <a:pt x="103" y="568"/>
                  </a:cubicBezTo>
                  <a:cubicBezTo>
                    <a:pt x="102" y="584"/>
                    <a:pt x="109" y="592"/>
                    <a:pt x="126" y="590"/>
                  </a:cubicBezTo>
                  <a:cubicBezTo>
                    <a:pt x="141" y="588"/>
                    <a:pt x="156" y="585"/>
                    <a:pt x="171" y="584"/>
                  </a:cubicBezTo>
                  <a:cubicBezTo>
                    <a:pt x="205" y="584"/>
                    <a:pt x="239" y="584"/>
                    <a:pt x="277" y="584"/>
                  </a:cubicBezTo>
                  <a:close/>
                  <a:moveTo>
                    <a:pt x="100" y="865"/>
                  </a:moveTo>
                  <a:cubicBezTo>
                    <a:pt x="68" y="885"/>
                    <a:pt x="59" y="923"/>
                    <a:pt x="39" y="960"/>
                  </a:cubicBezTo>
                  <a:cubicBezTo>
                    <a:pt x="73" y="947"/>
                    <a:pt x="101" y="935"/>
                    <a:pt x="130" y="926"/>
                  </a:cubicBezTo>
                  <a:cubicBezTo>
                    <a:pt x="143" y="921"/>
                    <a:pt x="145" y="915"/>
                    <a:pt x="143" y="904"/>
                  </a:cubicBezTo>
                  <a:cubicBezTo>
                    <a:pt x="137" y="875"/>
                    <a:pt x="133" y="846"/>
                    <a:pt x="126" y="818"/>
                  </a:cubicBezTo>
                  <a:cubicBezTo>
                    <a:pt x="123" y="807"/>
                    <a:pt x="125" y="800"/>
                    <a:pt x="134" y="794"/>
                  </a:cubicBezTo>
                  <a:cubicBezTo>
                    <a:pt x="147" y="786"/>
                    <a:pt x="159" y="777"/>
                    <a:pt x="176" y="766"/>
                  </a:cubicBezTo>
                  <a:cubicBezTo>
                    <a:pt x="113" y="766"/>
                    <a:pt x="65" y="792"/>
                    <a:pt x="16" y="814"/>
                  </a:cubicBezTo>
                  <a:cubicBezTo>
                    <a:pt x="15" y="816"/>
                    <a:pt x="15" y="818"/>
                    <a:pt x="14" y="820"/>
                  </a:cubicBezTo>
                  <a:cubicBezTo>
                    <a:pt x="43" y="835"/>
                    <a:pt x="72" y="850"/>
                    <a:pt x="100" y="865"/>
                  </a:cubicBezTo>
                  <a:close/>
                  <a:moveTo>
                    <a:pt x="993" y="820"/>
                  </a:moveTo>
                  <a:cubicBezTo>
                    <a:pt x="992" y="818"/>
                    <a:pt x="992" y="816"/>
                    <a:pt x="992" y="813"/>
                  </a:cubicBezTo>
                  <a:cubicBezTo>
                    <a:pt x="943" y="793"/>
                    <a:pt x="896" y="767"/>
                    <a:pt x="840" y="769"/>
                  </a:cubicBezTo>
                  <a:cubicBezTo>
                    <a:pt x="847" y="776"/>
                    <a:pt x="854" y="782"/>
                    <a:pt x="863" y="786"/>
                  </a:cubicBezTo>
                  <a:cubicBezTo>
                    <a:pt x="882" y="794"/>
                    <a:pt x="885" y="807"/>
                    <a:pt x="880" y="826"/>
                  </a:cubicBezTo>
                  <a:cubicBezTo>
                    <a:pt x="874" y="852"/>
                    <a:pt x="870" y="879"/>
                    <a:pt x="866" y="906"/>
                  </a:cubicBezTo>
                  <a:cubicBezTo>
                    <a:pt x="865" y="911"/>
                    <a:pt x="868" y="921"/>
                    <a:pt x="872" y="922"/>
                  </a:cubicBezTo>
                  <a:cubicBezTo>
                    <a:pt x="902" y="935"/>
                    <a:pt x="933" y="946"/>
                    <a:pt x="967" y="959"/>
                  </a:cubicBezTo>
                  <a:cubicBezTo>
                    <a:pt x="948" y="923"/>
                    <a:pt x="939" y="884"/>
                    <a:pt x="907" y="864"/>
                  </a:cubicBezTo>
                  <a:cubicBezTo>
                    <a:pt x="935" y="850"/>
                    <a:pt x="964" y="835"/>
                    <a:pt x="993" y="820"/>
                  </a:cubicBezTo>
                  <a:close/>
                  <a:moveTo>
                    <a:pt x="458" y="667"/>
                  </a:moveTo>
                  <a:cubicBezTo>
                    <a:pt x="441" y="683"/>
                    <a:pt x="441" y="699"/>
                    <a:pt x="459" y="705"/>
                  </a:cubicBezTo>
                  <a:cubicBezTo>
                    <a:pt x="495" y="718"/>
                    <a:pt x="533" y="718"/>
                    <a:pt x="569" y="704"/>
                  </a:cubicBezTo>
                  <a:cubicBezTo>
                    <a:pt x="575" y="701"/>
                    <a:pt x="579" y="687"/>
                    <a:pt x="580" y="678"/>
                  </a:cubicBezTo>
                  <a:cubicBezTo>
                    <a:pt x="580" y="673"/>
                    <a:pt x="569" y="669"/>
                    <a:pt x="559" y="661"/>
                  </a:cubicBezTo>
                  <a:cubicBezTo>
                    <a:pt x="559" y="678"/>
                    <a:pt x="559" y="688"/>
                    <a:pt x="559" y="697"/>
                  </a:cubicBezTo>
                  <a:cubicBezTo>
                    <a:pt x="556" y="698"/>
                    <a:pt x="554" y="698"/>
                    <a:pt x="552" y="698"/>
                  </a:cubicBezTo>
                  <a:cubicBezTo>
                    <a:pt x="551" y="675"/>
                    <a:pt x="550" y="652"/>
                    <a:pt x="549" y="632"/>
                  </a:cubicBezTo>
                  <a:cubicBezTo>
                    <a:pt x="520" y="632"/>
                    <a:pt x="492" y="632"/>
                    <a:pt x="465" y="632"/>
                  </a:cubicBezTo>
                  <a:cubicBezTo>
                    <a:pt x="466" y="656"/>
                    <a:pt x="468" y="677"/>
                    <a:pt x="469" y="698"/>
                  </a:cubicBezTo>
                  <a:cubicBezTo>
                    <a:pt x="467" y="698"/>
                    <a:pt x="466" y="698"/>
                    <a:pt x="464" y="698"/>
                  </a:cubicBezTo>
                  <a:cubicBezTo>
                    <a:pt x="462" y="688"/>
                    <a:pt x="460" y="678"/>
                    <a:pt x="458" y="667"/>
                  </a:cubicBezTo>
                  <a:close/>
                  <a:moveTo>
                    <a:pt x="634" y="689"/>
                  </a:moveTo>
                  <a:cubicBezTo>
                    <a:pt x="620" y="680"/>
                    <a:pt x="607" y="673"/>
                    <a:pt x="590" y="662"/>
                  </a:cubicBezTo>
                  <a:cubicBezTo>
                    <a:pt x="590" y="679"/>
                    <a:pt x="590" y="688"/>
                    <a:pt x="590" y="698"/>
                  </a:cubicBezTo>
                  <a:cubicBezTo>
                    <a:pt x="605" y="706"/>
                    <a:pt x="619" y="708"/>
                    <a:pt x="634" y="689"/>
                  </a:cubicBezTo>
                  <a:close/>
                  <a:moveTo>
                    <a:pt x="439" y="671"/>
                  </a:moveTo>
                  <a:cubicBezTo>
                    <a:pt x="418" y="670"/>
                    <a:pt x="402" y="672"/>
                    <a:pt x="401" y="697"/>
                  </a:cubicBezTo>
                  <a:cubicBezTo>
                    <a:pt x="429" y="710"/>
                    <a:pt x="436" y="705"/>
                    <a:pt x="439" y="671"/>
                  </a:cubicBezTo>
                  <a:close/>
                  <a:moveTo>
                    <a:pt x="428" y="737"/>
                  </a:moveTo>
                  <a:cubicBezTo>
                    <a:pt x="444" y="738"/>
                    <a:pt x="459" y="741"/>
                    <a:pt x="462" y="724"/>
                  </a:cubicBezTo>
                  <a:cubicBezTo>
                    <a:pt x="463" y="720"/>
                    <a:pt x="449" y="708"/>
                    <a:pt x="442" y="708"/>
                  </a:cubicBezTo>
                  <a:cubicBezTo>
                    <a:pt x="424" y="708"/>
                    <a:pt x="429" y="724"/>
                    <a:pt x="428" y="737"/>
                  </a:cubicBezTo>
                  <a:close/>
                  <a:moveTo>
                    <a:pt x="510" y="722"/>
                  </a:moveTo>
                  <a:cubicBezTo>
                    <a:pt x="494" y="722"/>
                    <a:pt x="485" y="722"/>
                    <a:pt x="471" y="722"/>
                  </a:cubicBezTo>
                  <a:cubicBezTo>
                    <a:pt x="476" y="733"/>
                    <a:pt x="479" y="741"/>
                    <a:pt x="484" y="749"/>
                  </a:cubicBezTo>
                  <a:cubicBezTo>
                    <a:pt x="485" y="751"/>
                    <a:pt x="495" y="750"/>
                    <a:pt x="497" y="748"/>
                  </a:cubicBezTo>
                  <a:cubicBezTo>
                    <a:pt x="502" y="741"/>
                    <a:pt x="505" y="733"/>
                    <a:pt x="510" y="722"/>
                  </a:cubicBezTo>
                  <a:close/>
                  <a:moveTo>
                    <a:pt x="596" y="735"/>
                  </a:moveTo>
                  <a:cubicBezTo>
                    <a:pt x="593" y="724"/>
                    <a:pt x="591" y="716"/>
                    <a:pt x="589" y="707"/>
                  </a:cubicBezTo>
                  <a:cubicBezTo>
                    <a:pt x="579" y="711"/>
                    <a:pt x="568" y="714"/>
                    <a:pt x="557" y="719"/>
                  </a:cubicBezTo>
                  <a:cubicBezTo>
                    <a:pt x="564" y="739"/>
                    <a:pt x="577" y="736"/>
                    <a:pt x="596" y="735"/>
                  </a:cubicBezTo>
                  <a:close/>
                  <a:moveTo>
                    <a:pt x="139" y="798"/>
                  </a:moveTo>
                  <a:cubicBezTo>
                    <a:pt x="140" y="800"/>
                    <a:pt x="140" y="802"/>
                    <a:pt x="141" y="803"/>
                  </a:cubicBezTo>
                  <a:cubicBezTo>
                    <a:pt x="155" y="800"/>
                    <a:pt x="168" y="797"/>
                    <a:pt x="184" y="794"/>
                  </a:cubicBezTo>
                  <a:cubicBezTo>
                    <a:pt x="182" y="786"/>
                    <a:pt x="180" y="780"/>
                    <a:pt x="178" y="772"/>
                  </a:cubicBezTo>
                  <a:cubicBezTo>
                    <a:pt x="164" y="782"/>
                    <a:pt x="151" y="790"/>
                    <a:pt x="139" y="798"/>
                  </a:cubicBezTo>
                  <a:close/>
                  <a:moveTo>
                    <a:pt x="865" y="803"/>
                  </a:moveTo>
                  <a:cubicBezTo>
                    <a:pt x="866" y="801"/>
                    <a:pt x="866" y="799"/>
                    <a:pt x="867" y="797"/>
                  </a:cubicBezTo>
                  <a:cubicBezTo>
                    <a:pt x="855" y="790"/>
                    <a:pt x="843" y="782"/>
                    <a:pt x="829" y="774"/>
                  </a:cubicBezTo>
                  <a:cubicBezTo>
                    <a:pt x="828" y="782"/>
                    <a:pt x="828" y="787"/>
                    <a:pt x="827" y="793"/>
                  </a:cubicBezTo>
                  <a:cubicBezTo>
                    <a:pt x="834" y="795"/>
                    <a:pt x="841" y="797"/>
                    <a:pt x="847" y="799"/>
                  </a:cubicBezTo>
                  <a:cubicBezTo>
                    <a:pt x="853" y="800"/>
                    <a:pt x="859" y="801"/>
                    <a:pt x="865" y="8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0" name="Freeform 11">
              <a:extLst>
                <a:ext uri="{FF2B5EF4-FFF2-40B4-BE49-F238E27FC236}">
                  <a16:creationId xmlns:a16="http://schemas.microsoft.com/office/drawing/2014/main" id="{823D95F2-A5FC-42B8-B0C2-27A7EF62E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" y="2193"/>
              <a:ext cx="52" cy="196"/>
            </a:xfrm>
            <a:custGeom>
              <a:avLst/>
              <a:gdLst>
                <a:gd name="T0" fmla="*/ 28 w 43"/>
                <a:gd name="T1" fmla="*/ 52 h 160"/>
                <a:gd name="T2" fmla="*/ 13 w 43"/>
                <a:gd name="T3" fmla="*/ 40 h 160"/>
                <a:gd name="T4" fmla="*/ 14 w 43"/>
                <a:gd name="T5" fmla="*/ 16 h 160"/>
                <a:gd name="T6" fmla="*/ 24 w 43"/>
                <a:gd name="T7" fmla="*/ 0 h 160"/>
                <a:gd name="T8" fmla="*/ 16 w 43"/>
                <a:gd name="T9" fmla="*/ 28 h 160"/>
                <a:gd name="T10" fmla="*/ 37 w 43"/>
                <a:gd name="T11" fmla="*/ 52 h 160"/>
                <a:gd name="T12" fmla="*/ 18 w 43"/>
                <a:gd name="T13" fmla="*/ 79 h 160"/>
                <a:gd name="T14" fmla="*/ 31 w 43"/>
                <a:gd name="T15" fmla="*/ 88 h 160"/>
                <a:gd name="T16" fmla="*/ 32 w 43"/>
                <a:gd name="T17" fmla="*/ 116 h 160"/>
                <a:gd name="T18" fmla="*/ 25 w 43"/>
                <a:gd name="T19" fmla="*/ 153 h 160"/>
                <a:gd name="T20" fmla="*/ 26 w 43"/>
                <a:gd name="T21" fmla="*/ 158 h 160"/>
                <a:gd name="T22" fmla="*/ 24 w 43"/>
                <a:gd name="T23" fmla="*/ 160 h 160"/>
                <a:gd name="T24" fmla="*/ 19 w 43"/>
                <a:gd name="T25" fmla="*/ 114 h 160"/>
                <a:gd name="T26" fmla="*/ 23 w 43"/>
                <a:gd name="T27" fmla="*/ 95 h 160"/>
                <a:gd name="T28" fmla="*/ 25 w 43"/>
                <a:gd name="T29" fmla="*/ 57 h 160"/>
                <a:gd name="T30" fmla="*/ 28 w 43"/>
                <a:gd name="T31" fmla="*/ 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160">
                  <a:moveTo>
                    <a:pt x="28" y="52"/>
                  </a:moveTo>
                  <a:cubicBezTo>
                    <a:pt x="23" y="48"/>
                    <a:pt x="18" y="44"/>
                    <a:pt x="13" y="40"/>
                  </a:cubicBezTo>
                  <a:cubicBezTo>
                    <a:pt x="4" y="31"/>
                    <a:pt x="2" y="24"/>
                    <a:pt x="14" y="16"/>
                  </a:cubicBezTo>
                  <a:cubicBezTo>
                    <a:pt x="19" y="12"/>
                    <a:pt x="21" y="5"/>
                    <a:pt x="24" y="0"/>
                  </a:cubicBezTo>
                  <a:cubicBezTo>
                    <a:pt x="34" y="14"/>
                    <a:pt x="34" y="15"/>
                    <a:pt x="16" y="28"/>
                  </a:cubicBezTo>
                  <a:cubicBezTo>
                    <a:pt x="24" y="36"/>
                    <a:pt x="36" y="43"/>
                    <a:pt x="37" y="52"/>
                  </a:cubicBezTo>
                  <a:cubicBezTo>
                    <a:pt x="38" y="60"/>
                    <a:pt x="26" y="69"/>
                    <a:pt x="18" y="79"/>
                  </a:cubicBezTo>
                  <a:cubicBezTo>
                    <a:pt x="22" y="81"/>
                    <a:pt x="27" y="84"/>
                    <a:pt x="31" y="88"/>
                  </a:cubicBezTo>
                  <a:cubicBezTo>
                    <a:pt x="40" y="97"/>
                    <a:pt x="43" y="108"/>
                    <a:pt x="32" y="116"/>
                  </a:cubicBezTo>
                  <a:cubicBezTo>
                    <a:pt x="15" y="127"/>
                    <a:pt x="10" y="137"/>
                    <a:pt x="25" y="153"/>
                  </a:cubicBezTo>
                  <a:cubicBezTo>
                    <a:pt x="26" y="154"/>
                    <a:pt x="26" y="157"/>
                    <a:pt x="26" y="158"/>
                  </a:cubicBezTo>
                  <a:cubicBezTo>
                    <a:pt x="26" y="159"/>
                    <a:pt x="25" y="159"/>
                    <a:pt x="24" y="160"/>
                  </a:cubicBezTo>
                  <a:cubicBezTo>
                    <a:pt x="1" y="146"/>
                    <a:pt x="0" y="131"/>
                    <a:pt x="19" y="114"/>
                  </a:cubicBezTo>
                  <a:cubicBezTo>
                    <a:pt x="23" y="110"/>
                    <a:pt x="25" y="99"/>
                    <a:pt x="23" y="95"/>
                  </a:cubicBezTo>
                  <a:cubicBezTo>
                    <a:pt x="6" y="75"/>
                    <a:pt x="6" y="76"/>
                    <a:pt x="25" y="57"/>
                  </a:cubicBezTo>
                  <a:cubicBezTo>
                    <a:pt x="26" y="56"/>
                    <a:pt x="27" y="54"/>
                    <a:pt x="28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1" name="Freeform 12">
              <a:extLst>
                <a:ext uri="{FF2B5EF4-FFF2-40B4-BE49-F238E27FC236}">
                  <a16:creationId xmlns:a16="http://schemas.microsoft.com/office/drawing/2014/main" id="{5E4D35CA-439D-454F-9082-BAABD948D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" y="2262"/>
              <a:ext cx="55" cy="166"/>
            </a:xfrm>
            <a:custGeom>
              <a:avLst/>
              <a:gdLst>
                <a:gd name="T0" fmla="*/ 14 w 45"/>
                <a:gd name="T1" fmla="*/ 41 h 136"/>
                <a:gd name="T2" fmla="*/ 14 w 45"/>
                <a:gd name="T3" fmla="*/ 90 h 136"/>
                <a:gd name="T4" fmla="*/ 14 w 45"/>
                <a:gd name="T5" fmla="*/ 136 h 136"/>
                <a:gd name="T6" fmla="*/ 20 w 45"/>
                <a:gd name="T7" fmla="*/ 111 h 136"/>
                <a:gd name="T8" fmla="*/ 22 w 45"/>
                <a:gd name="T9" fmla="*/ 64 h 136"/>
                <a:gd name="T10" fmla="*/ 7 w 45"/>
                <a:gd name="T11" fmla="*/ 40 h 136"/>
                <a:gd name="T12" fmla="*/ 26 w 45"/>
                <a:gd name="T13" fmla="*/ 21 h 136"/>
                <a:gd name="T14" fmla="*/ 10 w 45"/>
                <a:gd name="T15" fmla="*/ 0 h 136"/>
                <a:gd name="T16" fmla="*/ 14 w 45"/>
                <a:gd name="T17" fmla="*/ 4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36">
                  <a:moveTo>
                    <a:pt x="14" y="41"/>
                  </a:moveTo>
                  <a:cubicBezTo>
                    <a:pt x="36" y="58"/>
                    <a:pt x="36" y="58"/>
                    <a:pt x="14" y="90"/>
                  </a:cubicBezTo>
                  <a:cubicBezTo>
                    <a:pt x="35" y="107"/>
                    <a:pt x="35" y="107"/>
                    <a:pt x="14" y="136"/>
                  </a:cubicBezTo>
                  <a:cubicBezTo>
                    <a:pt x="16" y="128"/>
                    <a:pt x="18" y="120"/>
                    <a:pt x="20" y="111"/>
                  </a:cubicBezTo>
                  <a:cubicBezTo>
                    <a:pt x="0" y="92"/>
                    <a:pt x="0" y="92"/>
                    <a:pt x="22" y="64"/>
                  </a:cubicBezTo>
                  <a:cubicBezTo>
                    <a:pt x="16" y="56"/>
                    <a:pt x="6" y="47"/>
                    <a:pt x="7" y="40"/>
                  </a:cubicBezTo>
                  <a:cubicBezTo>
                    <a:pt x="8" y="33"/>
                    <a:pt x="19" y="27"/>
                    <a:pt x="26" y="21"/>
                  </a:cubicBezTo>
                  <a:cubicBezTo>
                    <a:pt x="20" y="14"/>
                    <a:pt x="15" y="7"/>
                    <a:pt x="10" y="0"/>
                  </a:cubicBezTo>
                  <a:cubicBezTo>
                    <a:pt x="45" y="19"/>
                    <a:pt x="45" y="25"/>
                    <a:pt x="1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2" name="Freeform 13">
              <a:extLst>
                <a:ext uri="{FF2B5EF4-FFF2-40B4-BE49-F238E27FC236}">
                  <a16:creationId xmlns:a16="http://schemas.microsoft.com/office/drawing/2014/main" id="{E9D1B259-451D-44A7-B64F-9718DF178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" y="2224"/>
              <a:ext cx="62" cy="195"/>
            </a:xfrm>
            <a:custGeom>
              <a:avLst/>
              <a:gdLst>
                <a:gd name="T0" fmla="*/ 32 w 51"/>
                <a:gd name="T1" fmla="*/ 2 h 160"/>
                <a:gd name="T2" fmla="*/ 36 w 51"/>
                <a:gd name="T3" fmla="*/ 36 h 160"/>
                <a:gd name="T4" fmla="*/ 27 w 51"/>
                <a:gd name="T5" fmla="*/ 70 h 160"/>
                <a:gd name="T6" fmla="*/ 34 w 51"/>
                <a:gd name="T7" fmla="*/ 82 h 160"/>
                <a:gd name="T8" fmla="*/ 31 w 51"/>
                <a:gd name="T9" fmla="*/ 121 h 160"/>
                <a:gd name="T10" fmla="*/ 23 w 51"/>
                <a:gd name="T11" fmla="*/ 155 h 160"/>
                <a:gd name="T12" fmla="*/ 21 w 51"/>
                <a:gd name="T13" fmla="*/ 160 h 160"/>
                <a:gd name="T14" fmla="*/ 21 w 51"/>
                <a:gd name="T15" fmla="*/ 117 h 160"/>
                <a:gd name="T16" fmla="*/ 25 w 51"/>
                <a:gd name="T17" fmla="*/ 85 h 160"/>
                <a:gd name="T18" fmla="*/ 32 w 51"/>
                <a:gd name="T19" fmla="*/ 53 h 160"/>
                <a:gd name="T20" fmla="*/ 16 w 51"/>
                <a:gd name="T21" fmla="*/ 14 h 160"/>
                <a:gd name="T22" fmla="*/ 25 w 51"/>
                <a:gd name="T23" fmla="*/ 0 h 160"/>
                <a:gd name="T24" fmla="*/ 32 w 51"/>
                <a:gd name="T25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60">
                  <a:moveTo>
                    <a:pt x="32" y="2"/>
                  </a:moveTo>
                  <a:cubicBezTo>
                    <a:pt x="21" y="16"/>
                    <a:pt x="25" y="26"/>
                    <a:pt x="36" y="36"/>
                  </a:cubicBezTo>
                  <a:cubicBezTo>
                    <a:pt x="51" y="51"/>
                    <a:pt x="40" y="61"/>
                    <a:pt x="27" y="70"/>
                  </a:cubicBezTo>
                  <a:cubicBezTo>
                    <a:pt x="30" y="75"/>
                    <a:pt x="32" y="79"/>
                    <a:pt x="34" y="82"/>
                  </a:cubicBezTo>
                  <a:cubicBezTo>
                    <a:pt x="51" y="102"/>
                    <a:pt x="51" y="106"/>
                    <a:pt x="31" y="121"/>
                  </a:cubicBezTo>
                  <a:cubicBezTo>
                    <a:pt x="17" y="131"/>
                    <a:pt x="11" y="140"/>
                    <a:pt x="23" y="155"/>
                  </a:cubicBezTo>
                  <a:cubicBezTo>
                    <a:pt x="23" y="155"/>
                    <a:pt x="21" y="158"/>
                    <a:pt x="21" y="160"/>
                  </a:cubicBezTo>
                  <a:cubicBezTo>
                    <a:pt x="1" y="145"/>
                    <a:pt x="0" y="131"/>
                    <a:pt x="21" y="117"/>
                  </a:cubicBezTo>
                  <a:cubicBezTo>
                    <a:pt x="35" y="107"/>
                    <a:pt x="41" y="100"/>
                    <a:pt x="25" y="85"/>
                  </a:cubicBezTo>
                  <a:cubicBezTo>
                    <a:pt x="14" y="75"/>
                    <a:pt x="17" y="68"/>
                    <a:pt x="32" y="53"/>
                  </a:cubicBezTo>
                  <a:cubicBezTo>
                    <a:pt x="26" y="39"/>
                    <a:pt x="20" y="27"/>
                    <a:pt x="16" y="14"/>
                  </a:cubicBezTo>
                  <a:cubicBezTo>
                    <a:pt x="15" y="11"/>
                    <a:pt x="22" y="5"/>
                    <a:pt x="25" y="0"/>
                  </a:cubicBezTo>
                  <a:cubicBezTo>
                    <a:pt x="27" y="1"/>
                    <a:pt x="30" y="1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3" name="Freeform 14">
              <a:extLst>
                <a:ext uri="{FF2B5EF4-FFF2-40B4-BE49-F238E27FC236}">
                  <a16:creationId xmlns:a16="http://schemas.microsoft.com/office/drawing/2014/main" id="{9F923AE7-4839-4011-AEFB-1F86F127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" y="2210"/>
              <a:ext cx="51" cy="183"/>
            </a:xfrm>
            <a:custGeom>
              <a:avLst/>
              <a:gdLst>
                <a:gd name="T0" fmla="*/ 26 w 42"/>
                <a:gd name="T1" fmla="*/ 50 h 149"/>
                <a:gd name="T2" fmla="*/ 20 w 42"/>
                <a:gd name="T3" fmla="*/ 0 h 149"/>
                <a:gd name="T4" fmla="*/ 20 w 42"/>
                <a:gd name="T5" fmla="*/ 12 h 149"/>
                <a:gd name="T6" fmla="*/ 27 w 42"/>
                <a:gd name="T7" fmla="*/ 38 h 149"/>
                <a:gd name="T8" fmla="*/ 17 w 42"/>
                <a:gd name="T9" fmla="*/ 73 h 149"/>
                <a:gd name="T10" fmla="*/ 27 w 42"/>
                <a:gd name="T11" fmla="*/ 82 h 149"/>
                <a:gd name="T12" fmla="*/ 30 w 42"/>
                <a:gd name="T13" fmla="*/ 106 h 149"/>
                <a:gd name="T14" fmla="*/ 15 w 42"/>
                <a:gd name="T15" fmla="*/ 147 h 149"/>
                <a:gd name="T16" fmla="*/ 9 w 42"/>
                <a:gd name="T17" fmla="*/ 149 h 149"/>
                <a:gd name="T18" fmla="*/ 3 w 42"/>
                <a:gd name="T19" fmla="*/ 120 h 149"/>
                <a:gd name="T20" fmla="*/ 27 w 42"/>
                <a:gd name="T21" fmla="*/ 95 h 149"/>
                <a:gd name="T22" fmla="*/ 26 w 42"/>
                <a:gd name="T23" fmla="*/ 5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149">
                  <a:moveTo>
                    <a:pt x="26" y="50"/>
                  </a:moveTo>
                  <a:cubicBezTo>
                    <a:pt x="2" y="30"/>
                    <a:pt x="1" y="23"/>
                    <a:pt x="20" y="0"/>
                  </a:cubicBezTo>
                  <a:cubicBezTo>
                    <a:pt x="20" y="5"/>
                    <a:pt x="22" y="9"/>
                    <a:pt x="20" y="12"/>
                  </a:cubicBezTo>
                  <a:cubicBezTo>
                    <a:pt x="15" y="23"/>
                    <a:pt x="16" y="30"/>
                    <a:pt x="27" y="38"/>
                  </a:cubicBezTo>
                  <a:cubicBezTo>
                    <a:pt x="42" y="48"/>
                    <a:pt x="39" y="55"/>
                    <a:pt x="17" y="73"/>
                  </a:cubicBezTo>
                  <a:cubicBezTo>
                    <a:pt x="20" y="76"/>
                    <a:pt x="23" y="80"/>
                    <a:pt x="27" y="82"/>
                  </a:cubicBezTo>
                  <a:cubicBezTo>
                    <a:pt x="40" y="89"/>
                    <a:pt x="37" y="97"/>
                    <a:pt x="30" y="106"/>
                  </a:cubicBezTo>
                  <a:cubicBezTo>
                    <a:pt x="13" y="127"/>
                    <a:pt x="13" y="127"/>
                    <a:pt x="15" y="147"/>
                  </a:cubicBezTo>
                  <a:cubicBezTo>
                    <a:pt x="13" y="148"/>
                    <a:pt x="11" y="148"/>
                    <a:pt x="9" y="149"/>
                  </a:cubicBezTo>
                  <a:cubicBezTo>
                    <a:pt x="7" y="139"/>
                    <a:pt x="0" y="127"/>
                    <a:pt x="3" y="120"/>
                  </a:cubicBezTo>
                  <a:cubicBezTo>
                    <a:pt x="6" y="110"/>
                    <a:pt x="18" y="103"/>
                    <a:pt x="27" y="95"/>
                  </a:cubicBezTo>
                  <a:cubicBezTo>
                    <a:pt x="6" y="74"/>
                    <a:pt x="6" y="74"/>
                    <a:pt x="26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4" name="Freeform 15">
              <a:extLst>
                <a:ext uri="{FF2B5EF4-FFF2-40B4-BE49-F238E27FC236}">
                  <a16:creationId xmlns:a16="http://schemas.microsoft.com/office/drawing/2014/main" id="{CE0353AE-63C8-470A-9272-093799A76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2222"/>
              <a:ext cx="62" cy="175"/>
            </a:xfrm>
            <a:custGeom>
              <a:avLst/>
              <a:gdLst>
                <a:gd name="T0" fmla="*/ 25 w 51"/>
                <a:gd name="T1" fmla="*/ 5 h 143"/>
                <a:gd name="T2" fmla="*/ 16 w 51"/>
                <a:gd name="T3" fmla="*/ 16 h 143"/>
                <a:gd name="T4" fmla="*/ 21 w 51"/>
                <a:gd name="T5" fmla="*/ 35 h 143"/>
                <a:gd name="T6" fmla="*/ 29 w 51"/>
                <a:gd name="T7" fmla="*/ 68 h 143"/>
                <a:gd name="T8" fmla="*/ 25 w 51"/>
                <a:gd name="T9" fmla="*/ 74 h 143"/>
                <a:gd name="T10" fmla="*/ 32 w 51"/>
                <a:gd name="T11" fmla="*/ 126 h 143"/>
                <a:gd name="T12" fmla="*/ 29 w 51"/>
                <a:gd name="T13" fmla="*/ 135 h 143"/>
                <a:gd name="T14" fmla="*/ 27 w 51"/>
                <a:gd name="T15" fmla="*/ 143 h 143"/>
                <a:gd name="T16" fmla="*/ 41 w 51"/>
                <a:gd name="T17" fmla="*/ 100 h 143"/>
                <a:gd name="T18" fmla="*/ 29 w 51"/>
                <a:gd name="T19" fmla="*/ 48 h 143"/>
                <a:gd name="T20" fmla="*/ 5 w 51"/>
                <a:gd name="T21" fmla="*/ 22 h 143"/>
                <a:gd name="T22" fmla="*/ 19 w 51"/>
                <a:gd name="T23" fmla="*/ 0 h 143"/>
                <a:gd name="T24" fmla="*/ 25 w 51"/>
                <a:gd name="T25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43">
                  <a:moveTo>
                    <a:pt x="25" y="5"/>
                  </a:moveTo>
                  <a:cubicBezTo>
                    <a:pt x="22" y="9"/>
                    <a:pt x="17" y="12"/>
                    <a:pt x="16" y="16"/>
                  </a:cubicBezTo>
                  <a:cubicBezTo>
                    <a:pt x="16" y="22"/>
                    <a:pt x="17" y="33"/>
                    <a:pt x="21" y="35"/>
                  </a:cubicBezTo>
                  <a:cubicBezTo>
                    <a:pt x="45" y="47"/>
                    <a:pt x="45" y="46"/>
                    <a:pt x="29" y="68"/>
                  </a:cubicBezTo>
                  <a:cubicBezTo>
                    <a:pt x="28" y="70"/>
                    <a:pt x="27" y="72"/>
                    <a:pt x="25" y="74"/>
                  </a:cubicBezTo>
                  <a:cubicBezTo>
                    <a:pt x="51" y="98"/>
                    <a:pt x="51" y="98"/>
                    <a:pt x="32" y="126"/>
                  </a:cubicBezTo>
                  <a:cubicBezTo>
                    <a:pt x="30" y="129"/>
                    <a:pt x="30" y="132"/>
                    <a:pt x="29" y="135"/>
                  </a:cubicBezTo>
                  <a:cubicBezTo>
                    <a:pt x="28" y="138"/>
                    <a:pt x="28" y="140"/>
                    <a:pt x="27" y="143"/>
                  </a:cubicBezTo>
                  <a:cubicBezTo>
                    <a:pt x="20" y="135"/>
                    <a:pt x="20" y="135"/>
                    <a:pt x="41" y="100"/>
                  </a:cubicBezTo>
                  <a:cubicBezTo>
                    <a:pt x="16" y="79"/>
                    <a:pt x="16" y="79"/>
                    <a:pt x="29" y="48"/>
                  </a:cubicBezTo>
                  <a:cubicBezTo>
                    <a:pt x="16" y="44"/>
                    <a:pt x="0" y="41"/>
                    <a:pt x="5" y="22"/>
                  </a:cubicBezTo>
                  <a:cubicBezTo>
                    <a:pt x="7" y="14"/>
                    <a:pt x="14" y="8"/>
                    <a:pt x="19" y="0"/>
                  </a:cubicBezTo>
                  <a:cubicBezTo>
                    <a:pt x="21" y="2"/>
                    <a:pt x="23" y="3"/>
                    <a:pt x="2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5" name="Freeform 16">
              <a:extLst>
                <a:ext uri="{FF2B5EF4-FFF2-40B4-BE49-F238E27FC236}">
                  <a16:creationId xmlns:a16="http://schemas.microsoft.com/office/drawing/2014/main" id="{C87C9CC4-AAB9-42A5-B657-64874EEBA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4" y="1043"/>
              <a:ext cx="124" cy="57"/>
            </a:xfrm>
            <a:custGeom>
              <a:avLst/>
              <a:gdLst>
                <a:gd name="T0" fmla="*/ 101 w 101"/>
                <a:gd name="T1" fmla="*/ 8 h 47"/>
                <a:gd name="T2" fmla="*/ 45 w 101"/>
                <a:gd name="T3" fmla="*/ 42 h 47"/>
                <a:gd name="T4" fmla="*/ 24 w 101"/>
                <a:gd name="T5" fmla="*/ 45 h 47"/>
                <a:gd name="T6" fmla="*/ 0 w 101"/>
                <a:gd name="T7" fmla="*/ 26 h 47"/>
                <a:gd name="T8" fmla="*/ 19 w 101"/>
                <a:gd name="T9" fmla="*/ 4 h 47"/>
                <a:gd name="T10" fmla="*/ 49 w 101"/>
                <a:gd name="T11" fmla="*/ 2 h 47"/>
                <a:gd name="T12" fmla="*/ 99 w 101"/>
                <a:gd name="T13" fmla="*/ 2 h 47"/>
                <a:gd name="T14" fmla="*/ 101 w 101"/>
                <a:gd name="T15" fmla="*/ 8 h 47"/>
                <a:gd name="T16" fmla="*/ 74 w 101"/>
                <a:gd name="T17" fmla="*/ 16 h 47"/>
                <a:gd name="T18" fmla="*/ 72 w 101"/>
                <a:gd name="T19" fmla="*/ 10 h 47"/>
                <a:gd name="T20" fmla="*/ 29 w 101"/>
                <a:gd name="T21" fmla="*/ 11 h 47"/>
                <a:gd name="T22" fmla="*/ 8 w 101"/>
                <a:gd name="T23" fmla="*/ 26 h 47"/>
                <a:gd name="T24" fmla="*/ 32 w 101"/>
                <a:gd name="T25" fmla="*/ 36 h 47"/>
                <a:gd name="T26" fmla="*/ 74 w 101"/>
                <a:gd name="T27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47">
                  <a:moveTo>
                    <a:pt x="101" y="8"/>
                  </a:moveTo>
                  <a:cubicBezTo>
                    <a:pt x="82" y="19"/>
                    <a:pt x="64" y="31"/>
                    <a:pt x="45" y="42"/>
                  </a:cubicBezTo>
                  <a:cubicBezTo>
                    <a:pt x="39" y="45"/>
                    <a:pt x="30" y="47"/>
                    <a:pt x="24" y="45"/>
                  </a:cubicBezTo>
                  <a:cubicBezTo>
                    <a:pt x="15" y="41"/>
                    <a:pt x="8" y="32"/>
                    <a:pt x="0" y="26"/>
                  </a:cubicBezTo>
                  <a:cubicBezTo>
                    <a:pt x="6" y="18"/>
                    <a:pt x="11" y="8"/>
                    <a:pt x="19" y="4"/>
                  </a:cubicBezTo>
                  <a:cubicBezTo>
                    <a:pt x="27" y="0"/>
                    <a:pt x="39" y="2"/>
                    <a:pt x="49" y="2"/>
                  </a:cubicBezTo>
                  <a:cubicBezTo>
                    <a:pt x="65" y="2"/>
                    <a:pt x="82" y="2"/>
                    <a:pt x="99" y="2"/>
                  </a:cubicBezTo>
                  <a:cubicBezTo>
                    <a:pt x="100" y="4"/>
                    <a:pt x="100" y="6"/>
                    <a:pt x="101" y="8"/>
                  </a:cubicBezTo>
                  <a:close/>
                  <a:moveTo>
                    <a:pt x="74" y="16"/>
                  </a:moveTo>
                  <a:cubicBezTo>
                    <a:pt x="73" y="14"/>
                    <a:pt x="73" y="12"/>
                    <a:pt x="72" y="10"/>
                  </a:cubicBezTo>
                  <a:cubicBezTo>
                    <a:pt x="57" y="10"/>
                    <a:pt x="43" y="9"/>
                    <a:pt x="29" y="11"/>
                  </a:cubicBezTo>
                  <a:cubicBezTo>
                    <a:pt x="21" y="12"/>
                    <a:pt x="15" y="21"/>
                    <a:pt x="8" y="26"/>
                  </a:cubicBezTo>
                  <a:cubicBezTo>
                    <a:pt x="16" y="30"/>
                    <a:pt x="26" y="38"/>
                    <a:pt x="32" y="36"/>
                  </a:cubicBezTo>
                  <a:cubicBezTo>
                    <a:pt x="47" y="32"/>
                    <a:pt x="60" y="23"/>
                    <a:pt x="74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6" name="Freeform 17">
              <a:extLst>
                <a:ext uri="{FF2B5EF4-FFF2-40B4-BE49-F238E27FC236}">
                  <a16:creationId xmlns:a16="http://schemas.microsoft.com/office/drawing/2014/main" id="{937CAFC3-FDA1-4BD3-9304-153FA94405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0" y="813"/>
              <a:ext cx="114" cy="72"/>
            </a:xfrm>
            <a:custGeom>
              <a:avLst/>
              <a:gdLst>
                <a:gd name="T0" fmla="*/ 0 w 93"/>
                <a:gd name="T1" fmla="*/ 59 h 59"/>
                <a:gd name="T2" fmla="*/ 55 w 93"/>
                <a:gd name="T3" fmla="*/ 3 h 59"/>
                <a:gd name="T4" fmla="*/ 87 w 93"/>
                <a:gd name="T5" fmla="*/ 15 h 59"/>
                <a:gd name="T6" fmla="*/ 72 w 93"/>
                <a:gd name="T7" fmla="*/ 49 h 59"/>
                <a:gd name="T8" fmla="*/ 0 w 93"/>
                <a:gd name="T9" fmla="*/ 59 h 59"/>
                <a:gd name="T10" fmla="*/ 14 w 93"/>
                <a:gd name="T11" fmla="*/ 41 h 59"/>
                <a:gd name="T12" fmla="*/ 18 w 93"/>
                <a:gd name="T13" fmla="*/ 51 h 59"/>
                <a:gd name="T14" fmla="*/ 65 w 93"/>
                <a:gd name="T15" fmla="*/ 44 h 59"/>
                <a:gd name="T16" fmla="*/ 78 w 93"/>
                <a:gd name="T17" fmla="*/ 19 h 59"/>
                <a:gd name="T18" fmla="*/ 51 w 93"/>
                <a:gd name="T19" fmla="*/ 13 h 59"/>
                <a:gd name="T20" fmla="*/ 14 w 93"/>
                <a:gd name="T21" fmla="*/ 4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59">
                  <a:moveTo>
                    <a:pt x="0" y="59"/>
                  </a:moveTo>
                  <a:cubicBezTo>
                    <a:pt x="13" y="29"/>
                    <a:pt x="28" y="9"/>
                    <a:pt x="55" y="3"/>
                  </a:cubicBezTo>
                  <a:cubicBezTo>
                    <a:pt x="68" y="0"/>
                    <a:pt x="81" y="2"/>
                    <a:pt x="87" y="15"/>
                  </a:cubicBezTo>
                  <a:cubicBezTo>
                    <a:pt x="93" y="30"/>
                    <a:pt x="87" y="45"/>
                    <a:pt x="72" y="49"/>
                  </a:cubicBezTo>
                  <a:cubicBezTo>
                    <a:pt x="50" y="55"/>
                    <a:pt x="27" y="55"/>
                    <a:pt x="0" y="59"/>
                  </a:cubicBezTo>
                  <a:close/>
                  <a:moveTo>
                    <a:pt x="14" y="41"/>
                  </a:moveTo>
                  <a:cubicBezTo>
                    <a:pt x="16" y="44"/>
                    <a:pt x="17" y="48"/>
                    <a:pt x="18" y="51"/>
                  </a:cubicBezTo>
                  <a:cubicBezTo>
                    <a:pt x="34" y="49"/>
                    <a:pt x="51" y="50"/>
                    <a:pt x="65" y="44"/>
                  </a:cubicBezTo>
                  <a:cubicBezTo>
                    <a:pt x="72" y="42"/>
                    <a:pt x="74" y="28"/>
                    <a:pt x="78" y="19"/>
                  </a:cubicBezTo>
                  <a:cubicBezTo>
                    <a:pt x="69" y="17"/>
                    <a:pt x="57" y="10"/>
                    <a:pt x="51" y="13"/>
                  </a:cubicBezTo>
                  <a:cubicBezTo>
                    <a:pt x="37" y="19"/>
                    <a:pt x="26" y="31"/>
                    <a:pt x="1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7" name="Freeform 18">
              <a:extLst>
                <a:ext uri="{FF2B5EF4-FFF2-40B4-BE49-F238E27FC236}">
                  <a16:creationId xmlns:a16="http://schemas.microsoft.com/office/drawing/2014/main" id="{0225D391-3DAF-49B8-9904-C415F0C2D2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4" y="1421"/>
              <a:ext cx="80" cy="78"/>
            </a:xfrm>
            <a:custGeom>
              <a:avLst/>
              <a:gdLst>
                <a:gd name="T0" fmla="*/ 0 w 65"/>
                <a:gd name="T1" fmla="*/ 0 h 64"/>
                <a:gd name="T2" fmla="*/ 49 w 65"/>
                <a:gd name="T3" fmla="*/ 20 h 64"/>
                <a:gd name="T4" fmla="*/ 58 w 65"/>
                <a:gd name="T5" fmla="*/ 52 h 64"/>
                <a:gd name="T6" fmla="*/ 31 w 65"/>
                <a:gd name="T7" fmla="*/ 63 h 64"/>
                <a:gd name="T8" fmla="*/ 14 w 65"/>
                <a:gd name="T9" fmla="*/ 47 h 64"/>
                <a:gd name="T10" fmla="*/ 0 w 65"/>
                <a:gd name="T11" fmla="*/ 0 h 64"/>
                <a:gd name="T12" fmla="*/ 14 w 65"/>
                <a:gd name="T13" fmla="*/ 17 h 64"/>
                <a:gd name="T14" fmla="*/ 38 w 65"/>
                <a:gd name="T15" fmla="*/ 55 h 64"/>
                <a:gd name="T16" fmla="*/ 51 w 65"/>
                <a:gd name="T17" fmla="*/ 42 h 64"/>
                <a:gd name="T18" fmla="*/ 14 w 65"/>
                <a:gd name="T19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4">
                  <a:moveTo>
                    <a:pt x="0" y="0"/>
                  </a:moveTo>
                  <a:cubicBezTo>
                    <a:pt x="19" y="8"/>
                    <a:pt x="35" y="12"/>
                    <a:pt x="49" y="20"/>
                  </a:cubicBezTo>
                  <a:cubicBezTo>
                    <a:pt x="62" y="27"/>
                    <a:pt x="65" y="41"/>
                    <a:pt x="58" y="52"/>
                  </a:cubicBezTo>
                  <a:cubicBezTo>
                    <a:pt x="54" y="59"/>
                    <a:pt x="41" y="64"/>
                    <a:pt x="31" y="63"/>
                  </a:cubicBezTo>
                  <a:cubicBezTo>
                    <a:pt x="25" y="63"/>
                    <a:pt x="17" y="54"/>
                    <a:pt x="14" y="47"/>
                  </a:cubicBezTo>
                  <a:cubicBezTo>
                    <a:pt x="9" y="34"/>
                    <a:pt x="6" y="19"/>
                    <a:pt x="0" y="0"/>
                  </a:cubicBezTo>
                  <a:close/>
                  <a:moveTo>
                    <a:pt x="14" y="17"/>
                  </a:moveTo>
                  <a:cubicBezTo>
                    <a:pt x="22" y="33"/>
                    <a:pt x="15" y="54"/>
                    <a:pt x="38" y="55"/>
                  </a:cubicBezTo>
                  <a:cubicBezTo>
                    <a:pt x="43" y="55"/>
                    <a:pt x="51" y="46"/>
                    <a:pt x="51" y="42"/>
                  </a:cubicBezTo>
                  <a:cubicBezTo>
                    <a:pt x="50" y="21"/>
                    <a:pt x="33" y="21"/>
                    <a:pt x="1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8" name="Freeform 19">
              <a:extLst>
                <a:ext uri="{FF2B5EF4-FFF2-40B4-BE49-F238E27FC236}">
                  <a16:creationId xmlns:a16="http://schemas.microsoft.com/office/drawing/2014/main" id="{D2C81D39-3A29-4544-9D84-D82484F476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0" y="815"/>
              <a:ext cx="110" cy="59"/>
            </a:xfrm>
            <a:custGeom>
              <a:avLst/>
              <a:gdLst>
                <a:gd name="T0" fmla="*/ 90 w 90"/>
                <a:gd name="T1" fmla="*/ 48 h 48"/>
                <a:gd name="T2" fmla="*/ 24 w 90"/>
                <a:gd name="T3" fmla="*/ 48 h 48"/>
                <a:gd name="T4" fmla="*/ 0 w 90"/>
                <a:gd name="T5" fmla="*/ 25 h 48"/>
                <a:gd name="T6" fmla="*/ 26 w 90"/>
                <a:gd name="T7" fmla="*/ 1 h 48"/>
                <a:gd name="T8" fmla="*/ 53 w 90"/>
                <a:gd name="T9" fmla="*/ 10 h 48"/>
                <a:gd name="T10" fmla="*/ 90 w 90"/>
                <a:gd name="T11" fmla="*/ 48 h 48"/>
                <a:gd name="T12" fmla="*/ 72 w 90"/>
                <a:gd name="T13" fmla="*/ 45 h 48"/>
                <a:gd name="T14" fmla="*/ 27 w 90"/>
                <a:gd name="T15" fmla="*/ 9 h 48"/>
                <a:gd name="T16" fmla="*/ 11 w 90"/>
                <a:gd name="T17" fmla="*/ 25 h 48"/>
                <a:gd name="T18" fmla="*/ 24 w 90"/>
                <a:gd name="T19" fmla="*/ 39 h 48"/>
                <a:gd name="T20" fmla="*/ 72 w 90"/>
                <a:gd name="T21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8">
                  <a:moveTo>
                    <a:pt x="90" y="48"/>
                  </a:moveTo>
                  <a:cubicBezTo>
                    <a:pt x="68" y="48"/>
                    <a:pt x="46" y="48"/>
                    <a:pt x="24" y="48"/>
                  </a:cubicBezTo>
                  <a:cubicBezTo>
                    <a:pt x="9" y="48"/>
                    <a:pt x="0" y="39"/>
                    <a:pt x="0" y="25"/>
                  </a:cubicBezTo>
                  <a:cubicBezTo>
                    <a:pt x="0" y="11"/>
                    <a:pt x="10" y="0"/>
                    <a:pt x="26" y="1"/>
                  </a:cubicBezTo>
                  <a:cubicBezTo>
                    <a:pt x="35" y="2"/>
                    <a:pt x="47" y="4"/>
                    <a:pt x="53" y="10"/>
                  </a:cubicBezTo>
                  <a:cubicBezTo>
                    <a:pt x="67" y="22"/>
                    <a:pt x="79" y="36"/>
                    <a:pt x="90" y="48"/>
                  </a:cubicBezTo>
                  <a:close/>
                  <a:moveTo>
                    <a:pt x="72" y="45"/>
                  </a:moveTo>
                  <a:cubicBezTo>
                    <a:pt x="59" y="24"/>
                    <a:pt x="48" y="8"/>
                    <a:pt x="27" y="9"/>
                  </a:cubicBezTo>
                  <a:cubicBezTo>
                    <a:pt x="21" y="10"/>
                    <a:pt x="13" y="18"/>
                    <a:pt x="11" y="25"/>
                  </a:cubicBezTo>
                  <a:cubicBezTo>
                    <a:pt x="10" y="28"/>
                    <a:pt x="18" y="38"/>
                    <a:pt x="24" y="39"/>
                  </a:cubicBezTo>
                  <a:cubicBezTo>
                    <a:pt x="38" y="43"/>
                    <a:pt x="52" y="43"/>
                    <a:pt x="72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9" name="Freeform 20">
              <a:extLst>
                <a:ext uri="{FF2B5EF4-FFF2-40B4-BE49-F238E27FC236}">
                  <a16:creationId xmlns:a16="http://schemas.microsoft.com/office/drawing/2014/main" id="{2960BD14-1BA0-4D9B-9A8F-B7E5ACCF8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1" y="1096"/>
              <a:ext cx="114" cy="68"/>
            </a:xfrm>
            <a:custGeom>
              <a:avLst/>
              <a:gdLst>
                <a:gd name="T0" fmla="*/ 0 w 93"/>
                <a:gd name="T1" fmla="*/ 9 h 56"/>
                <a:gd name="T2" fmla="*/ 71 w 93"/>
                <a:gd name="T3" fmla="*/ 15 h 56"/>
                <a:gd name="T4" fmla="*/ 83 w 93"/>
                <a:gd name="T5" fmla="*/ 43 h 56"/>
                <a:gd name="T6" fmla="*/ 50 w 93"/>
                <a:gd name="T7" fmla="*/ 46 h 56"/>
                <a:gd name="T8" fmla="*/ 0 w 93"/>
                <a:gd name="T9" fmla="*/ 9 h 56"/>
                <a:gd name="T10" fmla="*/ 26 w 93"/>
                <a:gd name="T11" fmla="*/ 10 h 56"/>
                <a:gd name="T12" fmla="*/ 25 w 93"/>
                <a:gd name="T13" fmla="*/ 16 h 56"/>
                <a:gd name="T14" fmla="*/ 54 w 93"/>
                <a:gd name="T15" fmla="*/ 39 h 56"/>
                <a:gd name="T16" fmla="*/ 76 w 93"/>
                <a:gd name="T17" fmla="*/ 38 h 56"/>
                <a:gd name="T18" fmla="*/ 68 w 93"/>
                <a:gd name="T19" fmla="*/ 21 h 56"/>
                <a:gd name="T20" fmla="*/ 26 w 93"/>
                <a:gd name="T21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56">
                  <a:moveTo>
                    <a:pt x="0" y="9"/>
                  </a:moveTo>
                  <a:cubicBezTo>
                    <a:pt x="25" y="1"/>
                    <a:pt x="49" y="0"/>
                    <a:pt x="71" y="15"/>
                  </a:cubicBezTo>
                  <a:cubicBezTo>
                    <a:pt x="81" y="21"/>
                    <a:pt x="93" y="29"/>
                    <a:pt x="83" y="43"/>
                  </a:cubicBezTo>
                  <a:cubicBezTo>
                    <a:pt x="74" y="56"/>
                    <a:pt x="61" y="54"/>
                    <a:pt x="50" y="46"/>
                  </a:cubicBezTo>
                  <a:cubicBezTo>
                    <a:pt x="34" y="34"/>
                    <a:pt x="18" y="22"/>
                    <a:pt x="0" y="9"/>
                  </a:cubicBezTo>
                  <a:close/>
                  <a:moveTo>
                    <a:pt x="26" y="10"/>
                  </a:moveTo>
                  <a:cubicBezTo>
                    <a:pt x="26" y="12"/>
                    <a:pt x="25" y="14"/>
                    <a:pt x="25" y="16"/>
                  </a:cubicBezTo>
                  <a:cubicBezTo>
                    <a:pt x="34" y="24"/>
                    <a:pt x="43" y="33"/>
                    <a:pt x="54" y="39"/>
                  </a:cubicBezTo>
                  <a:cubicBezTo>
                    <a:pt x="60" y="42"/>
                    <a:pt x="69" y="39"/>
                    <a:pt x="76" y="38"/>
                  </a:cubicBezTo>
                  <a:cubicBezTo>
                    <a:pt x="74" y="32"/>
                    <a:pt x="72" y="23"/>
                    <a:pt x="68" y="21"/>
                  </a:cubicBezTo>
                  <a:cubicBezTo>
                    <a:pt x="55" y="16"/>
                    <a:pt x="40" y="14"/>
                    <a:pt x="26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0" name="Freeform 21">
              <a:extLst>
                <a:ext uri="{FF2B5EF4-FFF2-40B4-BE49-F238E27FC236}">
                  <a16:creationId xmlns:a16="http://schemas.microsoft.com/office/drawing/2014/main" id="{6F77524F-7F9A-4D4E-AB85-229A3A9FB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" y="1447"/>
              <a:ext cx="85" cy="63"/>
            </a:xfrm>
            <a:custGeom>
              <a:avLst/>
              <a:gdLst>
                <a:gd name="T0" fmla="*/ 69 w 69"/>
                <a:gd name="T1" fmla="*/ 3 h 52"/>
                <a:gd name="T2" fmla="*/ 36 w 69"/>
                <a:gd name="T3" fmla="*/ 46 h 52"/>
                <a:gd name="T4" fmla="*/ 9 w 69"/>
                <a:gd name="T5" fmla="*/ 49 h 52"/>
                <a:gd name="T6" fmla="*/ 3 w 69"/>
                <a:gd name="T7" fmla="*/ 26 h 52"/>
                <a:gd name="T8" fmla="*/ 28 w 69"/>
                <a:gd name="T9" fmla="*/ 4 h 52"/>
                <a:gd name="T10" fmla="*/ 69 w 69"/>
                <a:gd name="T11" fmla="*/ 3 h 52"/>
                <a:gd name="T12" fmla="*/ 50 w 69"/>
                <a:gd name="T13" fmla="*/ 12 h 52"/>
                <a:gd name="T14" fmla="*/ 15 w 69"/>
                <a:gd name="T15" fmla="*/ 22 h 52"/>
                <a:gd name="T16" fmla="*/ 14 w 69"/>
                <a:gd name="T17" fmla="*/ 43 h 52"/>
                <a:gd name="T18" fmla="*/ 34 w 69"/>
                <a:gd name="T19" fmla="*/ 37 h 52"/>
                <a:gd name="T20" fmla="*/ 50 w 69"/>
                <a:gd name="T2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52">
                  <a:moveTo>
                    <a:pt x="69" y="3"/>
                  </a:moveTo>
                  <a:cubicBezTo>
                    <a:pt x="55" y="21"/>
                    <a:pt x="48" y="36"/>
                    <a:pt x="36" y="46"/>
                  </a:cubicBezTo>
                  <a:cubicBezTo>
                    <a:pt x="30" y="51"/>
                    <a:pt x="17" y="52"/>
                    <a:pt x="9" y="49"/>
                  </a:cubicBezTo>
                  <a:cubicBezTo>
                    <a:pt x="4" y="47"/>
                    <a:pt x="0" y="32"/>
                    <a:pt x="3" y="26"/>
                  </a:cubicBezTo>
                  <a:cubicBezTo>
                    <a:pt x="8" y="17"/>
                    <a:pt x="18" y="7"/>
                    <a:pt x="28" y="4"/>
                  </a:cubicBezTo>
                  <a:cubicBezTo>
                    <a:pt x="39" y="0"/>
                    <a:pt x="53" y="3"/>
                    <a:pt x="69" y="3"/>
                  </a:cubicBezTo>
                  <a:close/>
                  <a:moveTo>
                    <a:pt x="50" y="12"/>
                  </a:moveTo>
                  <a:cubicBezTo>
                    <a:pt x="34" y="5"/>
                    <a:pt x="22" y="10"/>
                    <a:pt x="15" y="22"/>
                  </a:cubicBezTo>
                  <a:cubicBezTo>
                    <a:pt x="11" y="27"/>
                    <a:pt x="14" y="36"/>
                    <a:pt x="14" y="43"/>
                  </a:cubicBezTo>
                  <a:cubicBezTo>
                    <a:pt x="21" y="41"/>
                    <a:pt x="29" y="41"/>
                    <a:pt x="34" y="37"/>
                  </a:cubicBezTo>
                  <a:cubicBezTo>
                    <a:pt x="40" y="31"/>
                    <a:pt x="44" y="21"/>
                    <a:pt x="5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1" name="Freeform 22">
              <a:extLst>
                <a:ext uri="{FF2B5EF4-FFF2-40B4-BE49-F238E27FC236}">
                  <a16:creationId xmlns:a16="http://schemas.microsoft.com/office/drawing/2014/main" id="{63B15ECB-F7F6-45C7-9D50-05E91A94E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7" y="2612"/>
              <a:ext cx="86" cy="55"/>
            </a:xfrm>
            <a:custGeom>
              <a:avLst/>
              <a:gdLst>
                <a:gd name="T0" fmla="*/ 70 w 70"/>
                <a:gd name="T1" fmla="*/ 45 h 45"/>
                <a:gd name="T2" fmla="*/ 16 w 70"/>
                <a:gd name="T3" fmla="*/ 40 h 45"/>
                <a:gd name="T4" fmla="*/ 0 w 70"/>
                <a:gd name="T5" fmla="*/ 23 h 45"/>
                <a:gd name="T6" fmla="*/ 19 w 70"/>
                <a:gd name="T7" fmla="*/ 6 h 45"/>
                <a:gd name="T8" fmla="*/ 70 w 70"/>
                <a:gd name="T9" fmla="*/ 45 h 45"/>
                <a:gd name="T10" fmla="*/ 56 w 70"/>
                <a:gd name="T11" fmla="*/ 33 h 45"/>
                <a:gd name="T12" fmla="*/ 17 w 70"/>
                <a:gd name="T13" fmla="*/ 15 h 45"/>
                <a:gd name="T14" fmla="*/ 9 w 70"/>
                <a:gd name="T15" fmla="*/ 23 h 45"/>
                <a:gd name="T16" fmla="*/ 17 w 70"/>
                <a:gd name="T17" fmla="*/ 33 h 45"/>
                <a:gd name="T18" fmla="*/ 56 w 70"/>
                <a:gd name="T1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45">
                  <a:moveTo>
                    <a:pt x="70" y="45"/>
                  </a:moveTo>
                  <a:cubicBezTo>
                    <a:pt x="51" y="43"/>
                    <a:pt x="33" y="43"/>
                    <a:pt x="16" y="40"/>
                  </a:cubicBezTo>
                  <a:cubicBezTo>
                    <a:pt x="10" y="38"/>
                    <a:pt x="5" y="29"/>
                    <a:pt x="0" y="23"/>
                  </a:cubicBezTo>
                  <a:cubicBezTo>
                    <a:pt x="6" y="17"/>
                    <a:pt x="11" y="8"/>
                    <a:pt x="19" y="6"/>
                  </a:cubicBezTo>
                  <a:cubicBezTo>
                    <a:pt x="41" y="0"/>
                    <a:pt x="64" y="17"/>
                    <a:pt x="70" y="45"/>
                  </a:cubicBezTo>
                  <a:close/>
                  <a:moveTo>
                    <a:pt x="56" y="33"/>
                  </a:moveTo>
                  <a:cubicBezTo>
                    <a:pt x="48" y="13"/>
                    <a:pt x="33" y="13"/>
                    <a:pt x="17" y="15"/>
                  </a:cubicBezTo>
                  <a:cubicBezTo>
                    <a:pt x="14" y="15"/>
                    <a:pt x="9" y="20"/>
                    <a:pt x="9" y="23"/>
                  </a:cubicBezTo>
                  <a:cubicBezTo>
                    <a:pt x="9" y="27"/>
                    <a:pt x="13" y="32"/>
                    <a:pt x="17" y="33"/>
                  </a:cubicBezTo>
                  <a:cubicBezTo>
                    <a:pt x="29" y="34"/>
                    <a:pt x="42" y="33"/>
                    <a:pt x="56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2" name="Freeform 23">
              <a:extLst>
                <a:ext uri="{FF2B5EF4-FFF2-40B4-BE49-F238E27FC236}">
                  <a16:creationId xmlns:a16="http://schemas.microsoft.com/office/drawing/2014/main" id="{806EE527-FC47-481F-9E85-5CFA42B4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3031"/>
              <a:ext cx="74" cy="41"/>
            </a:xfrm>
            <a:custGeom>
              <a:avLst/>
              <a:gdLst>
                <a:gd name="T0" fmla="*/ 60 w 60"/>
                <a:gd name="T1" fmla="*/ 3 h 33"/>
                <a:gd name="T2" fmla="*/ 30 w 60"/>
                <a:gd name="T3" fmla="*/ 27 h 33"/>
                <a:gd name="T4" fmla="*/ 9 w 60"/>
                <a:gd name="T5" fmla="*/ 32 h 33"/>
                <a:gd name="T6" fmla="*/ 1 w 60"/>
                <a:gd name="T7" fmla="*/ 14 h 33"/>
                <a:gd name="T8" fmla="*/ 18 w 60"/>
                <a:gd name="T9" fmla="*/ 1 h 33"/>
                <a:gd name="T10" fmla="*/ 60 w 60"/>
                <a:gd name="T1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3">
                  <a:moveTo>
                    <a:pt x="60" y="3"/>
                  </a:moveTo>
                  <a:cubicBezTo>
                    <a:pt x="48" y="13"/>
                    <a:pt x="39" y="21"/>
                    <a:pt x="30" y="27"/>
                  </a:cubicBezTo>
                  <a:cubicBezTo>
                    <a:pt x="24" y="30"/>
                    <a:pt x="15" y="33"/>
                    <a:pt x="9" y="32"/>
                  </a:cubicBezTo>
                  <a:cubicBezTo>
                    <a:pt x="5" y="30"/>
                    <a:pt x="0" y="19"/>
                    <a:pt x="1" y="14"/>
                  </a:cubicBezTo>
                  <a:cubicBezTo>
                    <a:pt x="4" y="8"/>
                    <a:pt x="12" y="2"/>
                    <a:pt x="18" y="1"/>
                  </a:cubicBezTo>
                  <a:cubicBezTo>
                    <a:pt x="31" y="0"/>
                    <a:pt x="44" y="2"/>
                    <a:pt x="6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3" name="Freeform 24">
              <a:extLst>
                <a:ext uri="{FF2B5EF4-FFF2-40B4-BE49-F238E27FC236}">
                  <a16:creationId xmlns:a16="http://schemas.microsoft.com/office/drawing/2014/main" id="{174B77B5-573A-4755-9F15-0584AB7578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3" y="896"/>
              <a:ext cx="1031" cy="738"/>
            </a:xfrm>
            <a:custGeom>
              <a:avLst/>
              <a:gdLst>
                <a:gd name="T0" fmla="*/ 103 w 843"/>
                <a:gd name="T1" fmla="*/ 336 h 603"/>
                <a:gd name="T2" fmla="*/ 4 w 843"/>
                <a:gd name="T3" fmla="*/ 263 h 603"/>
                <a:gd name="T4" fmla="*/ 89 w 843"/>
                <a:gd name="T5" fmla="*/ 238 h 603"/>
                <a:gd name="T6" fmla="*/ 127 w 843"/>
                <a:gd name="T7" fmla="*/ 206 h 603"/>
                <a:gd name="T8" fmla="*/ 223 w 843"/>
                <a:gd name="T9" fmla="*/ 53 h 603"/>
                <a:gd name="T10" fmla="*/ 535 w 843"/>
                <a:gd name="T11" fmla="*/ 10 h 603"/>
                <a:gd name="T12" fmla="*/ 722 w 843"/>
                <a:gd name="T13" fmla="*/ 193 h 603"/>
                <a:gd name="T14" fmla="*/ 734 w 843"/>
                <a:gd name="T15" fmla="*/ 230 h 603"/>
                <a:gd name="T16" fmla="*/ 798 w 843"/>
                <a:gd name="T17" fmla="*/ 173 h 603"/>
                <a:gd name="T18" fmla="*/ 801 w 843"/>
                <a:gd name="T19" fmla="*/ 310 h 603"/>
                <a:gd name="T20" fmla="*/ 750 w 843"/>
                <a:gd name="T21" fmla="*/ 286 h 603"/>
                <a:gd name="T22" fmla="*/ 739 w 843"/>
                <a:gd name="T23" fmla="*/ 305 h 603"/>
                <a:gd name="T24" fmla="*/ 618 w 843"/>
                <a:gd name="T25" fmla="*/ 561 h 603"/>
                <a:gd name="T26" fmla="*/ 359 w 843"/>
                <a:gd name="T27" fmla="*/ 596 h 603"/>
                <a:gd name="T28" fmla="*/ 130 w 843"/>
                <a:gd name="T29" fmla="*/ 353 h 603"/>
                <a:gd name="T30" fmla="*/ 110 w 843"/>
                <a:gd name="T31" fmla="*/ 298 h 603"/>
                <a:gd name="T32" fmla="*/ 531 w 843"/>
                <a:gd name="T33" fmla="*/ 567 h 603"/>
                <a:gd name="T34" fmla="*/ 550 w 843"/>
                <a:gd name="T35" fmla="*/ 390 h 603"/>
                <a:gd name="T36" fmla="*/ 466 w 843"/>
                <a:gd name="T37" fmla="*/ 376 h 603"/>
                <a:gd name="T38" fmla="*/ 339 w 843"/>
                <a:gd name="T39" fmla="*/ 415 h 603"/>
                <a:gd name="T40" fmla="*/ 342 w 843"/>
                <a:gd name="T41" fmla="*/ 534 h 603"/>
                <a:gd name="T42" fmla="*/ 505 w 843"/>
                <a:gd name="T43" fmla="*/ 567 h 603"/>
                <a:gd name="T44" fmla="*/ 339 w 843"/>
                <a:gd name="T45" fmla="*/ 258 h 603"/>
                <a:gd name="T46" fmla="*/ 338 w 843"/>
                <a:gd name="T47" fmla="*/ 124 h 603"/>
                <a:gd name="T48" fmla="*/ 531 w 843"/>
                <a:gd name="T49" fmla="*/ 255 h 603"/>
                <a:gd name="T50" fmla="*/ 561 w 843"/>
                <a:gd name="T51" fmla="*/ 130 h 603"/>
                <a:gd name="T52" fmla="*/ 460 w 843"/>
                <a:gd name="T53" fmla="*/ 206 h 603"/>
                <a:gd name="T54" fmla="*/ 599 w 843"/>
                <a:gd name="T55" fmla="*/ 119 h 603"/>
                <a:gd name="T56" fmla="*/ 528 w 843"/>
                <a:gd name="T57" fmla="*/ 33 h 603"/>
                <a:gd name="T58" fmla="*/ 539 w 843"/>
                <a:gd name="T59" fmla="*/ 75 h 603"/>
                <a:gd name="T60" fmla="*/ 383 w 843"/>
                <a:gd name="T61" fmla="*/ 92 h 603"/>
                <a:gd name="T62" fmla="*/ 243 w 843"/>
                <a:gd name="T63" fmla="*/ 127 h 603"/>
                <a:gd name="T64" fmla="*/ 383 w 843"/>
                <a:gd name="T65" fmla="*/ 92 h 603"/>
                <a:gd name="T66" fmla="*/ 400 w 843"/>
                <a:gd name="T67" fmla="*/ 321 h 603"/>
                <a:gd name="T68" fmla="*/ 477 w 843"/>
                <a:gd name="T69" fmla="*/ 346 h 603"/>
                <a:gd name="T70" fmla="*/ 439 w 843"/>
                <a:gd name="T71" fmla="*/ 332 h 603"/>
                <a:gd name="T72" fmla="*/ 429 w 843"/>
                <a:gd name="T73" fmla="*/ 343 h 603"/>
                <a:gd name="T74" fmla="*/ 428 w 843"/>
                <a:gd name="T75" fmla="*/ 232 h 603"/>
                <a:gd name="T76" fmla="*/ 617 w 843"/>
                <a:gd name="T77" fmla="*/ 385 h 603"/>
                <a:gd name="T78" fmla="*/ 651 w 843"/>
                <a:gd name="T79" fmla="*/ 386 h 603"/>
                <a:gd name="T80" fmla="*/ 611 w 843"/>
                <a:gd name="T81" fmla="*/ 333 h 603"/>
                <a:gd name="T82" fmla="*/ 49 w 843"/>
                <a:gd name="T83" fmla="*/ 306 h 603"/>
                <a:gd name="T84" fmla="*/ 64 w 843"/>
                <a:gd name="T85" fmla="*/ 252 h 603"/>
                <a:gd name="T86" fmla="*/ 39 w 843"/>
                <a:gd name="T87" fmla="*/ 254 h 603"/>
                <a:gd name="T88" fmla="*/ 49 w 843"/>
                <a:gd name="T89" fmla="*/ 307 h 603"/>
                <a:gd name="T90" fmla="*/ 760 w 843"/>
                <a:gd name="T91" fmla="*/ 253 h 603"/>
                <a:gd name="T92" fmla="*/ 792 w 843"/>
                <a:gd name="T93" fmla="*/ 251 h 603"/>
                <a:gd name="T94" fmla="*/ 798 w 843"/>
                <a:gd name="T95" fmla="*/ 216 h 603"/>
                <a:gd name="T96" fmla="*/ 196 w 843"/>
                <a:gd name="T97" fmla="*/ 302 h 603"/>
                <a:gd name="T98" fmla="*/ 196 w 843"/>
                <a:gd name="T99" fmla="*/ 343 h 603"/>
                <a:gd name="T100" fmla="*/ 219 w 843"/>
                <a:gd name="T101" fmla="*/ 298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3" h="603">
                  <a:moveTo>
                    <a:pt x="110" y="298"/>
                  </a:moveTo>
                  <a:cubicBezTo>
                    <a:pt x="108" y="311"/>
                    <a:pt x="107" y="324"/>
                    <a:pt x="103" y="336"/>
                  </a:cubicBezTo>
                  <a:cubicBezTo>
                    <a:pt x="93" y="358"/>
                    <a:pt x="64" y="364"/>
                    <a:pt x="47" y="347"/>
                  </a:cubicBezTo>
                  <a:cubicBezTo>
                    <a:pt x="23" y="324"/>
                    <a:pt x="0" y="300"/>
                    <a:pt x="4" y="263"/>
                  </a:cubicBezTo>
                  <a:cubicBezTo>
                    <a:pt x="5" y="246"/>
                    <a:pt x="6" y="228"/>
                    <a:pt x="24" y="218"/>
                  </a:cubicBezTo>
                  <a:cubicBezTo>
                    <a:pt x="47" y="205"/>
                    <a:pt x="76" y="214"/>
                    <a:pt x="89" y="238"/>
                  </a:cubicBezTo>
                  <a:cubicBezTo>
                    <a:pt x="93" y="246"/>
                    <a:pt x="96" y="254"/>
                    <a:pt x="102" y="264"/>
                  </a:cubicBezTo>
                  <a:cubicBezTo>
                    <a:pt x="91" y="235"/>
                    <a:pt x="115" y="224"/>
                    <a:pt x="127" y="206"/>
                  </a:cubicBezTo>
                  <a:cubicBezTo>
                    <a:pt x="147" y="176"/>
                    <a:pt x="163" y="144"/>
                    <a:pt x="182" y="114"/>
                  </a:cubicBezTo>
                  <a:cubicBezTo>
                    <a:pt x="195" y="93"/>
                    <a:pt x="208" y="72"/>
                    <a:pt x="223" y="53"/>
                  </a:cubicBezTo>
                  <a:cubicBezTo>
                    <a:pt x="246" y="24"/>
                    <a:pt x="274" y="14"/>
                    <a:pt x="313" y="17"/>
                  </a:cubicBezTo>
                  <a:cubicBezTo>
                    <a:pt x="387" y="23"/>
                    <a:pt x="461" y="30"/>
                    <a:pt x="535" y="10"/>
                  </a:cubicBezTo>
                  <a:cubicBezTo>
                    <a:pt x="571" y="0"/>
                    <a:pt x="611" y="22"/>
                    <a:pt x="624" y="57"/>
                  </a:cubicBezTo>
                  <a:cubicBezTo>
                    <a:pt x="644" y="111"/>
                    <a:pt x="681" y="153"/>
                    <a:pt x="722" y="193"/>
                  </a:cubicBezTo>
                  <a:cubicBezTo>
                    <a:pt x="731" y="202"/>
                    <a:pt x="734" y="218"/>
                    <a:pt x="740" y="230"/>
                  </a:cubicBezTo>
                  <a:cubicBezTo>
                    <a:pt x="738" y="230"/>
                    <a:pt x="736" y="230"/>
                    <a:pt x="734" y="230"/>
                  </a:cubicBezTo>
                  <a:cubicBezTo>
                    <a:pt x="741" y="214"/>
                    <a:pt x="746" y="198"/>
                    <a:pt x="755" y="184"/>
                  </a:cubicBezTo>
                  <a:cubicBezTo>
                    <a:pt x="765" y="168"/>
                    <a:pt x="781" y="168"/>
                    <a:pt x="798" y="173"/>
                  </a:cubicBezTo>
                  <a:cubicBezTo>
                    <a:pt x="817" y="179"/>
                    <a:pt x="831" y="190"/>
                    <a:pt x="835" y="210"/>
                  </a:cubicBezTo>
                  <a:cubicBezTo>
                    <a:pt x="843" y="250"/>
                    <a:pt x="832" y="284"/>
                    <a:pt x="801" y="310"/>
                  </a:cubicBezTo>
                  <a:cubicBezTo>
                    <a:pt x="788" y="322"/>
                    <a:pt x="773" y="320"/>
                    <a:pt x="762" y="305"/>
                  </a:cubicBezTo>
                  <a:cubicBezTo>
                    <a:pt x="757" y="299"/>
                    <a:pt x="753" y="293"/>
                    <a:pt x="750" y="286"/>
                  </a:cubicBezTo>
                  <a:cubicBezTo>
                    <a:pt x="747" y="280"/>
                    <a:pt x="746" y="274"/>
                    <a:pt x="742" y="261"/>
                  </a:cubicBezTo>
                  <a:cubicBezTo>
                    <a:pt x="740" y="280"/>
                    <a:pt x="738" y="292"/>
                    <a:pt x="739" y="305"/>
                  </a:cubicBezTo>
                  <a:cubicBezTo>
                    <a:pt x="746" y="380"/>
                    <a:pt x="713" y="442"/>
                    <a:pt x="671" y="499"/>
                  </a:cubicBezTo>
                  <a:cubicBezTo>
                    <a:pt x="655" y="521"/>
                    <a:pt x="636" y="541"/>
                    <a:pt x="618" y="561"/>
                  </a:cubicBezTo>
                  <a:cubicBezTo>
                    <a:pt x="590" y="591"/>
                    <a:pt x="552" y="599"/>
                    <a:pt x="514" y="601"/>
                  </a:cubicBezTo>
                  <a:cubicBezTo>
                    <a:pt x="463" y="603"/>
                    <a:pt x="411" y="602"/>
                    <a:pt x="359" y="596"/>
                  </a:cubicBezTo>
                  <a:cubicBezTo>
                    <a:pt x="306" y="589"/>
                    <a:pt x="267" y="554"/>
                    <a:pt x="231" y="517"/>
                  </a:cubicBezTo>
                  <a:cubicBezTo>
                    <a:pt x="186" y="469"/>
                    <a:pt x="147" y="418"/>
                    <a:pt x="130" y="353"/>
                  </a:cubicBezTo>
                  <a:cubicBezTo>
                    <a:pt x="126" y="334"/>
                    <a:pt x="119" y="315"/>
                    <a:pt x="114" y="297"/>
                  </a:cubicBezTo>
                  <a:cubicBezTo>
                    <a:pt x="112" y="297"/>
                    <a:pt x="111" y="298"/>
                    <a:pt x="110" y="298"/>
                  </a:cubicBezTo>
                  <a:close/>
                  <a:moveTo>
                    <a:pt x="505" y="567"/>
                  </a:moveTo>
                  <a:cubicBezTo>
                    <a:pt x="514" y="567"/>
                    <a:pt x="522" y="566"/>
                    <a:pt x="531" y="567"/>
                  </a:cubicBezTo>
                  <a:cubicBezTo>
                    <a:pt x="552" y="571"/>
                    <a:pt x="561" y="560"/>
                    <a:pt x="567" y="542"/>
                  </a:cubicBezTo>
                  <a:cubicBezTo>
                    <a:pt x="585" y="488"/>
                    <a:pt x="570" y="439"/>
                    <a:pt x="550" y="390"/>
                  </a:cubicBezTo>
                  <a:cubicBezTo>
                    <a:pt x="547" y="383"/>
                    <a:pt x="538" y="376"/>
                    <a:pt x="531" y="375"/>
                  </a:cubicBezTo>
                  <a:cubicBezTo>
                    <a:pt x="510" y="374"/>
                    <a:pt x="488" y="376"/>
                    <a:pt x="466" y="376"/>
                  </a:cubicBezTo>
                  <a:cubicBezTo>
                    <a:pt x="437" y="376"/>
                    <a:pt x="408" y="378"/>
                    <a:pt x="379" y="375"/>
                  </a:cubicBezTo>
                  <a:cubicBezTo>
                    <a:pt x="345" y="371"/>
                    <a:pt x="334" y="381"/>
                    <a:pt x="339" y="415"/>
                  </a:cubicBezTo>
                  <a:cubicBezTo>
                    <a:pt x="342" y="436"/>
                    <a:pt x="345" y="457"/>
                    <a:pt x="345" y="478"/>
                  </a:cubicBezTo>
                  <a:cubicBezTo>
                    <a:pt x="345" y="497"/>
                    <a:pt x="342" y="515"/>
                    <a:pt x="342" y="534"/>
                  </a:cubicBezTo>
                  <a:cubicBezTo>
                    <a:pt x="342" y="560"/>
                    <a:pt x="357" y="575"/>
                    <a:pt x="382" y="574"/>
                  </a:cubicBezTo>
                  <a:cubicBezTo>
                    <a:pt x="423" y="573"/>
                    <a:pt x="464" y="570"/>
                    <a:pt x="505" y="567"/>
                  </a:cubicBezTo>
                  <a:close/>
                  <a:moveTo>
                    <a:pt x="263" y="188"/>
                  </a:moveTo>
                  <a:cubicBezTo>
                    <a:pt x="263" y="233"/>
                    <a:pt x="290" y="260"/>
                    <a:pt x="339" y="258"/>
                  </a:cubicBezTo>
                  <a:cubicBezTo>
                    <a:pt x="381" y="257"/>
                    <a:pt x="414" y="237"/>
                    <a:pt x="414" y="201"/>
                  </a:cubicBezTo>
                  <a:cubicBezTo>
                    <a:pt x="413" y="158"/>
                    <a:pt x="380" y="124"/>
                    <a:pt x="338" y="124"/>
                  </a:cubicBezTo>
                  <a:cubicBezTo>
                    <a:pt x="292" y="124"/>
                    <a:pt x="263" y="149"/>
                    <a:pt x="263" y="188"/>
                  </a:cubicBezTo>
                  <a:close/>
                  <a:moveTo>
                    <a:pt x="531" y="255"/>
                  </a:moveTo>
                  <a:cubicBezTo>
                    <a:pt x="564" y="255"/>
                    <a:pt x="595" y="231"/>
                    <a:pt x="602" y="202"/>
                  </a:cubicBezTo>
                  <a:cubicBezTo>
                    <a:pt x="607" y="180"/>
                    <a:pt x="587" y="140"/>
                    <a:pt x="561" y="130"/>
                  </a:cubicBezTo>
                  <a:cubicBezTo>
                    <a:pt x="538" y="120"/>
                    <a:pt x="515" y="104"/>
                    <a:pt x="488" y="121"/>
                  </a:cubicBezTo>
                  <a:cubicBezTo>
                    <a:pt x="458" y="138"/>
                    <a:pt x="449" y="165"/>
                    <a:pt x="460" y="206"/>
                  </a:cubicBezTo>
                  <a:cubicBezTo>
                    <a:pt x="470" y="242"/>
                    <a:pt x="489" y="255"/>
                    <a:pt x="531" y="255"/>
                  </a:cubicBezTo>
                  <a:close/>
                  <a:moveTo>
                    <a:pt x="599" y="119"/>
                  </a:moveTo>
                  <a:cubicBezTo>
                    <a:pt x="609" y="92"/>
                    <a:pt x="604" y="69"/>
                    <a:pt x="587" y="50"/>
                  </a:cubicBezTo>
                  <a:cubicBezTo>
                    <a:pt x="572" y="33"/>
                    <a:pt x="552" y="25"/>
                    <a:pt x="528" y="33"/>
                  </a:cubicBezTo>
                  <a:cubicBezTo>
                    <a:pt x="501" y="43"/>
                    <a:pt x="471" y="51"/>
                    <a:pt x="462" y="84"/>
                  </a:cubicBezTo>
                  <a:cubicBezTo>
                    <a:pt x="489" y="81"/>
                    <a:pt x="514" y="77"/>
                    <a:pt x="539" y="75"/>
                  </a:cubicBezTo>
                  <a:cubicBezTo>
                    <a:pt x="569" y="73"/>
                    <a:pt x="586" y="93"/>
                    <a:pt x="599" y="119"/>
                  </a:cubicBezTo>
                  <a:close/>
                  <a:moveTo>
                    <a:pt x="383" y="92"/>
                  </a:moveTo>
                  <a:cubicBezTo>
                    <a:pt x="376" y="62"/>
                    <a:pt x="333" y="37"/>
                    <a:pt x="301" y="43"/>
                  </a:cubicBezTo>
                  <a:cubicBezTo>
                    <a:pt x="264" y="50"/>
                    <a:pt x="238" y="89"/>
                    <a:pt x="243" y="127"/>
                  </a:cubicBezTo>
                  <a:cubicBezTo>
                    <a:pt x="263" y="114"/>
                    <a:pt x="282" y="94"/>
                    <a:pt x="304" y="89"/>
                  </a:cubicBezTo>
                  <a:cubicBezTo>
                    <a:pt x="329" y="83"/>
                    <a:pt x="356" y="90"/>
                    <a:pt x="383" y="92"/>
                  </a:cubicBezTo>
                  <a:close/>
                  <a:moveTo>
                    <a:pt x="428" y="232"/>
                  </a:moveTo>
                  <a:cubicBezTo>
                    <a:pt x="418" y="262"/>
                    <a:pt x="408" y="291"/>
                    <a:pt x="400" y="321"/>
                  </a:cubicBezTo>
                  <a:cubicBezTo>
                    <a:pt x="398" y="328"/>
                    <a:pt x="403" y="342"/>
                    <a:pt x="408" y="344"/>
                  </a:cubicBezTo>
                  <a:cubicBezTo>
                    <a:pt x="430" y="354"/>
                    <a:pt x="454" y="358"/>
                    <a:pt x="477" y="346"/>
                  </a:cubicBezTo>
                  <a:cubicBezTo>
                    <a:pt x="487" y="340"/>
                    <a:pt x="488" y="327"/>
                    <a:pt x="479" y="321"/>
                  </a:cubicBezTo>
                  <a:cubicBezTo>
                    <a:pt x="467" y="313"/>
                    <a:pt x="446" y="319"/>
                    <a:pt x="439" y="332"/>
                  </a:cubicBezTo>
                  <a:cubicBezTo>
                    <a:pt x="451" y="331"/>
                    <a:pt x="463" y="329"/>
                    <a:pt x="474" y="328"/>
                  </a:cubicBezTo>
                  <a:cubicBezTo>
                    <a:pt x="463" y="345"/>
                    <a:pt x="451" y="347"/>
                    <a:pt x="429" y="343"/>
                  </a:cubicBezTo>
                  <a:cubicBezTo>
                    <a:pt x="406" y="339"/>
                    <a:pt x="403" y="333"/>
                    <a:pt x="412" y="311"/>
                  </a:cubicBezTo>
                  <a:cubicBezTo>
                    <a:pt x="423" y="286"/>
                    <a:pt x="433" y="260"/>
                    <a:pt x="428" y="232"/>
                  </a:cubicBezTo>
                  <a:close/>
                  <a:moveTo>
                    <a:pt x="611" y="333"/>
                  </a:moveTo>
                  <a:cubicBezTo>
                    <a:pt x="613" y="353"/>
                    <a:pt x="613" y="369"/>
                    <a:pt x="617" y="385"/>
                  </a:cubicBezTo>
                  <a:cubicBezTo>
                    <a:pt x="618" y="392"/>
                    <a:pt x="628" y="400"/>
                    <a:pt x="635" y="401"/>
                  </a:cubicBezTo>
                  <a:cubicBezTo>
                    <a:pt x="639" y="402"/>
                    <a:pt x="650" y="392"/>
                    <a:pt x="651" y="386"/>
                  </a:cubicBezTo>
                  <a:cubicBezTo>
                    <a:pt x="652" y="377"/>
                    <a:pt x="649" y="366"/>
                    <a:pt x="644" y="359"/>
                  </a:cubicBezTo>
                  <a:cubicBezTo>
                    <a:pt x="636" y="349"/>
                    <a:pt x="624" y="343"/>
                    <a:pt x="611" y="333"/>
                  </a:cubicBezTo>
                  <a:close/>
                  <a:moveTo>
                    <a:pt x="49" y="307"/>
                  </a:moveTo>
                  <a:cubicBezTo>
                    <a:pt x="48" y="304"/>
                    <a:pt x="48" y="305"/>
                    <a:pt x="49" y="306"/>
                  </a:cubicBezTo>
                  <a:cubicBezTo>
                    <a:pt x="63" y="317"/>
                    <a:pt x="75" y="313"/>
                    <a:pt x="79" y="296"/>
                  </a:cubicBezTo>
                  <a:cubicBezTo>
                    <a:pt x="84" y="278"/>
                    <a:pt x="80" y="262"/>
                    <a:pt x="64" y="252"/>
                  </a:cubicBezTo>
                  <a:cubicBezTo>
                    <a:pt x="58" y="248"/>
                    <a:pt x="47" y="250"/>
                    <a:pt x="39" y="249"/>
                  </a:cubicBezTo>
                  <a:cubicBezTo>
                    <a:pt x="39" y="251"/>
                    <a:pt x="39" y="252"/>
                    <a:pt x="39" y="254"/>
                  </a:cubicBezTo>
                  <a:cubicBezTo>
                    <a:pt x="60" y="259"/>
                    <a:pt x="72" y="274"/>
                    <a:pt x="67" y="293"/>
                  </a:cubicBezTo>
                  <a:cubicBezTo>
                    <a:pt x="66" y="298"/>
                    <a:pt x="56" y="302"/>
                    <a:pt x="49" y="307"/>
                  </a:cubicBezTo>
                  <a:close/>
                  <a:moveTo>
                    <a:pt x="798" y="216"/>
                  </a:moveTo>
                  <a:cubicBezTo>
                    <a:pt x="767" y="210"/>
                    <a:pt x="757" y="220"/>
                    <a:pt x="760" y="253"/>
                  </a:cubicBezTo>
                  <a:cubicBezTo>
                    <a:pt x="760" y="260"/>
                    <a:pt x="768" y="272"/>
                    <a:pt x="773" y="273"/>
                  </a:cubicBezTo>
                  <a:cubicBezTo>
                    <a:pt x="784" y="274"/>
                    <a:pt x="794" y="267"/>
                    <a:pt x="792" y="251"/>
                  </a:cubicBezTo>
                  <a:cubicBezTo>
                    <a:pt x="787" y="256"/>
                    <a:pt x="783" y="261"/>
                    <a:pt x="778" y="265"/>
                  </a:cubicBezTo>
                  <a:cubicBezTo>
                    <a:pt x="762" y="246"/>
                    <a:pt x="768" y="229"/>
                    <a:pt x="798" y="216"/>
                  </a:cubicBezTo>
                  <a:close/>
                  <a:moveTo>
                    <a:pt x="219" y="298"/>
                  </a:moveTo>
                  <a:cubicBezTo>
                    <a:pt x="210" y="299"/>
                    <a:pt x="200" y="298"/>
                    <a:pt x="196" y="302"/>
                  </a:cubicBezTo>
                  <a:cubicBezTo>
                    <a:pt x="189" y="309"/>
                    <a:pt x="184" y="319"/>
                    <a:pt x="182" y="329"/>
                  </a:cubicBezTo>
                  <a:cubicBezTo>
                    <a:pt x="181" y="333"/>
                    <a:pt x="194" y="344"/>
                    <a:pt x="196" y="343"/>
                  </a:cubicBezTo>
                  <a:cubicBezTo>
                    <a:pt x="204" y="338"/>
                    <a:pt x="211" y="332"/>
                    <a:pt x="215" y="324"/>
                  </a:cubicBezTo>
                  <a:cubicBezTo>
                    <a:pt x="218" y="317"/>
                    <a:pt x="218" y="308"/>
                    <a:pt x="219" y="298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4" name="Freeform 25">
              <a:extLst>
                <a:ext uri="{FF2B5EF4-FFF2-40B4-BE49-F238E27FC236}">
                  <a16:creationId xmlns:a16="http://schemas.microsoft.com/office/drawing/2014/main" id="{B5FB73C0-DB63-4079-AFD2-8CC2581931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6" y="1817"/>
              <a:ext cx="901" cy="221"/>
            </a:xfrm>
            <a:custGeom>
              <a:avLst/>
              <a:gdLst>
                <a:gd name="T0" fmla="*/ 631 w 737"/>
                <a:gd name="T1" fmla="*/ 166 h 180"/>
                <a:gd name="T2" fmla="*/ 392 w 737"/>
                <a:gd name="T3" fmla="*/ 147 h 180"/>
                <a:gd name="T4" fmla="*/ 230 w 737"/>
                <a:gd name="T5" fmla="*/ 153 h 180"/>
                <a:gd name="T6" fmla="*/ 22 w 737"/>
                <a:gd name="T7" fmla="*/ 154 h 180"/>
                <a:gd name="T8" fmla="*/ 20 w 737"/>
                <a:gd name="T9" fmla="*/ 34 h 180"/>
                <a:gd name="T10" fmla="*/ 710 w 737"/>
                <a:gd name="T11" fmla="*/ 34 h 180"/>
                <a:gd name="T12" fmla="*/ 714 w 737"/>
                <a:gd name="T13" fmla="*/ 163 h 180"/>
                <a:gd name="T14" fmla="*/ 535 w 737"/>
                <a:gd name="T15" fmla="*/ 107 h 180"/>
                <a:gd name="T16" fmla="*/ 595 w 737"/>
                <a:gd name="T17" fmla="*/ 118 h 180"/>
                <a:gd name="T18" fmla="*/ 551 w 737"/>
                <a:gd name="T19" fmla="*/ 44 h 180"/>
                <a:gd name="T20" fmla="*/ 535 w 737"/>
                <a:gd name="T21" fmla="*/ 107 h 180"/>
                <a:gd name="T22" fmla="*/ 660 w 737"/>
                <a:gd name="T23" fmla="*/ 58 h 180"/>
                <a:gd name="T24" fmla="*/ 660 w 737"/>
                <a:gd name="T25" fmla="*/ 142 h 180"/>
                <a:gd name="T26" fmla="*/ 272 w 737"/>
                <a:gd name="T27" fmla="*/ 41 h 180"/>
                <a:gd name="T28" fmla="*/ 264 w 737"/>
                <a:gd name="T29" fmla="*/ 65 h 180"/>
                <a:gd name="T30" fmla="*/ 243 w 737"/>
                <a:gd name="T31" fmla="*/ 109 h 180"/>
                <a:gd name="T32" fmla="*/ 223 w 737"/>
                <a:gd name="T33" fmla="*/ 54 h 180"/>
                <a:gd name="T34" fmla="*/ 210 w 737"/>
                <a:gd name="T35" fmla="*/ 55 h 180"/>
                <a:gd name="T36" fmla="*/ 245 w 737"/>
                <a:gd name="T37" fmla="*/ 126 h 180"/>
                <a:gd name="T38" fmla="*/ 274 w 737"/>
                <a:gd name="T39" fmla="*/ 70 h 180"/>
                <a:gd name="T40" fmla="*/ 514 w 737"/>
                <a:gd name="T41" fmla="*/ 123 h 180"/>
                <a:gd name="T42" fmla="*/ 492 w 737"/>
                <a:gd name="T43" fmla="*/ 47 h 180"/>
                <a:gd name="T44" fmla="*/ 477 w 737"/>
                <a:gd name="T45" fmla="*/ 45 h 180"/>
                <a:gd name="T46" fmla="*/ 451 w 737"/>
                <a:gd name="T47" fmla="*/ 126 h 180"/>
                <a:gd name="T48" fmla="*/ 127 w 737"/>
                <a:gd name="T49" fmla="*/ 135 h 180"/>
                <a:gd name="T50" fmla="*/ 83 w 737"/>
                <a:gd name="T51" fmla="*/ 55 h 180"/>
                <a:gd name="T52" fmla="*/ 66 w 737"/>
                <a:gd name="T53" fmla="*/ 96 h 180"/>
                <a:gd name="T54" fmla="*/ 127 w 737"/>
                <a:gd name="T55" fmla="*/ 135 h 180"/>
                <a:gd name="T56" fmla="*/ 308 w 737"/>
                <a:gd name="T57" fmla="*/ 41 h 180"/>
                <a:gd name="T58" fmla="*/ 318 w 737"/>
                <a:gd name="T59" fmla="*/ 83 h 180"/>
                <a:gd name="T60" fmla="*/ 291 w 737"/>
                <a:gd name="T61" fmla="*/ 106 h 180"/>
                <a:gd name="T62" fmla="*/ 348 w 737"/>
                <a:gd name="T63" fmla="*/ 109 h 180"/>
                <a:gd name="T64" fmla="*/ 302 w 737"/>
                <a:gd name="T65" fmla="*/ 60 h 180"/>
                <a:gd name="T66" fmla="*/ 343 w 737"/>
                <a:gd name="T67" fmla="*/ 50 h 180"/>
                <a:gd name="T68" fmla="*/ 187 w 737"/>
                <a:gd name="T69" fmla="*/ 45 h 180"/>
                <a:gd name="T70" fmla="*/ 138 w 737"/>
                <a:gd name="T71" fmla="*/ 68 h 180"/>
                <a:gd name="T72" fmla="*/ 176 w 737"/>
                <a:gd name="T73" fmla="*/ 93 h 180"/>
                <a:gd name="T74" fmla="*/ 175 w 737"/>
                <a:gd name="T75" fmla="*/ 113 h 180"/>
                <a:gd name="T76" fmla="*/ 184 w 737"/>
                <a:gd name="T77" fmla="*/ 125 h 180"/>
                <a:gd name="T78" fmla="*/ 186 w 737"/>
                <a:gd name="T79" fmla="*/ 85 h 180"/>
                <a:gd name="T80" fmla="*/ 148 w 737"/>
                <a:gd name="T81" fmla="*/ 67 h 180"/>
                <a:gd name="T82" fmla="*/ 187 w 737"/>
                <a:gd name="T83" fmla="*/ 53 h 180"/>
                <a:gd name="T84" fmla="*/ 409 w 737"/>
                <a:gd name="T85" fmla="*/ 49 h 180"/>
                <a:gd name="T86" fmla="*/ 436 w 737"/>
                <a:gd name="T87" fmla="*/ 41 h 180"/>
                <a:gd name="T88" fmla="*/ 369 w 737"/>
                <a:gd name="T89" fmla="*/ 46 h 180"/>
                <a:gd name="T90" fmla="*/ 394 w 737"/>
                <a:gd name="T91" fmla="*/ 10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7" h="180">
                  <a:moveTo>
                    <a:pt x="702" y="179"/>
                  </a:moveTo>
                  <a:cubicBezTo>
                    <a:pt x="675" y="174"/>
                    <a:pt x="653" y="169"/>
                    <a:pt x="631" y="166"/>
                  </a:cubicBezTo>
                  <a:cubicBezTo>
                    <a:pt x="572" y="161"/>
                    <a:pt x="513" y="157"/>
                    <a:pt x="454" y="152"/>
                  </a:cubicBezTo>
                  <a:cubicBezTo>
                    <a:pt x="433" y="150"/>
                    <a:pt x="413" y="146"/>
                    <a:pt x="392" y="147"/>
                  </a:cubicBezTo>
                  <a:cubicBezTo>
                    <a:pt x="359" y="147"/>
                    <a:pt x="326" y="150"/>
                    <a:pt x="293" y="151"/>
                  </a:cubicBezTo>
                  <a:cubicBezTo>
                    <a:pt x="272" y="152"/>
                    <a:pt x="251" y="151"/>
                    <a:pt x="230" y="153"/>
                  </a:cubicBezTo>
                  <a:cubicBezTo>
                    <a:pt x="172" y="160"/>
                    <a:pt x="114" y="168"/>
                    <a:pt x="56" y="176"/>
                  </a:cubicBezTo>
                  <a:cubicBezTo>
                    <a:pt x="30" y="180"/>
                    <a:pt x="28" y="180"/>
                    <a:pt x="22" y="154"/>
                  </a:cubicBezTo>
                  <a:cubicBezTo>
                    <a:pt x="16" y="122"/>
                    <a:pt x="10" y="89"/>
                    <a:pt x="3" y="57"/>
                  </a:cubicBezTo>
                  <a:cubicBezTo>
                    <a:pt x="0" y="41"/>
                    <a:pt x="7" y="36"/>
                    <a:pt x="20" y="34"/>
                  </a:cubicBezTo>
                  <a:cubicBezTo>
                    <a:pt x="166" y="7"/>
                    <a:pt x="314" y="0"/>
                    <a:pt x="463" y="8"/>
                  </a:cubicBezTo>
                  <a:cubicBezTo>
                    <a:pt x="545" y="13"/>
                    <a:pt x="628" y="24"/>
                    <a:pt x="710" y="34"/>
                  </a:cubicBezTo>
                  <a:cubicBezTo>
                    <a:pt x="737" y="37"/>
                    <a:pt x="737" y="39"/>
                    <a:pt x="732" y="67"/>
                  </a:cubicBezTo>
                  <a:cubicBezTo>
                    <a:pt x="726" y="99"/>
                    <a:pt x="721" y="131"/>
                    <a:pt x="714" y="163"/>
                  </a:cubicBezTo>
                  <a:cubicBezTo>
                    <a:pt x="713" y="170"/>
                    <a:pt x="705" y="175"/>
                    <a:pt x="702" y="179"/>
                  </a:cubicBezTo>
                  <a:close/>
                  <a:moveTo>
                    <a:pt x="535" y="107"/>
                  </a:moveTo>
                  <a:cubicBezTo>
                    <a:pt x="536" y="110"/>
                    <a:pt x="539" y="124"/>
                    <a:pt x="541" y="124"/>
                  </a:cubicBezTo>
                  <a:cubicBezTo>
                    <a:pt x="559" y="124"/>
                    <a:pt x="578" y="124"/>
                    <a:pt x="595" y="118"/>
                  </a:cubicBezTo>
                  <a:cubicBezTo>
                    <a:pt x="607" y="114"/>
                    <a:pt x="611" y="84"/>
                    <a:pt x="605" y="69"/>
                  </a:cubicBezTo>
                  <a:cubicBezTo>
                    <a:pt x="599" y="53"/>
                    <a:pt x="575" y="41"/>
                    <a:pt x="551" y="44"/>
                  </a:cubicBezTo>
                  <a:cubicBezTo>
                    <a:pt x="532" y="46"/>
                    <a:pt x="542" y="64"/>
                    <a:pt x="539" y="74"/>
                  </a:cubicBezTo>
                  <a:cubicBezTo>
                    <a:pt x="536" y="82"/>
                    <a:pt x="537" y="92"/>
                    <a:pt x="535" y="107"/>
                  </a:cubicBezTo>
                  <a:close/>
                  <a:moveTo>
                    <a:pt x="700" y="94"/>
                  </a:moveTo>
                  <a:cubicBezTo>
                    <a:pt x="700" y="71"/>
                    <a:pt x="685" y="57"/>
                    <a:pt x="660" y="58"/>
                  </a:cubicBezTo>
                  <a:cubicBezTo>
                    <a:pt x="639" y="58"/>
                    <a:pt x="621" y="80"/>
                    <a:pt x="622" y="104"/>
                  </a:cubicBezTo>
                  <a:cubicBezTo>
                    <a:pt x="622" y="125"/>
                    <a:pt x="639" y="142"/>
                    <a:pt x="660" y="142"/>
                  </a:cubicBezTo>
                  <a:cubicBezTo>
                    <a:pt x="682" y="142"/>
                    <a:pt x="701" y="120"/>
                    <a:pt x="700" y="94"/>
                  </a:cubicBezTo>
                  <a:close/>
                  <a:moveTo>
                    <a:pt x="272" y="41"/>
                  </a:moveTo>
                  <a:cubicBezTo>
                    <a:pt x="269" y="42"/>
                    <a:pt x="267" y="42"/>
                    <a:pt x="264" y="42"/>
                  </a:cubicBezTo>
                  <a:cubicBezTo>
                    <a:pt x="264" y="50"/>
                    <a:pt x="264" y="57"/>
                    <a:pt x="264" y="65"/>
                  </a:cubicBezTo>
                  <a:cubicBezTo>
                    <a:pt x="264" y="74"/>
                    <a:pt x="264" y="82"/>
                    <a:pt x="264" y="91"/>
                  </a:cubicBezTo>
                  <a:cubicBezTo>
                    <a:pt x="263" y="104"/>
                    <a:pt x="256" y="110"/>
                    <a:pt x="243" y="109"/>
                  </a:cubicBezTo>
                  <a:cubicBezTo>
                    <a:pt x="230" y="109"/>
                    <a:pt x="223" y="104"/>
                    <a:pt x="223" y="90"/>
                  </a:cubicBezTo>
                  <a:cubicBezTo>
                    <a:pt x="223" y="78"/>
                    <a:pt x="224" y="66"/>
                    <a:pt x="223" y="54"/>
                  </a:cubicBezTo>
                  <a:cubicBezTo>
                    <a:pt x="223" y="51"/>
                    <a:pt x="219" y="47"/>
                    <a:pt x="217" y="44"/>
                  </a:cubicBezTo>
                  <a:cubicBezTo>
                    <a:pt x="215" y="47"/>
                    <a:pt x="210" y="51"/>
                    <a:pt x="210" y="55"/>
                  </a:cubicBezTo>
                  <a:cubicBezTo>
                    <a:pt x="210" y="69"/>
                    <a:pt x="211" y="84"/>
                    <a:pt x="212" y="98"/>
                  </a:cubicBezTo>
                  <a:cubicBezTo>
                    <a:pt x="214" y="116"/>
                    <a:pt x="227" y="127"/>
                    <a:pt x="245" y="126"/>
                  </a:cubicBezTo>
                  <a:cubicBezTo>
                    <a:pt x="263" y="126"/>
                    <a:pt x="274" y="115"/>
                    <a:pt x="274" y="96"/>
                  </a:cubicBezTo>
                  <a:cubicBezTo>
                    <a:pt x="274" y="87"/>
                    <a:pt x="274" y="79"/>
                    <a:pt x="274" y="70"/>
                  </a:cubicBezTo>
                  <a:cubicBezTo>
                    <a:pt x="274" y="60"/>
                    <a:pt x="273" y="51"/>
                    <a:pt x="272" y="41"/>
                  </a:cubicBezTo>
                  <a:close/>
                  <a:moveTo>
                    <a:pt x="514" y="123"/>
                  </a:moveTo>
                  <a:cubicBezTo>
                    <a:pt x="515" y="121"/>
                    <a:pt x="516" y="120"/>
                    <a:pt x="517" y="118"/>
                  </a:cubicBezTo>
                  <a:cubicBezTo>
                    <a:pt x="509" y="95"/>
                    <a:pt x="501" y="71"/>
                    <a:pt x="492" y="47"/>
                  </a:cubicBezTo>
                  <a:cubicBezTo>
                    <a:pt x="491" y="44"/>
                    <a:pt x="488" y="40"/>
                    <a:pt x="486" y="39"/>
                  </a:cubicBezTo>
                  <a:cubicBezTo>
                    <a:pt x="483" y="39"/>
                    <a:pt x="479" y="42"/>
                    <a:pt x="477" y="45"/>
                  </a:cubicBezTo>
                  <a:cubicBezTo>
                    <a:pt x="468" y="65"/>
                    <a:pt x="459" y="85"/>
                    <a:pt x="451" y="105"/>
                  </a:cubicBezTo>
                  <a:cubicBezTo>
                    <a:pt x="449" y="109"/>
                    <a:pt x="451" y="115"/>
                    <a:pt x="451" y="126"/>
                  </a:cubicBezTo>
                  <a:cubicBezTo>
                    <a:pt x="474" y="92"/>
                    <a:pt x="494" y="112"/>
                    <a:pt x="514" y="123"/>
                  </a:cubicBezTo>
                  <a:close/>
                  <a:moveTo>
                    <a:pt x="127" y="135"/>
                  </a:moveTo>
                  <a:cubicBezTo>
                    <a:pt x="128" y="133"/>
                    <a:pt x="128" y="130"/>
                    <a:pt x="129" y="127"/>
                  </a:cubicBezTo>
                  <a:cubicBezTo>
                    <a:pt x="114" y="103"/>
                    <a:pt x="99" y="79"/>
                    <a:pt x="83" y="55"/>
                  </a:cubicBezTo>
                  <a:cubicBezTo>
                    <a:pt x="81" y="55"/>
                    <a:pt x="79" y="55"/>
                    <a:pt x="77" y="55"/>
                  </a:cubicBezTo>
                  <a:cubicBezTo>
                    <a:pt x="74" y="69"/>
                    <a:pt x="69" y="82"/>
                    <a:pt x="66" y="96"/>
                  </a:cubicBezTo>
                  <a:cubicBezTo>
                    <a:pt x="62" y="110"/>
                    <a:pt x="61" y="125"/>
                    <a:pt x="57" y="148"/>
                  </a:cubicBezTo>
                  <a:cubicBezTo>
                    <a:pt x="79" y="121"/>
                    <a:pt x="101" y="113"/>
                    <a:pt x="127" y="135"/>
                  </a:cubicBezTo>
                  <a:close/>
                  <a:moveTo>
                    <a:pt x="343" y="50"/>
                  </a:moveTo>
                  <a:cubicBezTo>
                    <a:pt x="334" y="34"/>
                    <a:pt x="320" y="34"/>
                    <a:pt x="308" y="41"/>
                  </a:cubicBezTo>
                  <a:cubicBezTo>
                    <a:pt x="300" y="44"/>
                    <a:pt x="293" y="55"/>
                    <a:pt x="293" y="63"/>
                  </a:cubicBezTo>
                  <a:cubicBezTo>
                    <a:pt x="292" y="78"/>
                    <a:pt x="307" y="79"/>
                    <a:pt x="318" y="83"/>
                  </a:cubicBezTo>
                  <a:cubicBezTo>
                    <a:pt x="325" y="86"/>
                    <a:pt x="332" y="90"/>
                    <a:pt x="341" y="93"/>
                  </a:cubicBezTo>
                  <a:cubicBezTo>
                    <a:pt x="326" y="117"/>
                    <a:pt x="309" y="107"/>
                    <a:pt x="291" y="106"/>
                  </a:cubicBezTo>
                  <a:cubicBezTo>
                    <a:pt x="295" y="113"/>
                    <a:pt x="300" y="121"/>
                    <a:pt x="305" y="121"/>
                  </a:cubicBezTo>
                  <a:cubicBezTo>
                    <a:pt x="320" y="122"/>
                    <a:pt x="338" y="128"/>
                    <a:pt x="348" y="109"/>
                  </a:cubicBezTo>
                  <a:cubicBezTo>
                    <a:pt x="356" y="91"/>
                    <a:pt x="346" y="80"/>
                    <a:pt x="319" y="73"/>
                  </a:cubicBezTo>
                  <a:cubicBezTo>
                    <a:pt x="312" y="71"/>
                    <a:pt x="307" y="64"/>
                    <a:pt x="302" y="60"/>
                  </a:cubicBezTo>
                  <a:cubicBezTo>
                    <a:pt x="309" y="55"/>
                    <a:pt x="315" y="49"/>
                    <a:pt x="323" y="46"/>
                  </a:cubicBezTo>
                  <a:cubicBezTo>
                    <a:pt x="329" y="45"/>
                    <a:pt x="337" y="48"/>
                    <a:pt x="343" y="50"/>
                  </a:cubicBezTo>
                  <a:close/>
                  <a:moveTo>
                    <a:pt x="187" y="53"/>
                  </a:moveTo>
                  <a:cubicBezTo>
                    <a:pt x="187" y="50"/>
                    <a:pt x="187" y="47"/>
                    <a:pt x="187" y="45"/>
                  </a:cubicBezTo>
                  <a:cubicBezTo>
                    <a:pt x="177" y="45"/>
                    <a:pt x="166" y="42"/>
                    <a:pt x="158" y="45"/>
                  </a:cubicBezTo>
                  <a:cubicBezTo>
                    <a:pt x="150" y="50"/>
                    <a:pt x="138" y="60"/>
                    <a:pt x="138" y="68"/>
                  </a:cubicBezTo>
                  <a:cubicBezTo>
                    <a:pt x="138" y="75"/>
                    <a:pt x="151" y="83"/>
                    <a:pt x="159" y="89"/>
                  </a:cubicBezTo>
                  <a:cubicBezTo>
                    <a:pt x="164" y="92"/>
                    <a:pt x="171" y="91"/>
                    <a:pt x="176" y="93"/>
                  </a:cubicBezTo>
                  <a:cubicBezTo>
                    <a:pt x="181" y="95"/>
                    <a:pt x="184" y="99"/>
                    <a:pt x="187" y="102"/>
                  </a:cubicBezTo>
                  <a:cubicBezTo>
                    <a:pt x="183" y="106"/>
                    <a:pt x="180" y="112"/>
                    <a:pt x="175" y="113"/>
                  </a:cubicBezTo>
                  <a:cubicBezTo>
                    <a:pt x="165" y="115"/>
                    <a:pt x="155" y="114"/>
                    <a:pt x="144" y="114"/>
                  </a:cubicBezTo>
                  <a:cubicBezTo>
                    <a:pt x="148" y="130"/>
                    <a:pt x="165" y="135"/>
                    <a:pt x="184" y="125"/>
                  </a:cubicBezTo>
                  <a:cubicBezTo>
                    <a:pt x="190" y="122"/>
                    <a:pt x="197" y="113"/>
                    <a:pt x="197" y="106"/>
                  </a:cubicBezTo>
                  <a:cubicBezTo>
                    <a:pt x="198" y="99"/>
                    <a:pt x="192" y="90"/>
                    <a:pt x="186" y="85"/>
                  </a:cubicBezTo>
                  <a:cubicBezTo>
                    <a:pt x="180" y="81"/>
                    <a:pt x="170" y="82"/>
                    <a:pt x="162" y="78"/>
                  </a:cubicBezTo>
                  <a:cubicBezTo>
                    <a:pt x="157" y="76"/>
                    <a:pt x="153" y="71"/>
                    <a:pt x="148" y="67"/>
                  </a:cubicBezTo>
                  <a:cubicBezTo>
                    <a:pt x="153" y="62"/>
                    <a:pt x="157" y="55"/>
                    <a:pt x="162" y="53"/>
                  </a:cubicBezTo>
                  <a:cubicBezTo>
                    <a:pt x="170" y="51"/>
                    <a:pt x="179" y="53"/>
                    <a:pt x="187" y="53"/>
                  </a:cubicBezTo>
                  <a:close/>
                  <a:moveTo>
                    <a:pt x="409" y="119"/>
                  </a:moveTo>
                  <a:cubicBezTo>
                    <a:pt x="409" y="96"/>
                    <a:pt x="409" y="72"/>
                    <a:pt x="409" y="49"/>
                  </a:cubicBezTo>
                  <a:cubicBezTo>
                    <a:pt x="419" y="48"/>
                    <a:pt x="427" y="47"/>
                    <a:pt x="436" y="45"/>
                  </a:cubicBezTo>
                  <a:cubicBezTo>
                    <a:pt x="436" y="44"/>
                    <a:pt x="436" y="43"/>
                    <a:pt x="436" y="41"/>
                  </a:cubicBezTo>
                  <a:cubicBezTo>
                    <a:pt x="413" y="41"/>
                    <a:pt x="391" y="41"/>
                    <a:pt x="369" y="41"/>
                  </a:cubicBezTo>
                  <a:cubicBezTo>
                    <a:pt x="369" y="43"/>
                    <a:pt x="369" y="44"/>
                    <a:pt x="369" y="46"/>
                  </a:cubicBezTo>
                  <a:cubicBezTo>
                    <a:pt x="377" y="47"/>
                    <a:pt x="386" y="48"/>
                    <a:pt x="397" y="49"/>
                  </a:cubicBezTo>
                  <a:cubicBezTo>
                    <a:pt x="396" y="69"/>
                    <a:pt x="395" y="88"/>
                    <a:pt x="394" y="107"/>
                  </a:cubicBezTo>
                  <a:cubicBezTo>
                    <a:pt x="393" y="119"/>
                    <a:pt x="396" y="125"/>
                    <a:pt x="409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5" name="Freeform 26">
              <a:extLst>
                <a:ext uri="{FF2B5EF4-FFF2-40B4-BE49-F238E27FC236}">
                  <a16:creationId xmlns:a16="http://schemas.microsoft.com/office/drawing/2014/main" id="{74A01367-4919-461A-ADB6-C4FFC6599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741"/>
              <a:ext cx="777" cy="419"/>
            </a:xfrm>
            <a:custGeom>
              <a:avLst/>
              <a:gdLst>
                <a:gd name="T0" fmla="*/ 586 w 635"/>
                <a:gd name="T1" fmla="*/ 187 h 343"/>
                <a:gd name="T2" fmla="*/ 606 w 635"/>
                <a:gd name="T3" fmla="*/ 196 h 343"/>
                <a:gd name="T4" fmla="*/ 600 w 635"/>
                <a:gd name="T5" fmla="*/ 213 h 343"/>
                <a:gd name="T6" fmla="*/ 606 w 635"/>
                <a:gd name="T7" fmla="*/ 237 h 343"/>
                <a:gd name="T8" fmla="*/ 627 w 635"/>
                <a:gd name="T9" fmla="*/ 249 h 343"/>
                <a:gd name="T10" fmla="*/ 617 w 635"/>
                <a:gd name="T11" fmla="*/ 262 h 343"/>
                <a:gd name="T12" fmla="*/ 635 w 635"/>
                <a:gd name="T13" fmla="*/ 305 h 343"/>
                <a:gd name="T14" fmla="*/ 627 w 635"/>
                <a:gd name="T15" fmla="*/ 310 h 343"/>
                <a:gd name="T16" fmla="*/ 576 w 635"/>
                <a:gd name="T17" fmla="*/ 248 h 343"/>
                <a:gd name="T18" fmla="*/ 539 w 635"/>
                <a:gd name="T19" fmla="*/ 183 h 343"/>
                <a:gd name="T20" fmla="*/ 436 w 635"/>
                <a:gd name="T21" fmla="*/ 129 h 343"/>
                <a:gd name="T22" fmla="*/ 287 w 635"/>
                <a:gd name="T23" fmla="*/ 137 h 343"/>
                <a:gd name="T24" fmla="*/ 198 w 635"/>
                <a:gd name="T25" fmla="*/ 133 h 343"/>
                <a:gd name="T26" fmla="*/ 131 w 635"/>
                <a:gd name="T27" fmla="*/ 163 h 343"/>
                <a:gd name="T28" fmla="*/ 53 w 635"/>
                <a:gd name="T29" fmla="*/ 282 h 343"/>
                <a:gd name="T30" fmla="*/ 10 w 635"/>
                <a:gd name="T31" fmla="*/ 343 h 343"/>
                <a:gd name="T32" fmla="*/ 31 w 635"/>
                <a:gd name="T33" fmla="*/ 297 h 343"/>
                <a:gd name="T34" fmla="*/ 8 w 635"/>
                <a:gd name="T35" fmla="*/ 290 h 343"/>
                <a:gd name="T36" fmla="*/ 31 w 635"/>
                <a:gd name="T37" fmla="*/ 266 h 343"/>
                <a:gd name="T38" fmla="*/ 18 w 635"/>
                <a:gd name="T39" fmla="*/ 244 h 343"/>
                <a:gd name="T40" fmla="*/ 40 w 635"/>
                <a:gd name="T41" fmla="*/ 229 h 343"/>
                <a:gd name="T42" fmla="*/ 62 w 635"/>
                <a:gd name="T43" fmla="*/ 192 h 343"/>
                <a:gd name="T44" fmla="*/ 47 w 635"/>
                <a:gd name="T45" fmla="*/ 180 h 343"/>
                <a:gd name="T46" fmla="*/ 84 w 635"/>
                <a:gd name="T47" fmla="*/ 163 h 343"/>
                <a:gd name="T48" fmla="*/ 72 w 635"/>
                <a:gd name="T49" fmla="*/ 146 h 343"/>
                <a:gd name="T50" fmla="*/ 125 w 635"/>
                <a:gd name="T51" fmla="*/ 123 h 343"/>
                <a:gd name="T52" fmla="*/ 122 w 635"/>
                <a:gd name="T53" fmla="*/ 118 h 343"/>
                <a:gd name="T54" fmla="*/ 139 w 635"/>
                <a:gd name="T55" fmla="*/ 38 h 343"/>
                <a:gd name="T56" fmla="*/ 148 w 635"/>
                <a:gd name="T57" fmla="*/ 16 h 343"/>
                <a:gd name="T58" fmla="*/ 156 w 635"/>
                <a:gd name="T59" fmla="*/ 16 h 343"/>
                <a:gd name="T60" fmla="*/ 169 w 635"/>
                <a:gd name="T61" fmla="*/ 99 h 343"/>
                <a:gd name="T62" fmla="*/ 174 w 635"/>
                <a:gd name="T63" fmla="*/ 100 h 343"/>
                <a:gd name="T64" fmla="*/ 201 w 635"/>
                <a:gd name="T65" fmla="*/ 3 h 343"/>
                <a:gd name="T66" fmla="*/ 208 w 635"/>
                <a:gd name="T67" fmla="*/ 2 h 343"/>
                <a:gd name="T68" fmla="*/ 224 w 635"/>
                <a:gd name="T69" fmla="*/ 90 h 343"/>
                <a:gd name="T70" fmla="*/ 246 w 635"/>
                <a:gd name="T71" fmla="*/ 3 h 343"/>
                <a:gd name="T72" fmla="*/ 248 w 635"/>
                <a:gd name="T73" fmla="*/ 3 h 343"/>
                <a:gd name="T74" fmla="*/ 266 w 635"/>
                <a:gd name="T75" fmla="*/ 100 h 343"/>
                <a:gd name="T76" fmla="*/ 271 w 635"/>
                <a:gd name="T77" fmla="*/ 100 h 343"/>
                <a:gd name="T78" fmla="*/ 295 w 635"/>
                <a:gd name="T79" fmla="*/ 9 h 343"/>
                <a:gd name="T80" fmla="*/ 306 w 635"/>
                <a:gd name="T81" fmla="*/ 10 h 343"/>
                <a:gd name="T82" fmla="*/ 322 w 635"/>
                <a:gd name="T83" fmla="*/ 94 h 343"/>
                <a:gd name="T84" fmla="*/ 329 w 635"/>
                <a:gd name="T85" fmla="*/ 94 h 343"/>
                <a:gd name="T86" fmla="*/ 345 w 635"/>
                <a:gd name="T87" fmla="*/ 0 h 343"/>
                <a:gd name="T88" fmla="*/ 369 w 635"/>
                <a:gd name="T89" fmla="*/ 99 h 343"/>
                <a:gd name="T90" fmla="*/ 395 w 635"/>
                <a:gd name="T91" fmla="*/ 6 h 343"/>
                <a:gd name="T92" fmla="*/ 411 w 635"/>
                <a:gd name="T93" fmla="*/ 52 h 343"/>
                <a:gd name="T94" fmla="*/ 422 w 635"/>
                <a:gd name="T95" fmla="*/ 96 h 343"/>
                <a:gd name="T96" fmla="*/ 436 w 635"/>
                <a:gd name="T97" fmla="*/ 9 h 343"/>
                <a:gd name="T98" fmla="*/ 441 w 635"/>
                <a:gd name="T99" fmla="*/ 9 h 343"/>
                <a:gd name="T100" fmla="*/ 461 w 635"/>
                <a:gd name="T101" fmla="*/ 97 h 343"/>
                <a:gd name="T102" fmla="*/ 464 w 635"/>
                <a:gd name="T103" fmla="*/ 96 h 343"/>
                <a:gd name="T104" fmla="*/ 480 w 635"/>
                <a:gd name="T105" fmla="*/ 16 h 343"/>
                <a:gd name="T106" fmla="*/ 487 w 635"/>
                <a:gd name="T107" fmla="*/ 16 h 343"/>
                <a:gd name="T108" fmla="*/ 499 w 635"/>
                <a:gd name="T109" fmla="*/ 65 h 343"/>
                <a:gd name="T110" fmla="*/ 516 w 635"/>
                <a:gd name="T111" fmla="*/ 101 h 343"/>
                <a:gd name="T112" fmla="*/ 521 w 635"/>
                <a:gd name="T113" fmla="*/ 118 h 343"/>
                <a:gd name="T114" fmla="*/ 543 w 635"/>
                <a:gd name="T115" fmla="*/ 144 h 343"/>
                <a:gd name="T116" fmla="*/ 574 w 635"/>
                <a:gd name="T117" fmla="*/ 148 h 343"/>
                <a:gd name="T118" fmla="*/ 562 w 635"/>
                <a:gd name="T119" fmla="*/ 163 h 343"/>
                <a:gd name="T120" fmla="*/ 586 w 635"/>
                <a:gd name="T121" fmla="*/ 18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5" h="343">
                  <a:moveTo>
                    <a:pt x="586" y="187"/>
                  </a:moveTo>
                  <a:cubicBezTo>
                    <a:pt x="593" y="190"/>
                    <a:pt x="601" y="191"/>
                    <a:pt x="606" y="196"/>
                  </a:cubicBezTo>
                  <a:cubicBezTo>
                    <a:pt x="608" y="197"/>
                    <a:pt x="603" y="207"/>
                    <a:pt x="600" y="213"/>
                  </a:cubicBezTo>
                  <a:cubicBezTo>
                    <a:pt x="623" y="226"/>
                    <a:pt x="623" y="226"/>
                    <a:pt x="606" y="237"/>
                  </a:cubicBezTo>
                  <a:cubicBezTo>
                    <a:pt x="613" y="241"/>
                    <a:pt x="620" y="245"/>
                    <a:pt x="627" y="249"/>
                  </a:cubicBezTo>
                  <a:cubicBezTo>
                    <a:pt x="623" y="254"/>
                    <a:pt x="619" y="259"/>
                    <a:pt x="617" y="262"/>
                  </a:cubicBezTo>
                  <a:cubicBezTo>
                    <a:pt x="623" y="276"/>
                    <a:pt x="629" y="291"/>
                    <a:pt x="635" y="305"/>
                  </a:cubicBezTo>
                  <a:cubicBezTo>
                    <a:pt x="632" y="307"/>
                    <a:pt x="630" y="308"/>
                    <a:pt x="627" y="310"/>
                  </a:cubicBezTo>
                  <a:cubicBezTo>
                    <a:pt x="610" y="289"/>
                    <a:pt x="591" y="270"/>
                    <a:pt x="576" y="248"/>
                  </a:cubicBezTo>
                  <a:cubicBezTo>
                    <a:pt x="561" y="228"/>
                    <a:pt x="549" y="205"/>
                    <a:pt x="539" y="183"/>
                  </a:cubicBezTo>
                  <a:cubicBezTo>
                    <a:pt x="520" y="140"/>
                    <a:pt x="481" y="118"/>
                    <a:pt x="436" y="129"/>
                  </a:cubicBezTo>
                  <a:cubicBezTo>
                    <a:pt x="387" y="140"/>
                    <a:pt x="337" y="140"/>
                    <a:pt x="287" y="137"/>
                  </a:cubicBezTo>
                  <a:cubicBezTo>
                    <a:pt x="257" y="135"/>
                    <a:pt x="227" y="136"/>
                    <a:pt x="198" y="133"/>
                  </a:cubicBezTo>
                  <a:cubicBezTo>
                    <a:pt x="169" y="131"/>
                    <a:pt x="150" y="146"/>
                    <a:pt x="131" y="163"/>
                  </a:cubicBezTo>
                  <a:cubicBezTo>
                    <a:pt x="95" y="196"/>
                    <a:pt x="77" y="241"/>
                    <a:pt x="53" y="282"/>
                  </a:cubicBezTo>
                  <a:cubicBezTo>
                    <a:pt x="41" y="304"/>
                    <a:pt x="26" y="324"/>
                    <a:pt x="10" y="343"/>
                  </a:cubicBezTo>
                  <a:cubicBezTo>
                    <a:pt x="2" y="323"/>
                    <a:pt x="0" y="306"/>
                    <a:pt x="31" y="297"/>
                  </a:cubicBezTo>
                  <a:cubicBezTo>
                    <a:pt x="19" y="293"/>
                    <a:pt x="14" y="292"/>
                    <a:pt x="8" y="290"/>
                  </a:cubicBezTo>
                  <a:cubicBezTo>
                    <a:pt x="2" y="268"/>
                    <a:pt x="23" y="272"/>
                    <a:pt x="31" y="266"/>
                  </a:cubicBezTo>
                  <a:cubicBezTo>
                    <a:pt x="26" y="258"/>
                    <a:pt x="16" y="248"/>
                    <a:pt x="18" y="244"/>
                  </a:cubicBezTo>
                  <a:cubicBezTo>
                    <a:pt x="22" y="237"/>
                    <a:pt x="33" y="234"/>
                    <a:pt x="40" y="229"/>
                  </a:cubicBezTo>
                  <a:cubicBezTo>
                    <a:pt x="21" y="210"/>
                    <a:pt x="24" y="203"/>
                    <a:pt x="62" y="192"/>
                  </a:cubicBezTo>
                  <a:cubicBezTo>
                    <a:pt x="56" y="188"/>
                    <a:pt x="52" y="184"/>
                    <a:pt x="47" y="180"/>
                  </a:cubicBezTo>
                  <a:cubicBezTo>
                    <a:pt x="50" y="154"/>
                    <a:pt x="74" y="175"/>
                    <a:pt x="84" y="163"/>
                  </a:cubicBezTo>
                  <a:cubicBezTo>
                    <a:pt x="81" y="159"/>
                    <a:pt x="77" y="154"/>
                    <a:pt x="72" y="146"/>
                  </a:cubicBezTo>
                  <a:cubicBezTo>
                    <a:pt x="89" y="138"/>
                    <a:pt x="106" y="131"/>
                    <a:pt x="125" y="123"/>
                  </a:cubicBezTo>
                  <a:cubicBezTo>
                    <a:pt x="124" y="123"/>
                    <a:pt x="122" y="120"/>
                    <a:pt x="122" y="118"/>
                  </a:cubicBezTo>
                  <a:cubicBezTo>
                    <a:pt x="128" y="91"/>
                    <a:pt x="133" y="65"/>
                    <a:pt x="139" y="38"/>
                  </a:cubicBezTo>
                  <a:cubicBezTo>
                    <a:pt x="141" y="30"/>
                    <a:pt x="145" y="23"/>
                    <a:pt x="148" y="16"/>
                  </a:cubicBezTo>
                  <a:cubicBezTo>
                    <a:pt x="151" y="16"/>
                    <a:pt x="153" y="16"/>
                    <a:pt x="156" y="16"/>
                  </a:cubicBezTo>
                  <a:cubicBezTo>
                    <a:pt x="160" y="44"/>
                    <a:pt x="164" y="72"/>
                    <a:pt x="169" y="99"/>
                  </a:cubicBezTo>
                  <a:cubicBezTo>
                    <a:pt x="170" y="99"/>
                    <a:pt x="172" y="99"/>
                    <a:pt x="174" y="100"/>
                  </a:cubicBezTo>
                  <a:cubicBezTo>
                    <a:pt x="183" y="67"/>
                    <a:pt x="192" y="35"/>
                    <a:pt x="201" y="3"/>
                  </a:cubicBezTo>
                  <a:cubicBezTo>
                    <a:pt x="203" y="3"/>
                    <a:pt x="205" y="2"/>
                    <a:pt x="208" y="2"/>
                  </a:cubicBezTo>
                  <a:cubicBezTo>
                    <a:pt x="213" y="30"/>
                    <a:pt x="219" y="59"/>
                    <a:pt x="224" y="90"/>
                  </a:cubicBezTo>
                  <a:cubicBezTo>
                    <a:pt x="232" y="59"/>
                    <a:pt x="239" y="31"/>
                    <a:pt x="246" y="3"/>
                  </a:cubicBezTo>
                  <a:cubicBezTo>
                    <a:pt x="247" y="3"/>
                    <a:pt x="247" y="3"/>
                    <a:pt x="248" y="3"/>
                  </a:cubicBezTo>
                  <a:cubicBezTo>
                    <a:pt x="254" y="35"/>
                    <a:pt x="260" y="68"/>
                    <a:pt x="266" y="100"/>
                  </a:cubicBezTo>
                  <a:cubicBezTo>
                    <a:pt x="268" y="100"/>
                    <a:pt x="270" y="100"/>
                    <a:pt x="271" y="100"/>
                  </a:cubicBezTo>
                  <a:cubicBezTo>
                    <a:pt x="279" y="70"/>
                    <a:pt x="287" y="39"/>
                    <a:pt x="295" y="9"/>
                  </a:cubicBezTo>
                  <a:cubicBezTo>
                    <a:pt x="298" y="10"/>
                    <a:pt x="302" y="10"/>
                    <a:pt x="306" y="10"/>
                  </a:cubicBezTo>
                  <a:cubicBezTo>
                    <a:pt x="311" y="38"/>
                    <a:pt x="316" y="66"/>
                    <a:pt x="322" y="94"/>
                  </a:cubicBezTo>
                  <a:cubicBezTo>
                    <a:pt x="324" y="94"/>
                    <a:pt x="327" y="94"/>
                    <a:pt x="329" y="94"/>
                  </a:cubicBezTo>
                  <a:cubicBezTo>
                    <a:pt x="325" y="61"/>
                    <a:pt x="324" y="29"/>
                    <a:pt x="345" y="0"/>
                  </a:cubicBezTo>
                  <a:cubicBezTo>
                    <a:pt x="372" y="29"/>
                    <a:pt x="360" y="66"/>
                    <a:pt x="369" y="99"/>
                  </a:cubicBezTo>
                  <a:cubicBezTo>
                    <a:pt x="377" y="69"/>
                    <a:pt x="370" y="36"/>
                    <a:pt x="395" y="6"/>
                  </a:cubicBezTo>
                  <a:cubicBezTo>
                    <a:pt x="401" y="23"/>
                    <a:pt x="407" y="37"/>
                    <a:pt x="411" y="52"/>
                  </a:cubicBezTo>
                  <a:cubicBezTo>
                    <a:pt x="415" y="66"/>
                    <a:pt x="416" y="81"/>
                    <a:pt x="422" y="96"/>
                  </a:cubicBezTo>
                  <a:cubicBezTo>
                    <a:pt x="427" y="67"/>
                    <a:pt x="432" y="38"/>
                    <a:pt x="436" y="9"/>
                  </a:cubicBezTo>
                  <a:cubicBezTo>
                    <a:pt x="438" y="9"/>
                    <a:pt x="440" y="9"/>
                    <a:pt x="441" y="9"/>
                  </a:cubicBezTo>
                  <a:cubicBezTo>
                    <a:pt x="448" y="38"/>
                    <a:pt x="454" y="68"/>
                    <a:pt x="461" y="97"/>
                  </a:cubicBezTo>
                  <a:cubicBezTo>
                    <a:pt x="462" y="97"/>
                    <a:pt x="463" y="97"/>
                    <a:pt x="464" y="96"/>
                  </a:cubicBezTo>
                  <a:cubicBezTo>
                    <a:pt x="469" y="70"/>
                    <a:pt x="474" y="43"/>
                    <a:pt x="480" y="16"/>
                  </a:cubicBezTo>
                  <a:cubicBezTo>
                    <a:pt x="482" y="16"/>
                    <a:pt x="485" y="16"/>
                    <a:pt x="487" y="16"/>
                  </a:cubicBezTo>
                  <a:cubicBezTo>
                    <a:pt x="491" y="33"/>
                    <a:pt x="494" y="49"/>
                    <a:pt x="499" y="65"/>
                  </a:cubicBezTo>
                  <a:cubicBezTo>
                    <a:pt x="503" y="78"/>
                    <a:pt x="511" y="89"/>
                    <a:pt x="516" y="101"/>
                  </a:cubicBezTo>
                  <a:cubicBezTo>
                    <a:pt x="518" y="106"/>
                    <a:pt x="519" y="111"/>
                    <a:pt x="521" y="118"/>
                  </a:cubicBezTo>
                  <a:cubicBezTo>
                    <a:pt x="547" y="124"/>
                    <a:pt x="550" y="127"/>
                    <a:pt x="543" y="144"/>
                  </a:cubicBezTo>
                  <a:cubicBezTo>
                    <a:pt x="552" y="145"/>
                    <a:pt x="561" y="146"/>
                    <a:pt x="574" y="148"/>
                  </a:cubicBezTo>
                  <a:cubicBezTo>
                    <a:pt x="569" y="155"/>
                    <a:pt x="565" y="159"/>
                    <a:pt x="562" y="163"/>
                  </a:cubicBezTo>
                  <a:cubicBezTo>
                    <a:pt x="565" y="176"/>
                    <a:pt x="605" y="152"/>
                    <a:pt x="586" y="187"/>
                  </a:cubicBezTo>
                  <a:close/>
                </a:path>
              </a:pathLst>
            </a:custGeom>
            <a:solidFill>
              <a:srgbClr val="CC8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6" name="Freeform 27">
              <a:extLst>
                <a:ext uri="{FF2B5EF4-FFF2-40B4-BE49-F238E27FC236}">
                  <a16:creationId xmlns:a16="http://schemas.microsoft.com/office/drawing/2014/main" id="{E81F9A61-7807-4372-88DB-06F39A83E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1805"/>
              <a:ext cx="194" cy="241"/>
            </a:xfrm>
            <a:custGeom>
              <a:avLst/>
              <a:gdLst>
                <a:gd name="T0" fmla="*/ 159 w 159"/>
                <a:gd name="T1" fmla="*/ 6 h 197"/>
                <a:gd name="T2" fmla="*/ 129 w 159"/>
                <a:gd name="T3" fmla="*/ 25 h 197"/>
                <a:gd name="T4" fmla="*/ 113 w 159"/>
                <a:gd name="T5" fmla="*/ 60 h 197"/>
                <a:gd name="T6" fmla="*/ 128 w 159"/>
                <a:gd name="T7" fmla="*/ 140 h 197"/>
                <a:gd name="T8" fmla="*/ 115 w 159"/>
                <a:gd name="T9" fmla="*/ 163 h 197"/>
                <a:gd name="T10" fmla="*/ 26 w 159"/>
                <a:gd name="T11" fmla="*/ 197 h 197"/>
                <a:gd name="T12" fmla="*/ 95 w 159"/>
                <a:gd name="T13" fmla="*/ 96 h 197"/>
                <a:gd name="T14" fmla="*/ 0 w 159"/>
                <a:gd name="T15" fmla="*/ 53 h 197"/>
                <a:gd name="T16" fmla="*/ 159 w 159"/>
                <a:gd name="T17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97">
                  <a:moveTo>
                    <a:pt x="159" y="6"/>
                  </a:moveTo>
                  <a:cubicBezTo>
                    <a:pt x="147" y="13"/>
                    <a:pt x="138" y="19"/>
                    <a:pt x="129" y="25"/>
                  </a:cubicBezTo>
                  <a:cubicBezTo>
                    <a:pt x="114" y="33"/>
                    <a:pt x="109" y="44"/>
                    <a:pt x="113" y="60"/>
                  </a:cubicBezTo>
                  <a:cubicBezTo>
                    <a:pt x="119" y="87"/>
                    <a:pt x="123" y="114"/>
                    <a:pt x="128" y="140"/>
                  </a:cubicBezTo>
                  <a:cubicBezTo>
                    <a:pt x="131" y="153"/>
                    <a:pt x="127" y="159"/>
                    <a:pt x="115" y="163"/>
                  </a:cubicBezTo>
                  <a:cubicBezTo>
                    <a:pt x="86" y="173"/>
                    <a:pt x="58" y="184"/>
                    <a:pt x="26" y="197"/>
                  </a:cubicBezTo>
                  <a:cubicBezTo>
                    <a:pt x="45" y="160"/>
                    <a:pt x="54" y="120"/>
                    <a:pt x="95" y="96"/>
                  </a:cubicBezTo>
                  <a:cubicBezTo>
                    <a:pt x="53" y="96"/>
                    <a:pt x="29" y="72"/>
                    <a:pt x="0" y="53"/>
                  </a:cubicBezTo>
                  <a:cubicBezTo>
                    <a:pt x="40" y="26"/>
                    <a:pt x="124" y="0"/>
                    <a:pt x="15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7" name="Freeform 28">
              <a:extLst>
                <a:ext uri="{FF2B5EF4-FFF2-40B4-BE49-F238E27FC236}">
                  <a16:creationId xmlns:a16="http://schemas.microsoft.com/office/drawing/2014/main" id="{D0D404E1-6202-4643-B488-29B5D4002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" y="1809"/>
              <a:ext cx="185" cy="237"/>
            </a:xfrm>
            <a:custGeom>
              <a:avLst/>
              <a:gdLst>
                <a:gd name="T0" fmla="*/ 0 w 152"/>
                <a:gd name="T1" fmla="*/ 4 h 194"/>
                <a:gd name="T2" fmla="*/ 152 w 152"/>
                <a:gd name="T3" fmla="*/ 46 h 194"/>
                <a:gd name="T4" fmla="*/ 63 w 152"/>
                <a:gd name="T5" fmla="*/ 95 h 194"/>
                <a:gd name="T6" fmla="*/ 130 w 152"/>
                <a:gd name="T7" fmla="*/ 194 h 194"/>
                <a:gd name="T8" fmla="*/ 88 w 152"/>
                <a:gd name="T9" fmla="*/ 177 h 194"/>
                <a:gd name="T10" fmla="*/ 45 w 152"/>
                <a:gd name="T11" fmla="*/ 161 h 194"/>
                <a:gd name="T12" fmla="*/ 27 w 152"/>
                <a:gd name="T13" fmla="*/ 132 h 194"/>
                <a:gd name="T14" fmla="*/ 44 w 152"/>
                <a:gd name="T15" fmla="*/ 47 h 194"/>
                <a:gd name="T16" fmla="*/ 35 w 152"/>
                <a:gd name="T17" fmla="*/ 27 h 194"/>
                <a:gd name="T18" fmla="*/ 0 w 152"/>
                <a:gd name="T19" fmla="*/ 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94">
                  <a:moveTo>
                    <a:pt x="0" y="4"/>
                  </a:moveTo>
                  <a:cubicBezTo>
                    <a:pt x="57" y="0"/>
                    <a:pt x="103" y="27"/>
                    <a:pt x="152" y="46"/>
                  </a:cubicBezTo>
                  <a:cubicBezTo>
                    <a:pt x="141" y="65"/>
                    <a:pt x="110" y="82"/>
                    <a:pt x="63" y="95"/>
                  </a:cubicBezTo>
                  <a:cubicBezTo>
                    <a:pt x="100" y="117"/>
                    <a:pt x="109" y="155"/>
                    <a:pt x="130" y="194"/>
                  </a:cubicBezTo>
                  <a:cubicBezTo>
                    <a:pt x="112" y="187"/>
                    <a:pt x="100" y="182"/>
                    <a:pt x="88" y="177"/>
                  </a:cubicBezTo>
                  <a:cubicBezTo>
                    <a:pt x="74" y="171"/>
                    <a:pt x="60" y="163"/>
                    <a:pt x="45" y="161"/>
                  </a:cubicBezTo>
                  <a:cubicBezTo>
                    <a:pt x="26" y="158"/>
                    <a:pt x="23" y="149"/>
                    <a:pt x="27" y="132"/>
                  </a:cubicBezTo>
                  <a:cubicBezTo>
                    <a:pt x="34" y="104"/>
                    <a:pt x="40" y="75"/>
                    <a:pt x="44" y="47"/>
                  </a:cubicBezTo>
                  <a:cubicBezTo>
                    <a:pt x="45" y="41"/>
                    <a:pt x="40" y="32"/>
                    <a:pt x="35" y="27"/>
                  </a:cubicBezTo>
                  <a:cubicBezTo>
                    <a:pt x="24" y="18"/>
                    <a:pt x="12" y="1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8" name="Freeform 29">
              <a:extLst>
                <a:ext uri="{FF2B5EF4-FFF2-40B4-BE49-F238E27FC236}">
                  <a16:creationId xmlns:a16="http://schemas.microsoft.com/office/drawing/2014/main" id="{B5C783CE-F4D4-4F61-B34E-04701285C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" y="1645"/>
              <a:ext cx="169" cy="98"/>
            </a:xfrm>
            <a:custGeom>
              <a:avLst/>
              <a:gdLst>
                <a:gd name="T0" fmla="*/ 117 w 138"/>
                <a:gd name="T1" fmla="*/ 65 h 80"/>
                <a:gd name="T2" fmla="*/ 119 w 138"/>
                <a:gd name="T3" fmla="*/ 33 h 80"/>
                <a:gd name="T4" fmla="*/ 137 w 138"/>
                <a:gd name="T5" fmla="*/ 42 h 80"/>
                <a:gd name="T6" fmla="*/ 129 w 138"/>
                <a:gd name="T7" fmla="*/ 72 h 80"/>
                <a:gd name="T8" fmla="*/ 107 w 138"/>
                <a:gd name="T9" fmla="*/ 79 h 80"/>
                <a:gd name="T10" fmla="*/ 24 w 138"/>
                <a:gd name="T11" fmla="*/ 76 h 80"/>
                <a:gd name="T12" fmla="*/ 14 w 138"/>
                <a:gd name="T13" fmla="*/ 36 h 80"/>
                <a:gd name="T14" fmla="*/ 20 w 138"/>
                <a:gd name="T15" fmla="*/ 50 h 80"/>
                <a:gd name="T16" fmla="*/ 21 w 138"/>
                <a:gd name="T17" fmla="*/ 66 h 80"/>
                <a:gd name="T18" fmla="*/ 26 w 138"/>
                <a:gd name="T19" fmla="*/ 66 h 80"/>
                <a:gd name="T20" fmla="*/ 26 w 138"/>
                <a:gd name="T21" fmla="*/ 35 h 80"/>
                <a:gd name="T22" fmla="*/ 23 w 138"/>
                <a:gd name="T23" fmla="*/ 0 h 80"/>
                <a:gd name="T24" fmla="*/ 111 w 138"/>
                <a:gd name="T25" fmla="*/ 0 h 80"/>
                <a:gd name="T26" fmla="*/ 111 w 138"/>
                <a:gd name="T27" fmla="*/ 65 h 80"/>
                <a:gd name="T28" fmla="*/ 117 w 138"/>
                <a:gd name="T2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80">
                  <a:moveTo>
                    <a:pt x="117" y="65"/>
                  </a:moveTo>
                  <a:cubicBezTo>
                    <a:pt x="117" y="56"/>
                    <a:pt x="118" y="47"/>
                    <a:pt x="119" y="33"/>
                  </a:cubicBezTo>
                  <a:cubicBezTo>
                    <a:pt x="127" y="37"/>
                    <a:pt x="138" y="40"/>
                    <a:pt x="137" y="42"/>
                  </a:cubicBezTo>
                  <a:cubicBezTo>
                    <a:pt x="137" y="53"/>
                    <a:pt x="134" y="64"/>
                    <a:pt x="129" y="72"/>
                  </a:cubicBezTo>
                  <a:cubicBezTo>
                    <a:pt x="125" y="77"/>
                    <a:pt x="114" y="79"/>
                    <a:pt x="107" y="79"/>
                  </a:cubicBezTo>
                  <a:cubicBezTo>
                    <a:pt x="79" y="79"/>
                    <a:pt x="51" y="80"/>
                    <a:pt x="24" y="76"/>
                  </a:cubicBezTo>
                  <a:cubicBezTo>
                    <a:pt x="3" y="73"/>
                    <a:pt x="0" y="57"/>
                    <a:pt x="14" y="36"/>
                  </a:cubicBezTo>
                  <a:cubicBezTo>
                    <a:pt x="16" y="41"/>
                    <a:pt x="19" y="46"/>
                    <a:pt x="20" y="50"/>
                  </a:cubicBezTo>
                  <a:cubicBezTo>
                    <a:pt x="21" y="55"/>
                    <a:pt x="21" y="61"/>
                    <a:pt x="21" y="66"/>
                  </a:cubicBezTo>
                  <a:cubicBezTo>
                    <a:pt x="23" y="66"/>
                    <a:pt x="24" y="66"/>
                    <a:pt x="26" y="66"/>
                  </a:cubicBezTo>
                  <a:cubicBezTo>
                    <a:pt x="26" y="56"/>
                    <a:pt x="27" y="45"/>
                    <a:pt x="26" y="35"/>
                  </a:cubicBezTo>
                  <a:cubicBezTo>
                    <a:pt x="25" y="24"/>
                    <a:pt x="24" y="12"/>
                    <a:pt x="23" y="0"/>
                  </a:cubicBezTo>
                  <a:cubicBezTo>
                    <a:pt x="51" y="0"/>
                    <a:pt x="80" y="0"/>
                    <a:pt x="111" y="0"/>
                  </a:cubicBezTo>
                  <a:cubicBezTo>
                    <a:pt x="111" y="22"/>
                    <a:pt x="111" y="44"/>
                    <a:pt x="111" y="65"/>
                  </a:cubicBezTo>
                  <a:cubicBezTo>
                    <a:pt x="113" y="65"/>
                    <a:pt x="115" y="65"/>
                    <a:pt x="117" y="65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9" name="Freeform 30">
              <a:extLst>
                <a:ext uri="{FF2B5EF4-FFF2-40B4-BE49-F238E27FC236}">
                  <a16:creationId xmlns:a16="http://schemas.microsoft.com/office/drawing/2014/main" id="{9CA17081-7A98-4929-9D87-8397EAEA0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816"/>
              <a:ext cx="55" cy="38"/>
            </a:xfrm>
            <a:custGeom>
              <a:avLst/>
              <a:gdLst>
                <a:gd name="T0" fmla="*/ 39 w 45"/>
                <a:gd name="T1" fmla="*/ 0 h 31"/>
                <a:gd name="T2" fmla="*/ 45 w 45"/>
                <a:gd name="T3" fmla="*/ 22 h 31"/>
                <a:gd name="T4" fmla="*/ 2 w 45"/>
                <a:gd name="T5" fmla="*/ 31 h 31"/>
                <a:gd name="T6" fmla="*/ 0 w 45"/>
                <a:gd name="T7" fmla="*/ 27 h 31"/>
                <a:gd name="T8" fmla="*/ 39 w 4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1">
                  <a:moveTo>
                    <a:pt x="39" y="0"/>
                  </a:moveTo>
                  <a:cubicBezTo>
                    <a:pt x="41" y="7"/>
                    <a:pt x="42" y="13"/>
                    <a:pt x="45" y="22"/>
                  </a:cubicBezTo>
                  <a:cubicBezTo>
                    <a:pt x="30" y="25"/>
                    <a:pt x="16" y="28"/>
                    <a:pt x="2" y="31"/>
                  </a:cubicBezTo>
                  <a:cubicBezTo>
                    <a:pt x="2" y="29"/>
                    <a:pt x="1" y="28"/>
                    <a:pt x="0" y="27"/>
                  </a:cubicBezTo>
                  <a:cubicBezTo>
                    <a:pt x="13" y="18"/>
                    <a:pt x="25" y="9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0" name="Freeform 31">
              <a:extLst>
                <a:ext uri="{FF2B5EF4-FFF2-40B4-BE49-F238E27FC236}">
                  <a16:creationId xmlns:a16="http://schemas.microsoft.com/office/drawing/2014/main" id="{6DB81998-E977-44BA-93F3-BEB75FA2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1819"/>
              <a:ext cx="49" cy="34"/>
            </a:xfrm>
            <a:custGeom>
              <a:avLst/>
              <a:gdLst>
                <a:gd name="T0" fmla="*/ 39 w 40"/>
                <a:gd name="T1" fmla="*/ 28 h 28"/>
                <a:gd name="T2" fmla="*/ 24 w 40"/>
                <a:gd name="T3" fmla="*/ 26 h 28"/>
                <a:gd name="T4" fmla="*/ 0 w 40"/>
                <a:gd name="T5" fmla="*/ 20 h 28"/>
                <a:gd name="T6" fmla="*/ 3 w 40"/>
                <a:gd name="T7" fmla="*/ 0 h 28"/>
                <a:gd name="T8" fmla="*/ 40 w 40"/>
                <a:gd name="T9" fmla="*/ 23 h 28"/>
                <a:gd name="T10" fmla="*/ 39 w 40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8">
                  <a:moveTo>
                    <a:pt x="39" y="28"/>
                  </a:moveTo>
                  <a:cubicBezTo>
                    <a:pt x="34" y="27"/>
                    <a:pt x="29" y="27"/>
                    <a:pt x="24" y="26"/>
                  </a:cubicBezTo>
                  <a:cubicBezTo>
                    <a:pt x="16" y="24"/>
                    <a:pt x="9" y="22"/>
                    <a:pt x="0" y="20"/>
                  </a:cubicBezTo>
                  <a:cubicBezTo>
                    <a:pt x="1" y="13"/>
                    <a:pt x="2" y="7"/>
                    <a:pt x="3" y="0"/>
                  </a:cubicBezTo>
                  <a:cubicBezTo>
                    <a:pt x="16" y="8"/>
                    <a:pt x="28" y="15"/>
                    <a:pt x="40" y="23"/>
                  </a:cubicBezTo>
                  <a:cubicBezTo>
                    <a:pt x="40" y="24"/>
                    <a:pt x="39" y="26"/>
                    <a:pt x="3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1" name="Freeform 32">
              <a:extLst>
                <a:ext uri="{FF2B5EF4-FFF2-40B4-BE49-F238E27FC236}">
                  <a16:creationId xmlns:a16="http://schemas.microsoft.com/office/drawing/2014/main" id="{6175C7D3-FBAC-49C6-98CA-D7DF6FC43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" y="1000"/>
              <a:ext cx="1044" cy="650"/>
            </a:xfrm>
            <a:custGeom>
              <a:avLst/>
              <a:gdLst>
                <a:gd name="T0" fmla="*/ 120 w 853"/>
                <a:gd name="T1" fmla="*/ 215 h 531"/>
                <a:gd name="T2" fmla="*/ 257 w 853"/>
                <a:gd name="T3" fmla="*/ 25 h 531"/>
                <a:gd name="T4" fmla="*/ 351 w 853"/>
                <a:gd name="T5" fmla="*/ 17 h 531"/>
                <a:gd name="T6" fmla="*/ 531 w 853"/>
                <a:gd name="T7" fmla="*/ 9 h 531"/>
                <a:gd name="T8" fmla="*/ 727 w 853"/>
                <a:gd name="T9" fmla="*/ 192 h 531"/>
                <a:gd name="T10" fmla="*/ 739 w 853"/>
                <a:gd name="T11" fmla="*/ 232 h 531"/>
                <a:gd name="T12" fmla="*/ 836 w 853"/>
                <a:gd name="T13" fmla="*/ 195 h 531"/>
                <a:gd name="T14" fmla="*/ 770 w 853"/>
                <a:gd name="T15" fmla="*/ 306 h 531"/>
                <a:gd name="T16" fmla="*/ 700 w 853"/>
                <a:gd name="T17" fmla="*/ 415 h 531"/>
                <a:gd name="T18" fmla="*/ 266 w 853"/>
                <a:gd name="T19" fmla="*/ 484 h 531"/>
                <a:gd name="T20" fmla="*/ 112 w 853"/>
                <a:gd name="T21" fmla="*/ 297 h 531"/>
                <a:gd name="T22" fmla="*/ 85 w 853"/>
                <a:gd name="T23" fmla="*/ 353 h 531"/>
                <a:gd name="T24" fmla="*/ 10 w 853"/>
                <a:gd name="T25" fmla="*/ 245 h 531"/>
                <a:gd name="T26" fmla="*/ 97 w 853"/>
                <a:gd name="T27" fmla="*/ 241 h 531"/>
                <a:gd name="T28" fmla="*/ 595 w 853"/>
                <a:gd name="T29" fmla="*/ 156 h 531"/>
                <a:gd name="T30" fmla="*/ 523 w 853"/>
                <a:gd name="T31" fmla="*/ 96 h 531"/>
                <a:gd name="T32" fmla="*/ 510 w 853"/>
                <a:gd name="T33" fmla="*/ 129 h 531"/>
                <a:gd name="T34" fmla="*/ 266 w 853"/>
                <a:gd name="T35" fmla="*/ 154 h 531"/>
                <a:gd name="T36" fmla="*/ 368 w 853"/>
                <a:gd name="T37" fmla="*/ 130 h 531"/>
                <a:gd name="T38" fmla="*/ 357 w 853"/>
                <a:gd name="T39" fmla="*/ 96 h 531"/>
                <a:gd name="T40" fmla="*/ 266 w 853"/>
                <a:gd name="T41" fmla="*/ 154 h 531"/>
                <a:gd name="T42" fmla="*/ 423 w 853"/>
                <a:gd name="T43" fmla="*/ 251 h 531"/>
                <a:gd name="T44" fmla="*/ 405 w 853"/>
                <a:gd name="T45" fmla="*/ 364 h 531"/>
                <a:gd name="T46" fmla="*/ 476 w 853"/>
                <a:gd name="T47" fmla="*/ 340 h 531"/>
                <a:gd name="T48" fmla="*/ 459 w 853"/>
                <a:gd name="T49" fmla="*/ 346 h 531"/>
                <a:gd name="T50" fmla="*/ 463 w 853"/>
                <a:gd name="T51" fmla="*/ 360 h 531"/>
                <a:gd name="T52" fmla="*/ 406 w 853"/>
                <a:gd name="T53" fmla="*/ 337 h 531"/>
                <a:gd name="T54" fmla="*/ 427 w 853"/>
                <a:gd name="T55" fmla="*/ 251 h 531"/>
                <a:gd name="T56" fmla="*/ 522 w 853"/>
                <a:gd name="T57" fmla="*/ 235 h 531"/>
                <a:gd name="T58" fmla="*/ 520 w 853"/>
                <a:gd name="T59" fmla="*/ 244 h 531"/>
                <a:gd name="T60" fmla="*/ 404 w 853"/>
                <a:gd name="T61" fmla="*/ 192 h 531"/>
                <a:gd name="T62" fmla="*/ 355 w 853"/>
                <a:gd name="T63" fmla="*/ 246 h 531"/>
                <a:gd name="T64" fmla="*/ 49 w 853"/>
                <a:gd name="T65" fmla="*/ 299 h 531"/>
                <a:gd name="T66" fmla="*/ 71 w 853"/>
                <a:gd name="T67" fmla="*/ 251 h 531"/>
                <a:gd name="T68" fmla="*/ 69 w 853"/>
                <a:gd name="T69" fmla="*/ 301 h 531"/>
                <a:gd name="T70" fmla="*/ 311 w 853"/>
                <a:gd name="T71" fmla="*/ 296 h 531"/>
                <a:gd name="T72" fmla="*/ 298 w 853"/>
                <a:gd name="T73" fmla="*/ 357 h 531"/>
                <a:gd name="T74" fmla="*/ 327 w 853"/>
                <a:gd name="T75" fmla="*/ 323 h 531"/>
                <a:gd name="T76" fmla="*/ 791 w 853"/>
                <a:gd name="T77" fmla="*/ 207 h 531"/>
                <a:gd name="T78" fmla="*/ 796 w 853"/>
                <a:gd name="T79" fmla="*/ 212 h 531"/>
                <a:gd name="T80" fmla="*/ 777 w 853"/>
                <a:gd name="T81" fmla="*/ 270 h 531"/>
                <a:gd name="T82" fmla="*/ 779 w 853"/>
                <a:gd name="T83" fmla="*/ 260 h 531"/>
                <a:gd name="T84" fmla="*/ 791 w 853"/>
                <a:gd name="T85" fmla="*/ 207 h 531"/>
                <a:gd name="T86" fmla="*/ 413 w 853"/>
                <a:gd name="T87" fmla="*/ 443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3" h="531">
                  <a:moveTo>
                    <a:pt x="104" y="261"/>
                  </a:moveTo>
                  <a:cubicBezTo>
                    <a:pt x="99" y="242"/>
                    <a:pt x="107" y="228"/>
                    <a:pt x="120" y="215"/>
                  </a:cubicBezTo>
                  <a:cubicBezTo>
                    <a:pt x="154" y="185"/>
                    <a:pt x="168" y="142"/>
                    <a:pt x="189" y="105"/>
                  </a:cubicBezTo>
                  <a:cubicBezTo>
                    <a:pt x="207" y="74"/>
                    <a:pt x="226" y="44"/>
                    <a:pt x="257" y="25"/>
                  </a:cubicBezTo>
                  <a:cubicBezTo>
                    <a:pt x="268" y="18"/>
                    <a:pt x="284" y="15"/>
                    <a:pt x="297" y="15"/>
                  </a:cubicBezTo>
                  <a:cubicBezTo>
                    <a:pt x="315" y="14"/>
                    <a:pt x="333" y="17"/>
                    <a:pt x="351" y="17"/>
                  </a:cubicBezTo>
                  <a:cubicBezTo>
                    <a:pt x="376" y="19"/>
                    <a:pt x="402" y="21"/>
                    <a:pt x="427" y="20"/>
                  </a:cubicBezTo>
                  <a:cubicBezTo>
                    <a:pt x="462" y="18"/>
                    <a:pt x="497" y="16"/>
                    <a:pt x="531" y="9"/>
                  </a:cubicBezTo>
                  <a:cubicBezTo>
                    <a:pt x="577" y="0"/>
                    <a:pt x="612" y="16"/>
                    <a:pt x="629" y="59"/>
                  </a:cubicBezTo>
                  <a:cubicBezTo>
                    <a:pt x="651" y="111"/>
                    <a:pt x="686" y="153"/>
                    <a:pt x="727" y="192"/>
                  </a:cubicBezTo>
                  <a:cubicBezTo>
                    <a:pt x="737" y="202"/>
                    <a:pt x="739" y="218"/>
                    <a:pt x="745" y="232"/>
                  </a:cubicBezTo>
                  <a:cubicBezTo>
                    <a:pt x="743" y="232"/>
                    <a:pt x="741" y="232"/>
                    <a:pt x="739" y="232"/>
                  </a:cubicBezTo>
                  <a:cubicBezTo>
                    <a:pt x="745" y="216"/>
                    <a:pt x="749" y="198"/>
                    <a:pt x="757" y="184"/>
                  </a:cubicBezTo>
                  <a:cubicBezTo>
                    <a:pt x="772" y="155"/>
                    <a:pt x="824" y="172"/>
                    <a:pt x="836" y="195"/>
                  </a:cubicBezTo>
                  <a:cubicBezTo>
                    <a:pt x="853" y="232"/>
                    <a:pt x="834" y="296"/>
                    <a:pt x="798" y="312"/>
                  </a:cubicBezTo>
                  <a:cubicBezTo>
                    <a:pt x="791" y="316"/>
                    <a:pt x="776" y="312"/>
                    <a:pt x="770" y="306"/>
                  </a:cubicBezTo>
                  <a:cubicBezTo>
                    <a:pt x="760" y="295"/>
                    <a:pt x="753" y="280"/>
                    <a:pt x="746" y="267"/>
                  </a:cubicBezTo>
                  <a:cubicBezTo>
                    <a:pt x="740" y="318"/>
                    <a:pt x="726" y="368"/>
                    <a:pt x="700" y="415"/>
                  </a:cubicBezTo>
                  <a:cubicBezTo>
                    <a:pt x="678" y="455"/>
                    <a:pt x="646" y="483"/>
                    <a:pt x="603" y="496"/>
                  </a:cubicBezTo>
                  <a:cubicBezTo>
                    <a:pt x="490" y="531"/>
                    <a:pt x="377" y="527"/>
                    <a:pt x="266" y="484"/>
                  </a:cubicBezTo>
                  <a:cubicBezTo>
                    <a:pt x="197" y="457"/>
                    <a:pt x="160" y="400"/>
                    <a:pt x="134" y="335"/>
                  </a:cubicBezTo>
                  <a:cubicBezTo>
                    <a:pt x="128" y="322"/>
                    <a:pt x="123" y="310"/>
                    <a:pt x="112" y="297"/>
                  </a:cubicBezTo>
                  <a:cubicBezTo>
                    <a:pt x="112" y="304"/>
                    <a:pt x="113" y="310"/>
                    <a:pt x="112" y="317"/>
                  </a:cubicBezTo>
                  <a:cubicBezTo>
                    <a:pt x="111" y="335"/>
                    <a:pt x="101" y="347"/>
                    <a:pt x="85" y="353"/>
                  </a:cubicBezTo>
                  <a:cubicBezTo>
                    <a:pt x="70" y="358"/>
                    <a:pt x="58" y="353"/>
                    <a:pt x="47" y="342"/>
                  </a:cubicBezTo>
                  <a:cubicBezTo>
                    <a:pt x="21" y="315"/>
                    <a:pt x="0" y="287"/>
                    <a:pt x="10" y="245"/>
                  </a:cubicBezTo>
                  <a:cubicBezTo>
                    <a:pt x="16" y="224"/>
                    <a:pt x="27" y="212"/>
                    <a:pt x="48" y="210"/>
                  </a:cubicBezTo>
                  <a:cubicBezTo>
                    <a:pt x="68" y="208"/>
                    <a:pt x="89" y="222"/>
                    <a:pt x="97" y="241"/>
                  </a:cubicBezTo>
                  <a:cubicBezTo>
                    <a:pt x="99" y="248"/>
                    <a:pt x="102" y="254"/>
                    <a:pt x="104" y="261"/>
                  </a:cubicBezTo>
                  <a:close/>
                  <a:moveTo>
                    <a:pt x="595" y="156"/>
                  </a:moveTo>
                  <a:cubicBezTo>
                    <a:pt x="601" y="116"/>
                    <a:pt x="587" y="98"/>
                    <a:pt x="551" y="96"/>
                  </a:cubicBezTo>
                  <a:cubicBezTo>
                    <a:pt x="541" y="96"/>
                    <a:pt x="532" y="96"/>
                    <a:pt x="523" y="96"/>
                  </a:cubicBezTo>
                  <a:cubicBezTo>
                    <a:pt x="501" y="95"/>
                    <a:pt x="479" y="93"/>
                    <a:pt x="457" y="92"/>
                  </a:cubicBezTo>
                  <a:cubicBezTo>
                    <a:pt x="459" y="117"/>
                    <a:pt x="480" y="134"/>
                    <a:pt x="510" y="129"/>
                  </a:cubicBezTo>
                  <a:cubicBezTo>
                    <a:pt x="543" y="124"/>
                    <a:pt x="570" y="133"/>
                    <a:pt x="595" y="156"/>
                  </a:cubicBezTo>
                  <a:close/>
                  <a:moveTo>
                    <a:pt x="266" y="154"/>
                  </a:moveTo>
                  <a:cubicBezTo>
                    <a:pt x="281" y="147"/>
                    <a:pt x="294" y="138"/>
                    <a:pt x="309" y="134"/>
                  </a:cubicBezTo>
                  <a:cubicBezTo>
                    <a:pt x="328" y="130"/>
                    <a:pt x="348" y="131"/>
                    <a:pt x="368" y="130"/>
                  </a:cubicBezTo>
                  <a:cubicBezTo>
                    <a:pt x="389" y="129"/>
                    <a:pt x="404" y="113"/>
                    <a:pt x="403" y="93"/>
                  </a:cubicBezTo>
                  <a:cubicBezTo>
                    <a:pt x="388" y="94"/>
                    <a:pt x="373" y="96"/>
                    <a:pt x="357" y="96"/>
                  </a:cubicBezTo>
                  <a:cubicBezTo>
                    <a:pt x="340" y="97"/>
                    <a:pt x="323" y="97"/>
                    <a:pt x="305" y="98"/>
                  </a:cubicBezTo>
                  <a:cubicBezTo>
                    <a:pt x="273" y="100"/>
                    <a:pt x="261" y="121"/>
                    <a:pt x="266" y="154"/>
                  </a:cubicBezTo>
                  <a:close/>
                  <a:moveTo>
                    <a:pt x="427" y="251"/>
                  </a:moveTo>
                  <a:cubicBezTo>
                    <a:pt x="425" y="251"/>
                    <a:pt x="424" y="251"/>
                    <a:pt x="423" y="251"/>
                  </a:cubicBezTo>
                  <a:cubicBezTo>
                    <a:pt x="414" y="283"/>
                    <a:pt x="404" y="314"/>
                    <a:pt x="396" y="345"/>
                  </a:cubicBezTo>
                  <a:cubicBezTo>
                    <a:pt x="395" y="351"/>
                    <a:pt x="400" y="360"/>
                    <a:pt x="405" y="364"/>
                  </a:cubicBezTo>
                  <a:cubicBezTo>
                    <a:pt x="416" y="374"/>
                    <a:pt x="460" y="374"/>
                    <a:pt x="473" y="365"/>
                  </a:cubicBezTo>
                  <a:cubicBezTo>
                    <a:pt x="483" y="359"/>
                    <a:pt x="484" y="346"/>
                    <a:pt x="476" y="340"/>
                  </a:cubicBezTo>
                  <a:cubicBezTo>
                    <a:pt x="464" y="333"/>
                    <a:pt x="442" y="339"/>
                    <a:pt x="434" y="354"/>
                  </a:cubicBezTo>
                  <a:cubicBezTo>
                    <a:pt x="443" y="351"/>
                    <a:pt x="451" y="347"/>
                    <a:pt x="459" y="346"/>
                  </a:cubicBezTo>
                  <a:cubicBezTo>
                    <a:pt x="463" y="345"/>
                    <a:pt x="467" y="349"/>
                    <a:pt x="472" y="351"/>
                  </a:cubicBezTo>
                  <a:cubicBezTo>
                    <a:pt x="469" y="355"/>
                    <a:pt x="466" y="360"/>
                    <a:pt x="463" y="360"/>
                  </a:cubicBezTo>
                  <a:cubicBezTo>
                    <a:pt x="448" y="361"/>
                    <a:pt x="433" y="362"/>
                    <a:pt x="418" y="360"/>
                  </a:cubicBezTo>
                  <a:cubicBezTo>
                    <a:pt x="405" y="359"/>
                    <a:pt x="401" y="350"/>
                    <a:pt x="406" y="337"/>
                  </a:cubicBezTo>
                  <a:cubicBezTo>
                    <a:pt x="413" y="319"/>
                    <a:pt x="420" y="301"/>
                    <a:pt x="424" y="282"/>
                  </a:cubicBezTo>
                  <a:cubicBezTo>
                    <a:pt x="427" y="272"/>
                    <a:pt x="426" y="262"/>
                    <a:pt x="427" y="251"/>
                  </a:cubicBezTo>
                  <a:close/>
                  <a:moveTo>
                    <a:pt x="592" y="196"/>
                  </a:moveTo>
                  <a:cubicBezTo>
                    <a:pt x="573" y="220"/>
                    <a:pt x="551" y="235"/>
                    <a:pt x="522" y="235"/>
                  </a:cubicBezTo>
                  <a:cubicBezTo>
                    <a:pt x="489" y="234"/>
                    <a:pt x="483" y="204"/>
                    <a:pt x="470" y="175"/>
                  </a:cubicBezTo>
                  <a:cubicBezTo>
                    <a:pt x="468" y="213"/>
                    <a:pt x="492" y="242"/>
                    <a:pt x="520" y="244"/>
                  </a:cubicBezTo>
                  <a:cubicBezTo>
                    <a:pt x="552" y="247"/>
                    <a:pt x="589" y="223"/>
                    <a:pt x="592" y="196"/>
                  </a:cubicBezTo>
                  <a:close/>
                  <a:moveTo>
                    <a:pt x="404" y="192"/>
                  </a:moveTo>
                  <a:cubicBezTo>
                    <a:pt x="360" y="265"/>
                    <a:pt x="318" y="244"/>
                    <a:pt x="273" y="190"/>
                  </a:cubicBezTo>
                  <a:cubicBezTo>
                    <a:pt x="284" y="227"/>
                    <a:pt x="316" y="251"/>
                    <a:pt x="355" y="246"/>
                  </a:cubicBezTo>
                  <a:cubicBezTo>
                    <a:pt x="382" y="242"/>
                    <a:pt x="401" y="224"/>
                    <a:pt x="404" y="192"/>
                  </a:cubicBezTo>
                  <a:close/>
                  <a:moveTo>
                    <a:pt x="49" y="299"/>
                  </a:moveTo>
                  <a:cubicBezTo>
                    <a:pt x="66" y="314"/>
                    <a:pt x="80" y="312"/>
                    <a:pt x="83" y="296"/>
                  </a:cubicBezTo>
                  <a:cubicBezTo>
                    <a:pt x="87" y="280"/>
                    <a:pt x="86" y="263"/>
                    <a:pt x="71" y="251"/>
                  </a:cubicBezTo>
                  <a:cubicBezTo>
                    <a:pt x="61" y="242"/>
                    <a:pt x="51" y="244"/>
                    <a:pt x="40" y="251"/>
                  </a:cubicBezTo>
                  <a:cubicBezTo>
                    <a:pt x="69" y="258"/>
                    <a:pt x="77" y="272"/>
                    <a:pt x="69" y="301"/>
                  </a:cubicBezTo>
                  <a:cubicBezTo>
                    <a:pt x="63" y="300"/>
                    <a:pt x="58" y="300"/>
                    <a:pt x="49" y="299"/>
                  </a:cubicBezTo>
                  <a:close/>
                  <a:moveTo>
                    <a:pt x="311" y="296"/>
                  </a:moveTo>
                  <a:cubicBezTo>
                    <a:pt x="304" y="306"/>
                    <a:pt x="293" y="315"/>
                    <a:pt x="291" y="326"/>
                  </a:cubicBezTo>
                  <a:cubicBezTo>
                    <a:pt x="288" y="335"/>
                    <a:pt x="292" y="349"/>
                    <a:pt x="298" y="357"/>
                  </a:cubicBezTo>
                  <a:cubicBezTo>
                    <a:pt x="305" y="367"/>
                    <a:pt x="321" y="367"/>
                    <a:pt x="327" y="355"/>
                  </a:cubicBezTo>
                  <a:cubicBezTo>
                    <a:pt x="331" y="347"/>
                    <a:pt x="330" y="333"/>
                    <a:pt x="327" y="323"/>
                  </a:cubicBezTo>
                  <a:cubicBezTo>
                    <a:pt x="325" y="314"/>
                    <a:pt x="317" y="306"/>
                    <a:pt x="311" y="296"/>
                  </a:cubicBezTo>
                  <a:close/>
                  <a:moveTo>
                    <a:pt x="791" y="207"/>
                  </a:moveTo>
                  <a:cubicBezTo>
                    <a:pt x="794" y="209"/>
                    <a:pt x="796" y="212"/>
                    <a:pt x="799" y="215"/>
                  </a:cubicBezTo>
                  <a:cubicBezTo>
                    <a:pt x="798" y="214"/>
                    <a:pt x="797" y="213"/>
                    <a:pt x="796" y="212"/>
                  </a:cubicBezTo>
                  <a:cubicBezTo>
                    <a:pt x="773" y="206"/>
                    <a:pt x="763" y="217"/>
                    <a:pt x="764" y="249"/>
                  </a:cubicBezTo>
                  <a:cubicBezTo>
                    <a:pt x="764" y="259"/>
                    <a:pt x="762" y="270"/>
                    <a:pt x="777" y="270"/>
                  </a:cubicBezTo>
                  <a:cubicBezTo>
                    <a:pt x="791" y="270"/>
                    <a:pt x="796" y="264"/>
                    <a:pt x="796" y="252"/>
                  </a:cubicBezTo>
                  <a:cubicBezTo>
                    <a:pt x="790" y="255"/>
                    <a:pt x="785" y="257"/>
                    <a:pt x="779" y="260"/>
                  </a:cubicBezTo>
                  <a:cubicBezTo>
                    <a:pt x="778" y="252"/>
                    <a:pt x="774" y="243"/>
                    <a:pt x="776" y="236"/>
                  </a:cubicBezTo>
                  <a:cubicBezTo>
                    <a:pt x="778" y="226"/>
                    <a:pt x="785" y="216"/>
                    <a:pt x="791" y="207"/>
                  </a:cubicBezTo>
                  <a:close/>
                  <a:moveTo>
                    <a:pt x="517" y="436"/>
                  </a:moveTo>
                  <a:cubicBezTo>
                    <a:pt x="497" y="400"/>
                    <a:pt x="430" y="403"/>
                    <a:pt x="413" y="443"/>
                  </a:cubicBezTo>
                  <a:cubicBezTo>
                    <a:pt x="448" y="412"/>
                    <a:pt x="482" y="411"/>
                    <a:pt x="517" y="436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2" name="Freeform 33">
              <a:extLst>
                <a:ext uri="{FF2B5EF4-FFF2-40B4-BE49-F238E27FC236}">
                  <a16:creationId xmlns:a16="http://schemas.microsoft.com/office/drawing/2014/main" id="{2E4834AA-50A6-42D0-ACDB-5BD5DADBE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8" y="1820"/>
              <a:ext cx="905" cy="220"/>
            </a:xfrm>
            <a:custGeom>
              <a:avLst/>
              <a:gdLst>
                <a:gd name="T0" fmla="*/ 711 w 740"/>
                <a:gd name="T1" fmla="*/ 31 h 180"/>
                <a:gd name="T2" fmla="*/ 716 w 740"/>
                <a:gd name="T3" fmla="*/ 161 h 180"/>
                <a:gd name="T4" fmla="*/ 554 w 740"/>
                <a:gd name="T5" fmla="*/ 154 h 180"/>
                <a:gd name="T6" fmla="*/ 394 w 740"/>
                <a:gd name="T7" fmla="*/ 145 h 180"/>
                <a:gd name="T8" fmla="*/ 230 w 740"/>
                <a:gd name="T9" fmla="*/ 151 h 180"/>
                <a:gd name="T10" fmla="*/ 23 w 740"/>
                <a:gd name="T11" fmla="*/ 151 h 180"/>
                <a:gd name="T12" fmla="*/ 22 w 740"/>
                <a:gd name="T13" fmla="*/ 32 h 180"/>
                <a:gd name="T14" fmla="*/ 543 w 740"/>
                <a:gd name="T15" fmla="*/ 54 h 180"/>
                <a:gd name="T16" fmla="*/ 582 w 740"/>
                <a:gd name="T17" fmla="*/ 49 h 180"/>
                <a:gd name="T18" fmla="*/ 529 w 740"/>
                <a:gd name="T19" fmla="*/ 78 h 180"/>
                <a:gd name="T20" fmla="*/ 576 w 740"/>
                <a:gd name="T21" fmla="*/ 131 h 180"/>
                <a:gd name="T22" fmla="*/ 537 w 740"/>
                <a:gd name="T23" fmla="*/ 108 h 180"/>
                <a:gd name="T24" fmla="*/ 580 w 740"/>
                <a:gd name="T25" fmla="*/ 88 h 180"/>
                <a:gd name="T26" fmla="*/ 368 w 740"/>
                <a:gd name="T27" fmla="*/ 102 h 180"/>
                <a:gd name="T28" fmla="*/ 375 w 740"/>
                <a:gd name="T29" fmla="*/ 119 h 180"/>
                <a:gd name="T30" fmla="*/ 422 w 740"/>
                <a:gd name="T31" fmla="*/ 98 h 180"/>
                <a:gd name="T32" fmla="*/ 388 w 740"/>
                <a:gd name="T33" fmla="*/ 71 h 180"/>
                <a:gd name="T34" fmla="*/ 391 w 740"/>
                <a:gd name="T35" fmla="*/ 46 h 180"/>
                <a:gd name="T36" fmla="*/ 418 w 740"/>
                <a:gd name="T37" fmla="*/ 42 h 180"/>
                <a:gd name="T38" fmla="*/ 366 w 740"/>
                <a:gd name="T39" fmla="*/ 58 h 180"/>
                <a:gd name="T40" fmla="*/ 415 w 740"/>
                <a:gd name="T41" fmla="*/ 94 h 180"/>
                <a:gd name="T42" fmla="*/ 250 w 740"/>
                <a:gd name="T43" fmla="*/ 37 h 180"/>
                <a:gd name="T44" fmla="*/ 268 w 740"/>
                <a:gd name="T45" fmla="*/ 89 h 180"/>
                <a:gd name="T46" fmla="*/ 310 w 740"/>
                <a:gd name="T47" fmla="*/ 121 h 180"/>
                <a:gd name="T48" fmla="*/ 294 w 740"/>
                <a:gd name="T49" fmla="*/ 82 h 180"/>
                <a:gd name="T50" fmla="*/ 250 w 740"/>
                <a:gd name="T51" fmla="*/ 37 h 180"/>
                <a:gd name="T52" fmla="*/ 468 w 740"/>
                <a:gd name="T53" fmla="*/ 121 h 180"/>
                <a:gd name="T54" fmla="*/ 486 w 740"/>
                <a:gd name="T55" fmla="*/ 50 h 180"/>
                <a:gd name="T56" fmla="*/ 511 w 740"/>
                <a:gd name="T57" fmla="*/ 42 h 180"/>
                <a:gd name="T58" fmla="*/ 443 w 740"/>
                <a:gd name="T59" fmla="*/ 46 h 180"/>
                <a:gd name="T60" fmla="*/ 162 w 740"/>
                <a:gd name="T61" fmla="*/ 49 h 180"/>
                <a:gd name="T62" fmla="*/ 193 w 740"/>
                <a:gd name="T63" fmla="*/ 55 h 180"/>
                <a:gd name="T64" fmla="*/ 209 w 740"/>
                <a:gd name="T65" fmla="*/ 126 h 180"/>
                <a:gd name="T66" fmla="*/ 228 w 740"/>
                <a:gd name="T67" fmla="*/ 47 h 180"/>
                <a:gd name="T68" fmla="*/ 162 w 740"/>
                <a:gd name="T69" fmla="*/ 49 h 180"/>
                <a:gd name="T70" fmla="*/ 347 w 740"/>
                <a:gd name="T71" fmla="*/ 115 h 180"/>
                <a:gd name="T72" fmla="*/ 338 w 740"/>
                <a:gd name="T73" fmla="*/ 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0" h="180">
                  <a:moveTo>
                    <a:pt x="368" y="4"/>
                  </a:moveTo>
                  <a:cubicBezTo>
                    <a:pt x="486" y="1"/>
                    <a:pt x="599" y="11"/>
                    <a:pt x="711" y="31"/>
                  </a:cubicBezTo>
                  <a:cubicBezTo>
                    <a:pt x="728" y="34"/>
                    <a:pt x="740" y="37"/>
                    <a:pt x="734" y="61"/>
                  </a:cubicBezTo>
                  <a:cubicBezTo>
                    <a:pt x="725" y="94"/>
                    <a:pt x="721" y="127"/>
                    <a:pt x="716" y="161"/>
                  </a:cubicBezTo>
                  <a:cubicBezTo>
                    <a:pt x="714" y="180"/>
                    <a:pt x="701" y="177"/>
                    <a:pt x="690" y="175"/>
                  </a:cubicBezTo>
                  <a:cubicBezTo>
                    <a:pt x="645" y="168"/>
                    <a:pt x="600" y="159"/>
                    <a:pt x="554" y="154"/>
                  </a:cubicBezTo>
                  <a:cubicBezTo>
                    <a:pt x="523" y="150"/>
                    <a:pt x="491" y="151"/>
                    <a:pt x="459" y="150"/>
                  </a:cubicBezTo>
                  <a:cubicBezTo>
                    <a:pt x="437" y="148"/>
                    <a:pt x="416" y="145"/>
                    <a:pt x="394" y="145"/>
                  </a:cubicBezTo>
                  <a:cubicBezTo>
                    <a:pt x="365" y="144"/>
                    <a:pt x="336" y="146"/>
                    <a:pt x="307" y="147"/>
                  </a:cubicBezTo>
                  <a:cubicBezTo>
                    <a:pt x="281" y="148"/>
                    <a:pt x="255" y="148"/>
                    <a:pt x="230" y="151"/>
                  </a:cubicBezTo>
                  <a:cubicBezTo>
                    <a:pt x="172" y="158"/>
                    <a:pt x="115" y="165"/>
                    <a:pt x="58" y="174"/>
                  </a:cubicBezTo>
                  <a:cubicBezTo>
                    <a:pt x="31" y="178"/>
                    <a:pt x="29" y="178"/>
                    <a:pt x="23" y="151"/>
                  </a:cubicBezTo>
                  <a:cubicBezTo>
                    <a:pt x="16" y="120"/>
                    <a:pt x="11" y="88"/>
                    <a:pt x="4" y="57"/>
                  </a:cubicBezTo>
                  <a:cubicBezTo>
                    <a:pt x="0" y="41"/>
                    <a:pt x="7" y="34"/>
                    <a:pt x="22" y="32"/>
                  </a:cubicBezTo>
                  <a:cubicBezTo>
                    <a:pt x="138" y="12"/>
                    <a:pt x="254" y="0"/>
                    <a:pt x="368" y="4"/>
                  </a:cubicBezTo>
                  <a:close/>
                  <a:moveTo>
                    <a:pt x="543" y="54"/>
                  </a:moveTo>
                  <a:cubicBezTo>
                    <a:pt x="556" y="54"/>
                    <a:pt x="569" y="54"/>
                    <a:pt x="582" y="54"/>
                  </a:cubicBezTo>
                  <a:cubicBezTo>
                    <a:pt x="582" y="52"/>
                    <a:pt x="582" y="51"/>
                    <a:pt x="582" y="49"/>
                  </a:cubicBezTo>
                  <a:cubicBezTo>
                    <a:pt x="577" y="48"/>
                    <a:pt x="571" y="48"/>
                    <a:pt x="566" y="47"/>
                  </a:cubicBezTo>
                  <a:cubicBezTo>
                    <a:pt x="533" y="46"/>
                    <a:pt x="533" y="46"/>
                    <a:pt x="529" y="78"/>
                  </a:cubicBezTo>
                  <a:cubicBezTo>
                    <a:pt x="524" y="125"/>
                    <a:pt x="524" y="125"/>
                    <a:pt x="569" y="131"/>
                  </a:cubicBezTo>
                  <a:cubicBezTo>
                    <a:pt x="571" y="131"/>
                    <a:pt x="573" y="131"/>
                    <a:pt x="576" y="131"/>
                  </a:cubicBezTo>
                  <a:cubicBezTo>
                    <a:pt x="576" y="127"/>
                    <a:pt x="577" y="120"/>
                    <a:pt x="577" y="119"/>
                  </a:cubicBezTo>
                  <a:cubicBezTo>
                    <a:pt x="564" y="115"/>
                    <a:pt x="551" y="112"/>
                    <a:pt x="537" y="108"/>
                  </a:cubicBezTo>
                  <a:cubicBezTo>
                    <a:pt x="537" y="102"/>
                    <a:pt x="538" y="96"/>
                    <a:pt x="539" y="88"/>
                  </a:cubicBezTo>
                  <a:cubicBezTo>
                    <a:pt x="552" y="88"/>
                    <a:pt x="565" y="88"/>
                    <a:pt x="580" y="88"/>
                  </a:cubicBezTo>
                  <a:cubicBezTo>
                    <a:pt x="566" y="75"/>
                    <a:pt x="532" y="93"/>
                    <a:pt x="543" y="54"/>
                  </a:cubicBezTo>
                  <a:close/>
                  <a:moveTo>
                    <a:pt x="368" y="102"/>
                  </a:moveTo>
                  <a:cubicBezTo>
                    <a:pt x="366" y="103"/>
                    <a:pt x="364" y="105"/>
                    <a:pt x="363" y="106"/>
                  </a:cubicBezTo>
                  <a:cubicBezTo>
                    <a:pt x="367" y="111"/>
                    <a:pt x="370" y="118"/>
                    <a:pt x="375" y="119"/>
                  </a:cubicBezTo>
                  <a:cubicBezTo>
                    <a:pt x="384" y="122"/>
                    <a:pt x="396" y="123"/>
                    <a:pt x="404" y="119"/>
                  </a:cubicBezTo>
                  <a:cubicBezTo>
                    <a:pt x="412" y="116"/>
                    <a:pt x="422" y="106"/>
                    <a:pt x="422" y="98"/>
                  </a:cubicBezTo>
                  <a:cubicBezTo>
                    <a:pt x="423" y="92"/>
                    <a:pt x="414" y="82"/>
                    <a:pt x="407" y="76"/>
                  </a:cubicBezTo>
                  <a:cubicBezTo>
                    <a:pt x="402" y="73"/>
                    <a:pt x="394" y="74"/>
                    <a:pt x="388" y="71"/>
                  </a:cubicBezTo>
                  <a:cubicBezTo>
                    <a:pt x="383" y="68"/>
                    <a:pt x="380" y="62"/>
                    <a:pt x="376" y="57"/>
                  </a:cubicBezTo>
                  <a:cubicBezTo>
                    <a:pt x="381" y="54"/>
                    <a:pt x="385" y="47"/>
                    <a:pt x="391" y="46"/>
                  </a:cubicBezTo>
                  <a:cubicBezTo>
                    <a:pt x="399" y="45"/>
                    <a:pt x="408" y="47"/>
                    <a:pt x="417" y="48"/>
                  </a:cubicBezTo>
                  <a:cubicBezTo>
                    <a:pt x="417" y="46"/>
                    <a:pt x="417" y="44"/>
                    <a:pt x="418" y="42"/>
                  </a:cubicBezTo>
                  <a:cubicBezTo>
                    <a:pt x="410" y="40"/>
                    <a:pt x="403" y="37"/>
                    <a:pt x="395" y="37"/>
                  </a:cubicBezTo>
                  <a:cubicBezTo>
                    <a:pt x="381" y="37"/>
                    <a:pt x="368" y="42"/>
                    <a:pt x="366" y="58"/>
                  </a:cubicBezTo>
                  <a:cubicBezTo>
                    <a:pt x="363" y="74"/>
                    <a:pt x="375" y="78"/>
                    <a:pt x="389" y="82"/>
                  </a:cubicBezTo>
                  <a:cubicBezTo>
                    <a:pt x="397" y="84"/>
                    <a:pt x="405" y="89"/>
                    <a:pt x="415" y="94"/>
                  </a:cubicBezTo>
                  <a:cubicBezTo>
                    <a:pt x="399" y="114"/>
                    <a:pt x="384" y="108"/>
                    <a:pt x="368" y="102"/>
                  </a:cubicBezTo>
                  <a:close/>
                  <a:moveTo>
                    <a:pt x="250" y="37"/>
                  </a:moveTo>
                  <a:cubicBezTo>
                    <a:pt x="251" y="70"/>
                    <a:pt x="253" y="97"/>
                    <a:pt x="254" y="125"/>
                  </a:cubicBezTo>
                  <a:cubicBezTo>
                    <a:pt x="276" y="118"/>
                    <a:pt x="257" y="97"/>
                    <a:pt x="268" y="89"/>
                  </a:cubicBezTo>
                  <a:cubicBezTo>
                    <a:pt x="287" y="89"/>
                    <a:pt x="287" y="89"/>
                    <a:pt x="297" y="109"/>
                  </a:cubicBezTo>
                  <a:cubicBezTo>
                    <a:pt x="300" y="114"/>
                    <a:pt x="306" y="117"/>
                    <a:pt x="310" y="121"/>
                  </a:cubicBezTo>
                  <a:cubicBezTo>
                    <a:pt x="312" y="119"/>
                    <a:pt x="313" y="118"/>
                    <a:pt x="315" y="116"/>
                  </a:cubicBezTo>
                  <a:cubicBezTo>
                    <a:pt x="308" y="105"/>
                    <a:pt x="301" y="94"/>
                    <a:pt x="294" y="82"/>
                  </a:cubicBezTo>
                  <a:cubicBezTo>
                    <a:pt x="298" y="71"/>
                    <a:pt x="302" y="54"/>
                    <a:pt x="297" y="51"/>
                  </a:cubicBezTo>
                  <a:cubicBezTo>
                    <a:pt x="284" y="43"/>
                    <a:pt x="267" y="42"/>
                    <a:pt x="250" y="37"/>
                  </a:cubicBezTo>
                  <a:close/>
                  <a:moveTo>
                    <a:pt x="471" y="49"/>
                  </a:moveTo>
                  <a:cubicBezTo>
                    <a:pt x="470" y="74"/>
                    <a:pt x="469" y="98"/>
                    <a:pt x="468" y="121"/>
                  </a:cubicBezTo>
                  <a:cubicBezTo>
                    <a:pt x="472" y="122"/>
                    <a:pt x="475" y="122"/>
                    <a:pt x="478" y="123"/>
                  </a:cubicBezTo>
                  <a:cubicBezTo>
                    <a:pt x="484" y="99"/>
                    <a:pt x="476" y="74"/>
                    <a:pt x="486" y="50"/>
                  </a:cubicBezTo>
                  <a:cubicBezTo>
                    <a:pt x="494" y="50"/>
                    <a:pt x="502" y="49"/>
                    <a:pt x="511" y="49"/>
                  </a:cubicBezTo>
                  <a:cubicBezTo>
                    <a:pt x="511" y="46"/>
                    <a:pt x="511" y="44"/>
                    <a:pt x="511" y="42"/>
                  </a:cubicBezTo>
                  <a:cubicBezTo>
                    <a:pt x="489" y="42"/>
                    <a:pt x="466" y="42"/>
                    <a:pt x="444" y="42"/>
                  </a:cubicBezTo>
                  <a:cubicBezTo>
                    <a:pt x="444" y="43"/>
                    <a:pt x="443" y="44"/>
                    <a:pt x="443" y="46"/>
                  </a:cubicBezTo>
                  <a:cubicBezTo>
                    <a:pt x="452" y="46"/>
                    <a:pt x="460" y="47"/>
                    <a:pt x="471" y="49"/>
                  </a:cubicBezTo>
                  <a:close/>
                  <a:moveTo>
                    <a:pt x="162" y="49"/>
                  </a:moveTo>
                  <a:cubicBezTo>
                    <a:pt x="162" y="51"/>
                    <a:pt x="162" y="53"/>
                    <a:pt x="162" y="55"/>
                  </a:cubicBezTo>
                  <a:cubicBezTo>
                    <a:pt x="171" y="55"/>
                    <a:pt x="181" y="55"/>
                    <a:pt x="193" y="55"/>
                  </a:cubicBezTo>
                  <a:cubicBezTo>
                    <a:pt x="193" y="70"/>
                    <a:pt x="193" y="83"/>
                    <a:pt x="193" y="96"/>
                  </a:cubicBezTo>
                  <a:cubicBezTo>
                    <a:pt x="193" y="121"/>
                    <a:pt x="195" y="125"/>
                    <a:pt x="209" y="126"/>
                  </a:cubicBezTo>
                  <a:cubicBezTo>
                    <a:pt x="207" y="102"/>
                    <a:pt x="204" y="77"/>
                    <a:pt x="202" y="54"/>
                  </a:cubicBezTo>
                  <a:cubicBezTo>
                    <a:pt x="212" y="52"/>
                    <a:pt x="220" y="50"/>
                    <a:pt x="228" y="47"/>
                  </a:cubicBezTo>
                  <a:cubicBezTo>
                    <a:pt x="228" y="46"/>
                    <a:pt x="228" y="44"/>
                    <a:pt x="227" y="42"/>
                  </a:cubicBezTo>
                  <a:cubicBezTo>
                    <a:pt x="205" y="45"/>
                    <a:pt x="184" y="47"/>
                    <a:pt x="162" y="49"/>
                  </a:cubicBezTo>
                  <a:close/>
                  <a:moveTo>
                    <a:pt x="338" y="122"/>
                  </a:moveTo>
                  <a:cubicBezTo>
                    <a:pt x="342" y="119"/>
                    <a:pt x="347" y="117"/>
                    <a:pt x="347" y="115"/>
                  </a:cubicBezTo>
                  <a:cubicBezTo>
                    <a:pt x="346" y="90"/>
                    <a:pt x="345" y="65"/>
                    <a:pt x="344" y="39"/>
                  </a:cubicBezTo>
                  <a:cubicBezTo>
                    <a:pt x="342" y="40"/>
                    <a:pt x="340" y="40"/>
                    <a:pt x="338" y="40"/>
                  </a:cubicBezTo>
                  <a:cubicBezTo>
                    <a:pt x="338" y="66"/>
                    <a:pt x="338" y="92"/>
                    <a:pt x="33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3" name="Freeform 34">
              <a:extLst>
                <a:ext uri="{FF2B5EF4-FFF2-40B4-BE49-F238E27FC236}">
                  <a16:creationId xmlns:a16="http://schemas.microsoft.com/office/drawing/2014/main" id="{55CDE024-52FA-4A68-BA76-18C7F0378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841"/>
              <a:ext cx="777" cy="421"/>
            </a:xfrm>
            <a:custGeom>
              <a:avLst/>
              <a:gdLst>
                <a:gd name="T0" fmla="*/ 8 w 635"/>
                <a:gd name="T1" fmla="*/ 344 h 344"/>
                <a:gd name="T2" fmla="*/ 29 w 635"/>
                <a:gd name="T3" fmla="*/ 295 h 344"/>
                <a:gd name="T4" fmla="*/ 8 w 635"/>
                <a:gd name="T5" fmla="*/ 290 h 344"/>
                <a:gd name="T6" fmla="*/ 34 w 635"/>
                <a:gd name="T7" fmla="*/ 264 h 344"/>
                <a:gd name="T8" fmla="*/ 16 w 635"/>
                <a:gd name="T9" fmla="*/ 248 h 344"/>
                <a:gd name="T10" fmla="*/ 41 w 635"/>
                <a:gd name="T11" fmla="*/ 228 h 344"/>
                <a:gd name="T12" fmla="*/ 31 w 635"/>
                <a:gd name="T13" fmla="*/ 211 h 344"/>
                <a:gd name="T14" fmla="*/ 55 w 635"/>
                <a:gd name="T15" fmla="*/ 192 h 344"/>
                <a:gd name="T16" fmla="*/ 54 w 635"/>
                <a:gd name="T17" fmla="*/ 170 h 344"/>
                <a:gd name="T18" fmla="*/ 82 w 635"/>
                <a:gd name="T19" fmla="*/ 165 h 344"/>
                <a:gd name="T20" fmla="*/ 76 w 635"/>
                <a:gd name="T21" fmla="*/ 145 h 344"/>
                <a:gd name="T22" fmla="*/ 96 w 635"/>
                <a:gd name="T23" fmla="*/ 140 h 344"/>
                <a:gd name="T24" fmla="*/ 95 w 635"/>
                <a:gd name="T25" fmla="*/ 138 h 344"/>
                <a:gd name="T26" fmla="*/ 125 w 635"/>
                <a:gd name="T27" fmla="*/ 123 h 344"/>
                <a:gd name="T28" fmla="*/ 122 w 635"/>
                <a:gd name="T29" fmla="*/ 117 h 344"/>
                <a:gd name="T30" fmla="*/ 137 w 635"/>
                <a:gd name="T31" fmla="*/ 49 h 344"/>
                <a:gd name="T32" fmla="*/ 147 w 635"/>
                <a:gd name="T33" fmla="*/ 16 h 344"/>
                <a:gd name="T34" fmla="*/ 156 w 635"/>
                <a:gd name="T35" fmla="*/ 16 h 344"/>
                <a:gd name="T36" fmla="*/ 168 w 635"/>
                <a:gd name="T37" fmla="*/ 99 h 344"/>
                <a:gd name="T38" fmla="*/ 173 w 635"/>
                <a:gd name="T39" fmla="*/ 100 h 344"/>
                <a:gd name="T40" fmla="*/ 201 w 635"/>
                <a:gd name="T41" fmla="*/ 3 h 344"/>
                <a:gd name="T42" fmla="*/ 209 w 635"/>
                <a:gd name="T43" fmla="*/ 3 h 344"/>
                <a:gd name="T44" fmla="*/ 223 w 635"/>
                <a:gd name="T45" fmla="*/ 87 h 344"/>
                <a:gd name="T46" fmla="*/ 226 w 635"/>
                <a:gd name="T47" fmla="*/ 88 h 344"/>
                <a:gd name="T48" fmla="*/ 246 w 635"/>
                <a:gd name="T49" fmla="*/ 4 h 344"/>
                <a:gd name="T50" fmla="*/ 249 w 635"/>
                <a:gd name="T51" fmla="*/ 5 h 344"/>
                <a:gd name="T52" fmla="*/ 265 w 635"/>
                <a:gd name="T53" fmla="*/ 99 h 344"/>
                <a:gd name="T54" fmla="*/ 271 w 635"/>
                <a:gd name="T55" fmla="*/ 98 h 344"/>
                <a:gd name="T56" fmla="*/ 296 w 635"/>
                <a:gd name="T57" fmla="*/ 6 h 344"/>
                <a:gd name="T58" fmla="*/ 328 w 635"/>
                <a:gd name="T59" fmla="*/ 95 h 344"/>
                <a:gd name="T60" fmla="*/ 344 w 635"/>
                <a:gd name="T61" fmla="*/ 0 h 344"/>
                <a:gd name="T62" fmla="*/ 370 w 635"/>
                <a:gd name="T63" fmla="*/ 102 h 344"/>
                <a:gd name="T64" fmla="*/ 392 w 635"/>
                <a:gd name="T65" fmla="*/ 10 h 344"/>
                <a:gd name="T66" fmla="*/ 421 w 635"/>
                <a:gd name="T67" fmla="*/ 99 h 344"/>
                <a:gd name="T68" fmla="*/ 436 w 635"/>
                <a:gd name="T69" fmla="*/ 12 h 344"/>
                <a:gd name="T70" fmla="*/ 442 w 635"/>
                <a:gd name="T71" fmla="*/ 12 h 344"/>
                <a:gd name="T72" fmla="*/ 462 w 635"/>
                <a:gd name="T73" fmla="*/ 97 h 344"/>
                <a:gd name="T74" fmla="*/ 488 w 635"/>
                <a:gd name="T75" fmla="*/ 17 h 344"/>
                <a:gd name="T76" fmla="*/ 497 w 635"/>
                <a:gd name="T77" fmla="*/ 56 h 344"/>
                <a:gd name="T78" fmla="*/ 516 w 635"/>
                <a:gd name="T79" fmla="*/ 102 h 344"/>
                <a:gd name="T80" fmla="*/ 520 w 635"/>
                <a:gd name="T81" fmla="*/ 119 h 344"/>
                <a:gd name="T82" fmla="*/ 543 w 635"/>
                <a:gd name="T83" fmla="*/ 145 h 344"/>
                <a:gd name="T84" fmla="*/ 577 w 635"/>
                <a:gd name="T85" fmla="*/ 149 h 344"/>
                <a:gd name="T86" fmla="*/ 563 w 635"/>
                <a:gd name="T87" fmla="*/ 161 h 344"/>
                <a:gd name="T88" fmla="*/ 584 w 635"/>
                <a:gd name="T89" fmla="*/ 189 h 344"/>
                <a:gd name="T90" fmla="*/ 607 w 635"/>
                <a:gd name="T91" fmla="*/ 196 h 344"/>
                <a:gd name="T92" fmla="*/ 599 w 635"/>
                <a:gd name="T93" fmla="*/ 215 h 344"/>
                <a:gd name="T94" fmla="*/ 625 w 635"/>
                <a:gd name="T95" fmla="*/ 225 h 344"/>
                <a:gd name="T96" fmla="*/ 606 w 635"/>
                <a:gd name="T97" fmla="*/ 238 h 344"/>
                <a:gd name="T98" fmla="*/ 634 w 635"/>
                <a:gd name="T99" fmla="*/ 252 h 344"/>
                <a:gd name="T100" fmla="*/ 616 w 635"/>
                <a:gd name="T101" fmla="*/ 261 h 344"/>
                <a:gd name="T102" fmla="*/ 635 w 635"/>
                <a:gd name="T103" fmla="*/ 304 h 344"/>
                <a:gd name="T104" fmla="*/ 629 w 635"/>
                <a:gd name="T105" fmla="*/ 308 h 344"/>
                <a:gd name="T106" fmla="*/ 619 w 635"/>
                <a:gd name="T107" fmla="*/ 302 h 344"/>
                <a:gd name="T108" fmla="*/ 538 w 635"/>
                <a:gd name="T109" fmla="*/ 181 h 344"/>
                <a:gd name="T110" fmla="*/ 441 w 635"/>
                <a:gd name="T111" fmla="*/ 129 h 344"/>
                <a:gd name="T112" fmla="*/ 272 w 635"/>
                <a:gd name="T113" fmla="*/ 138 h 344"/>
                <a:gd name="T114" fmla="*/ 201 w 635"/>
                <a:gd name="T115" fmla="*/ 134 h 344"/>
                <a:gd name="T116" fmla="*/ 144 w 635"/>
                <a:gd name="T117" fmla="*/ 152 h 344"/>
                <a:gd name="T118" fmla="*/ 78 w 635"/>
                <a:gd name="T119" fmla="*/ 238 h 344"/>
                <a:gd name="T120" fmla="*/ 8 w 635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5" h="344">
                  <a:moveTo>
                    <a:pt x="8" y="344"/>
                  </a:moveTo>
                  <a:cubicBezTo>
                    <a:pt x="0" y="324"/>
                    <a:pt x="5" y="307"/>
                    <a:pt x="29" y="295"/>
                  </a:cubicBezTo>
                  <a:cubicBezTo>
                    <a:pt x="18" y="293"/>
                    <a:pt x="13" y="291"/>
                    <a:pt x="8" y="290"/>
                  </a:cubicBezTo>
                  <a:cubicBezTo>
                    <a:pt x="2" y="266"/>
                    <a:pt x="28" y="274"/>
                    <a:pt x="34" y="264"/>
                  </a:cubicBezTo>
                  <a:cubicBezTo>
                    <a:pt x="27" y="259"/>
                    <a:pt x="22" y="254"/>
                    <a:pt x="16" y="248"/>
                  </a:cubicBezTo>
                  <a:cubicBezTo>
                    <a:pt x="25" y="241"/>
                    <a:pt x="34" y="234"/>
                    <a:pt x="41" y="228"/>
                  </a:cubicBezTo>
                  <a:cubicBezTo>
                    <a:pt x="38" y="225"/>
                    <a:pt x="29" y="214"/>
                    <a:pt x="31" y="211"/>
                  </a:cubicBezTo>
                  <a:cubicBezTo>
                    <a:pt x="37" y="203"/>
                    <a:pt x="47" y="198"/>
                    <a:pt x="55" y="192"/>
                  </a:cubicBezTo>
                  <a:cubicBezTo>
                    <a:pt x="55" y="186"/>
                    <a:pt x="51" y="171"/>
                    <a:pt x="54" y="170"/>
                  </a:cubicBezTo>
                  <a:cubicBezTo>
                    <a:pt x="62" y="165"/>
                    <a:pt x="74" y="166"/>
                    <a:pt x="82" y="165"/>
                  </a:cubicBezTo>
                  <a:cubicBezTo>
                    <a:pt x="80" y="158"/>
                    <a:pt x="78" y="151"/>
                    <a:pt x="76" y="145"/>
                  </a:cubicBezTo>
                  <a:cubicBezTo>
                    <a:pt x="83" y="143"/>
                    <a:pt x="90" y="142"/>
                    <a:pt x="96" y="140"/>
                  </a:cubicBezTo>
                  <a:cubicBezTo>
                    <a:pt x="96" y="139"/>
                    <a:pt x="95" y="139"/>
                    <a:pt x="95" y="138"/>
                  </a:cubicBezTo>
                  <a:cubicBezTo>
                    <a:pt x="104" y="133"/>
                    <a:pt x="114" y="128"/>
                    <a:pt x="125" y="123"/>
                  </a:cubicBezTo>
                  <a:cubicBezTo>
                    <a:pt x="125" y="123"/>
                    <a:pt x="121" y="118"/>
                    <a:pt x="122" y="117"/>
                  </a:cubicBezTo>
                  <a:cubicBezTo>
                    <a:pt x="141" y="97"/>
                    <a:pt x="130" y="71"/>
                    <a:pt x="137" y="49"/>
                  </a:cubicBezTo>
                  <a:cubicBezTo>
                    <a:pt x="141" y="38"/>
                    <a:pt x="144" y="27"/>
                    <a:pt x="147" y="16"/>
                  </a:cubicBezTo>
                  <a:cubicBezTo>
                    <a:pt x="150" y="16"/>
                    <a:pt x="153" y="16"/>
                    <a:pt x="156" y="16"/>
                  </a:cubicBezTo>
                  <a:cubicBezTo>
                    <a:pt x="160" y="44"/>
                    <a:pt x="164" y="71"/>
                    <a:pt x="168" y="99"/>
                  </a:cubicBezTo>
                  <a:cubicBezTo>
                    <a:pt x="170" y="99"/>
                    <a:pt x="171" y="99"/>
                    <a:pt x="173" y="100"/>
                  </a:cubicBezTo>
                  <a:cubicBezTo>
                    <a:pt x="182" y="68"/>
                    <a:pt x="192" y="35"/>
                    <a:pt x="201" y="3"/>
                  </a:cubicBezTo>
                  <a:cubicBezTo>
                    <a:pt x="204" y="3"/>
                    <a:pt x="206" y="3"/>
                    <a:pt x="209" y="3"/>
                  </a:cubicBezTo>
                  <a:cubicBezTo>
                    <a:pt x="213" y="31"/>
                    <a:pt x="218" y="59"/>
                    <a:pt x="223" y="87"/>
                  </a:cubicBezTo>
                  <a:cubicBezTo>
                    <a:pt x="224" y="87"/>
                    <a:pt x="225" y="87"/>
                    <a:pt x="226" y="88"/>
                  </a:cubicBezTo>
                  <a:cubicBezTo>
                    <a:pt x="232" y="60"/>
                    <a:pt x="239" y="32"/>
                    <a:pt x="246" y="4"/>
                  </a:cubicBezTo>
                  <a:cubicBezTo>
                    <a:pt x="247" y="5"/>
                    <a:pt x="248" y="5"/>
                    <a:pt x="249" y="5"/>
                  </a:cubicBezTo>
                  <a:cubicBezTo>
                    <a:pt x="255" y="36"/>
                    <a:pt x="260" y="68"/>
                    <a:pt x="265" y="99"/>
                  </a:cubicBezTo>
                  <a:cubicBezTo>
                    <a:pt x="267" y="99"/>
                    <a:pt x="269" y="99"/>
                    <a:pt x="271" y="98"/>
                  </a:cubicBezTo>
                  <a:cubicBezTo>
                    <a:pt x="279" y="69"/>
                    <a:pt x="287" y="40"/>
                    <a:pt x="296" y="6"/>
                  </a:cubicBezTo>
                  <a:cubicBezTo>
                    <a:pt x="325" y="33"/>
                    <a:pt x="306" y="71"/>
                    <a:pt x="328" y="95"/>
                  </a:cubicBezTo>
                  <a:cubicBezTo>
                    <a:pt x="324" y="62"/>
                    <a:pt x="326" y="31"/>
                    <a:pt x="344" y="0"/>
                  </a:cubicBezTo>
                  <a:cubicBezTo>
                    <a:pt x="374" y="28"/>
                    <a:pt x="353" y="68"/>
                    <a:pt x="370" y="102"/>
                  </a:cubicBezTo>
                  <a:cubicBezTo>
                    <a:pt x="379" y="70"/>
                    <a:pt x="369" y="36"/>
                    <a:pt x="392" y="10"/>
                  </a:cubicBezTo>
                  <a:cubicBezTo>
                    <a:pt x="414" y="37"/>
                    <a:pt x="413" y="69"/>
                    <a:pt x="421" y="99"/>
                  </a:cubicBezTo>
                  <a:cubicBezTo>
                    <a:pt x="426" y="70"/>
                    <a:pt x="431" y="41"/>
                    <a:pt x="436" y="12"/>
                  </a:cubicBezTo>
                  <a:cubicBezTo>
                    <a:pt x="438" y="12"/>
                    <a:pt x="440" y="12"/>
                    <a:pt x="442" y="12"/>
                  </a:cubicBezTo>
                  <a:cubicBezTo>
                    <a:pt x="448" y="41"/>
                    <a:pt x="455" y="69"/>
                    <a:pt x="462" y="97"/>
                  </a:cubicBezTo>
                  <a:cubicBezTo>
                    <a:pt x="474" y="72"/>
                    <a:pt x="463" y="40"/>
                    <a:pt x="488" y="17"/>
                  </a:cubicBezTo>
                  <a:cubicBezTo>
                    <a:pt x="491" y="30"/>
                    <a:pt x="495" y="43"/>
                    <a:pt x="497" y="56"/>
                  </a:cubicBezTo>
                  <a:cubicBezTo>
                    <a:pt x="500" y="73"/>
                    <a:pt x="500" y="90"/>
                    <a:pt x="516" y="102"/>
                  </a:cubicBezTo>
                  <a:cubicBezTo>
                    <a:pt x="520" y="104"/>
                    <a:pt x="519" y="113"/>
                    <a:pt x="520" y="119"/>
                  </a:cubicBezTo>
                  <a:cubicBezTo>
                    <a:pt x="548" y="125"/>
                    <a:pt x="550" y="127"/>
                    <a:pt x="543" y="145"/>
                  </a:cubicBezTo>
                  <a:cubicBezTo>
                    <a:pt x="553" y="146"/>
                    <a:pt x="562" y="147"/>
                    <a:pt x="577" y="149"/>
                  </a:cubicBezTo>
                  <a:cubicBezTo>
                    <a:pt x="569" y="156"/>
                    <a:pt x="565" y="159"/>
                    <a:pt x="563" y="161"/>
                  </a:cubicBezTo>
                  <a:cubicBezTo>
                    <a:pt x="564" y="177"/>
                    <a:pt x="612" y="151"/>
                    <a:pt x="584" y="189"/>
                  </a:cubicBezTo>
                  <a:cubicBezTo>
                    <a:pt x="592" y="191"/>
                    <a:pt x="600" y="194"/>
                    <a:pt x="607" y="196"/>
                  </a:cubicBezTo>
                  <a:cubicBezTo>
                    <a:pt x="605" y="202"/>
                    <a:pt x="602" y="208"/>
                    <a:pt x="599" y="215"/>
                  </a:cubicBezTo>
                  <a:cubicBezTo>
                    <a:pt x="606" y="217"/>
                    <a:pt x="613" y="220"/>
                    <a:pt x="625" y="225"/>
                  </a:cubicBezTo>
                  <a:cubicBezTo>
                    <a:pt x="616" y="231"/>
                    <a:pt x="611" y="234"/>
                    <a:pt x="606" y="238"/>
                  </a:cubicBezTo>
                  <a:cubicBezTo>
                    <a:pt x="614" y="242"/>
                    <a:pt x="622" y="246"/>
                    <a:pt x="634" y="252"/>
                  </a:cubicBezTo>
                  <a:cubicBezTo>
                    <a:pt x="624" y="257"/>
                    <a:pt x="619" y="260"/>
                    <a:pt x="616" y="261"/>
                  </a:cubicBezTo>
                  <a:cubicBezTo>
                    <a:pt x="622" y="276"/>
                    <a:pt x="629" y="290"/>
                    <a:pt x="635" y="304"/>
                  </a:cubicBezTo>
                  <a:cubicBezTo>
                    <a:pt x="633" y="305"/>
                    <a:pt x="631" y="307"/>
                    <a:pt x="629" y="308"/>
                  </a:cubicBezTo>
                  <a:cubicBezTo>
                    <a:pt x="625" y="306"/>
                    <a:pt x="622" y="304"/>
                    <a:pt x="619" y="302"/>
                  </a:cubicBezTo>
                  <a:cubicBezTo>
                    <a:pt x="589" y="263"/>
                    <a:pt x="554" y="229"/>
                    <a:pt x="538" y="181"/>
                  </a:cubicBezTo>
                  <a:cubicBezTo>
                    <a:pt x="524" y="142"/>
                    <a:pt x="484" y="119"/>
                    <a:pt x="441" y="129"/>
                  </a:cubicBezTo>
                  <a:cubicBezTo>
                    <a:pt x="385" y="142"/>
                    <a:pt x="329" y="138"/>
                    <a:pt x="272" y="138"/>
                  </a:cubicBezTo>
                  <a:cubicBezTo>
                    <a:pt x="248" y="138"/>
                    <a:pt x="224" y="138"/>
                    <a:pt x="201" y="134"/>
                  </a:cubicBezTo>
                  <a:cubicBezTo>
                    <a:pt x="178" y="130"/>
                    <a:pt x="161" y="139"/>
                    <a:pt x="144" y="152"/>
                  </a:cubicBezTo>
                  <a:cubicBezTo>
                    <a:pt x="114" y="174"/>
                    <a:pt x="96" y="206"/>
                    <a:pt x="78" y="238"/>
                  </a:cubicBezTo>
                  <a:cubicBezTo>
                    <a:pt x="57" y="274"/>
                    <a:pt x="42" y="316"/>
                    <a:pt x="8" y="344"/>
                  </a:cubicBezTo>
                  <a:close/>
                </a:path>
              </a:pathLst>
            </a:custGeom>
            <a:solidFill>
              <a:srgbClr val="CC8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4" name="Freeform 35">
              <a:extLst>
                <a:ext uri="{FF2B5EF4-FFF2-40B4-BE49-F238E27FC236}">
                  <a16:creationId xmlns:a16="http://schemas.microsoft.com/office/drawing/2014/main" id="{077C6341-D28A-431B-9DF6-5CB6365D0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08"/>
              <a:ext cx="191" cy="238"/>
            </a:xfrm>
            <a:custGeom>
              <a:avLst/>
              <a:gdLst>
                <a:gd name="T0" fmla="*/ 25 w 156"/>
                <a:gd name="T1" fmla="*/ 195 h 195"/>
                <a:gd name="T2" fmla="*/ 86 w 156"/>
                <a:gd name="T3" fmla="*/ 99 h 195"/>
                <a:gd name="T4" fmla="*/ 0 w 156"/>
                <a:gd name="T5" fmla="*/ 55 h 195"/>
                <a:gd name="T6" fmla="*/ 1 w 156"/>
                <a:gd name="T7" fmla="*/ 48 h 195"/>
                <a:gd name="T8" fmla="*/ 156 w 156"/>
                <a:gd name="T9" fmla="*/ 5 h 195"/>
                <a:gd name="T10" fmla="*/ 121 w 156"/>
                <a:gd name="T11" fmla="*/ 29 h 195"/>
                <a:gd name="T12" fmla="*/ 112 w 156"/>
                <a:gd name="T13" fmla="*/ 53 h 195"/>
                <a:gd name="T14" fmla="*/ 128 w 156"/>
                <a:gd name="T15" fmla="*/ 139 h 195"/>
                <a:gd name="T16" fmla="*/ 123 w 156"/>
                <a:gd name="T17" fmla="*/ 157 h 195"/>
                <a:gd name="T18" fmla="*/ 25 w 156"/>
                <a:gd name="T1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95">
                  <a:moveTo>
                    <a:pt x="25" y="195"/>
                  </a:moveTo>
                  <a:cubicBezTo>
                    <a:pt x="45" y="157"/>
                    <a:pt x="54" y="119"/>
                    <a:pt x="86" y="99"/>
                  </a:cubicBezTo>
                  <a:cubicBezTo>
                    <a:pt x="58" y="85"/>
                    <a:pt x="29" y="70"/>
                    <a:pt x="0" y="55"/>
                  </a:cubicBezTo>
                  <a:cubicBezTo>
                    <a:pt x="0" y="52"/>
                    <a:pt x="1" y="50"/>
                    <a:pt x="1" y="48"/>
                  </a:cubicBezTo>
                  <a:cubicBezTo>
                    <a:pt x="51" y="28"/>
                    <a:pt x="98" y="0"/>
                    <a:pt x="156" y="5"/>
                  </a:cubicBezTo>
                  <a:cubicBezTo>
                    <a:pt x="145" y="13"/>
                    <a:pt x="133" y="21"/>
                    <a:pt x="121" y="29"/>
                  </a:cubicBezTo>
                  <a:cubicBezTo>
                    <a:pt x="112" y="35"/>
                    <a:pt x="109" y="41"/>
                    <a:pt x="112" y="53"/>
                  </a:cubicBezTo>
                  <a:cubicBezTo>
                    <a:pt x="119" y="82"/>
                    <a:pt x="124" y="110"/>
                    <a:pt x="128" y="139"/>
                  </a:cubicBezTo>
                  <a:cubicBezTo>
                    <a:pt x="129" y="145"/>
                    <a:pt x="127" y="156"/>
                    <a:pt x="123" y="157"/>
                  </a:cubicBezTo>
                  <a:cubicBezTo>
                    <a:pt x="93" y="170"/>
                    <a:pt x="62" y="181"/>
                    <a:pt x="25" y="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5" name="Freeform 36">
              <a:extLst>
                <a:ext uri="{FF2B5EF4-FFF2-40B4-BE49-F238E27FC236}">
                  <a16:creationId xmlns:a16="http://schemas.microsoft.com/office/drawing/2014/main" id="{EF2EDDA6-7604-415B-99FE-903FDC2D7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809"/>
              <a:ext cx="188" cy="236"/>
            </a:xfrm>
            <a:custGeom>
              <a:avLst/>
              <a:gdLst>
                <a:gd name="T0" fmla="*/ 0 w 154"/>
                <a:gd name="T1" fmla="*/ 4 h 193"/>
                <a:gd name="T2" fmla="*/ 152 w 154"/>
                <a:gd name="T3" fmla="*/ 46 h 193"/>
                <a:gd name="T4" fmla="*/ 154 w 154"/>
                <a:gd name="T5" fmla="*/ 53 h 193"/>
                <a:gd name="T6" fmla="*/ 68 w 154"/>
                <a:gd name="T7" fmla="*/ 98 h 193"/>
                <a:gd name="T8" fmla="*/ 129 w 154"/>
                <a:gd name="T9" fmla="*/ 193 h 193"/>
                <a:gd name="T10" fmla="*/ 34 w 154"/>
                <a:gd name="T11" fmla="*/ 157 h 193"/>
                <a:gd name="T12" fmla="*/ 27 w 154"/>
                <a:gd name="T13" fmla="*/ 139 h 193"/>
                <a:gd name="T14" fmla="*/ 42 w 154"/>
                <a:gd name="T15" fmla="*/ 53 h 193"/>
                <a:gd name="T16" fmla="*/ 28 w 154"/>
                <a:gd name="T17" fmla="*/ 23 h 193"/>
                <a:gd name="T18" fmla="*/ 0 w 154"/>
                <a:gd name="T1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93">
                  <a:moveTo>
                    <a:pt x="0" y="4"/>
                  </a:moveTo>
                  <a:cubicBezTo>
                    <a:pt x="56" y="0"/>
                    <a:pt x="103" y="27"/>
                    <a:pt x="152" y="46"/>
                  </a:cubicBezTo>
                  <a:cubicBezTo>
                    <a:pt x="153" y="49"/>
                    <a:pt x="153" y="51"/>
                    <a:pt x="154" y="53"/>
                  </a:cubicBezTo>
                  <a:cubicBezTo>
                    <a:pt x="125" y="69"/>
                    <a:pt x="96" y="84"/>
                    <a:pt x="68" y="98"/>
                  </a:cubicBezTo>
                  <a:cubicBezTo>
                    <a:pt x="100" y="117"/>
                    <a:pt x="108" y="156"/>
                    <a:pt x="129" y="193"/>
                  </a:cubicBezTo>
                  <a:cubicBezTo>
                    <a:pt x="94" y="180"/>
                    <a:pt x="63" y="169"/>
                    <a:pt x="34" y="157"/>
                  </a:cubicBezTo>
                  <a:cubicBezTo>
                    <a:pt x="30" y="155"/>
                    <a:pt x="26" y="145"/>
                    <a:pt x="27" y="139"/>
                  </a:cubicBezTo>
                  <a:cubicBezTo>
                    <a:pt x="31" y="110"/>
                    <a:pt x="35" y="82"/>
                    <a:pt x="42" y="53"/>
                  </a:cubicBezTo>
                  <a:cubicBezTo>
                    <a:pt x="46" y="38"/>
                    <a:pt x="40" y="30"/>
                    <a:pt x="28" y="23"/>
                  </a:cubicBezTo>
                  <a:cubicBezTo>
                    <a:pt x="18" y="17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6" name="Freeform 37">
              <a:extLst>
                <a:ext uri="{FF2B5EF4-FFF2-40B4-BE49-F238E27FC236}">
                  <a16:creationId xmlns:a16="http://schemas.microsoft.com/office/drawing/2014/main" id="{387B964F-F84A-41DC-8C49-93ABF6315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645"/>
              <a:ext cx="168" cy="98"/>
            </a:xfrm>
            <a:custGeom>
              <a:avLst/>
              <a:gdLst>
                <a:gd name="T0" fmla="*/ 117 w 137"/>
                <a:gd name="T1" fmla="*/ 65 h 80"/>
                <a:gd name="T2" fmla="*/ 119 w 137"/>
                <a:gd name="T3" fmla="*/ 32 h 80"/>
                <a:gd name="T4" fmla="*/ 137 w 137"/>
                <a:gd name="T5" fmla="*/ 43 h 80"/>
                <a:gd name="T6" fmla="*/ 130 w 137"/>
                <a:gd name="T7" fmla="*/ 71 h 80"/>
                <a:gd name="T8" fmla="*/ 106 w 137"/>
                <a:gd name="T9" fmla="*/ 79 h 80"/>
                <a:gd name="T10" fmla="*/ 23 w 137"/>
                <a:gd name="T11" fmla="*/ 76 h 80"/>
                <a:gd name="T12" fmla="*/ 16 w 137"/>
                <a:gd name="T13" fmla="*/ 36 h 80"/>
                <a:gd name="T14" fmla="*/ 23 w 137"/>
                <a:gd name="T15" fmla="*/ 70 h 80"/>
                <a:gd name="T16" fmla="*/ 24 w 137"/>
                <a:gd name="T17" fmla="*/ 0 h 80"/>
                <a:gd name="T18" fmla="*/ 111 w 137"/>
                <a:gd name="T19" fmla="*/ 0 h 80"/>
                <a:gd name="T20" fmla="*/ 111 w 137"/>
                <a:gd name="T21" fmla="*/ 65 h 80"/>
                <a:gd name="T22" fmla="*/ 117 w 137"/>
                <a:gd name="T2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80">
                  <a:moveTo>
                    <a:pt x="117" y="65"/>
                  </a:moveTo>
                  <a:cubicBezTo>
                    <a:pt x="117" y="56"/>
                    <a:pt x="118" y="47"/>
                    <a:pt x="119" y="32"/>
                  </a:cubicBezTo>
                  <a:cubicBezTo>
                    <a:pt x="127" y="37"/>
                    <a:pt x="137" y="40"/>
                    <a:pt x="137" y="43"/>
                  </a:cubicBezTo>
                  <a:cubicBezTo>
                    <a:pt x="137" y="53"/>
                    <a:pt x="135" y="64"/>
                    <a:pt x="130" y="71"/>
                  </a:cubicBezTo>
                  <a:cubicBezTo>
                    <a:pt x="125" y="76"/>
                    <a:pt x="114" y="79"/>
                    <a:pt x="106" y="79"/>
                  </a:cubicBezTo>
                  <a:cubicBezTo>
                    <a:pt x="79" y="79"/>
                    <a:pt x="50" y="80"/>
                    <a:pt x="23" y="76"/>
                  </a:cubicBezTo>
                  <a:cubicBezTo>
                    <a:pt x="3" y="74"/>
                    <a:pt x="0" y="54"/>
                    <a:pt x="16" y="36"/>
                  </a:cubicBezTo>
                  <a:cubicBezTo>
                    <a:pt x="18" y="47"/>
                    <a:pt x="20" y="56"/>
                    <a:pt x="23" y="70"/>
                  </a:cubicBezTo>
                  <a:cubicBezTo>
                    <a:pt x="35" y="44"/>
                    <a:pt x="21" y="22"/>
                    <a:pt x="24" y="0"/>
                  </a:cubicBezTo>
                  <a:cubicBezTo>
                    <a:pt x="51" y="0"/>
                    <a:pt x="79" y="0"/>
                    <a:pt x="111" y="0"/>
                  </a:cubicBezTo>
                  <a:cubicBezTo>
                    <a:pt x="111" y="21"/>
                    <a:pt x="111" y="43"/>
                    <a:pt x="111" y="65"/>
                  </a:cubicBezTo>
                  <a:cubicBezTo>
                    <a:pt x="113" y="65"/>
                    <a:pt x="115" y="65"/>
                    <a:pt x="117" y="65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7" name="Freeform 38">
              <a:extLst>
                <a:ext uri="{FF2B5EF4-FFF2-40B4-BE49-F238E27FC236}">
                  <a16:creationId xmlns:a16="http://schemas.microsoft.com/office/drawing/2014/main" id="{A4CB37E4-6C5F-458A-B93D-3747F5D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1816"/>
              <a:ext cx="54" cy="38"/>
            </a:xfrm>
            <a:custGeom>
              <a:avLst/>
              <a:gdLst>
                <a:gd name="T0" fmla="*/ 0 w 44"/>
                <a:gd name="T1" fmla="*/ 25 h 31"/>
                <a:gd name="T2" fmla="*/ 38 w 44"/>
                <a:gd name="T3" fmla="*/ 0 h 31"/>
                <a:gd name="T4" fmla="*/ 44 w 44"/>
                <a:gd name="T5" fmla="*/ 22 h 31"/>
                <a:gd name="T6" fmla="*/ 1 w 44"/>
                <a:gd name="T7" fmla="*/ 31 h 31"/>
                <a:gd name="T8" fmla="*/ 0 w 44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1">
                  <a:moveTo>
                    <a:pt x="0" y="25"/>
                  </a:moveTo>
                  <a:cubicBezTo>
                    <a:pt x="12" y="18"/>
                    <a:pt x="24" y="10"/>
                    <a:pt x="38" y="0"/>
                  </a:cubicBezTo>
                  <a:cubicBezTo>
                    <a:pt x="40" y="7"/>
                    <a:pt x="42" y="14"/>
                    <a:pt x="44" y="22"/>
                  </a:cubicBezTo>
                  <a:cubicBezTo>
                    <a:pt x="29" y="25"/>
                    <a:pt x="15" y="28"/>
                    <a:pt x="1" y="31"/>
                  </a:cubicBezTo>
                  <a:cubicBezTo>
                    <a:pt x="1" y="29"/>
                    <a:pt x="0" y="27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8" name="Freeform 39">
              <a:extLst>
                <a:ext uri="{FF2B5EF4-FFF2-40B4-BE49-F238E27FC236}">
                  <a16:creationId xmlns:a16="http://schemas.microsoft.com/office/drawing/2014/main" id="{C2BE6424-5275-46F2-9F0E-91519634D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817"/>
              <a:ext cx="48" cy="36"/>
            </a:xfrm>
            <a:custGeom>
              <a:avLst/>
              <a:gdLst>
                <a:gd name="T0" fmla="*/ 0 w 39"/>
                <a:gd name="T1" fmla="*/ 22 h 29"/>
                <a:gd name="T2" fmla="*/ 2 w 39"/>
                <a:gd name="T3" fmla="*/ 0 h 29"/>
                <a:gd name="T4" fmla="*/ 39 w 39"/>
                <a:gd name="T5" fmla="*/ 24 h 29"/>
                <a:gd name="T6" fmla="*/ 38 w 39"/>
                <a:gd name="T7" fmla="*/ 29 h 29"/>
                <a:gd name="T8" fmla="*/ 0 w 39"/>
                <a:gd name="T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9">
                  <a:moveTo>
                    <a:pt x="0" y="22"/>
                  </a:moveTo>
                  <a:cubicBezTo>
                    <a:pt x="0" y="14"/>
                    <a:pt x="1" y="8"/>
                    <a:pt x="2" y="0"/>
                  </a:cubicBezTo>
                  <a:cubicBezTo>
                    <a:pt x="16" y="9"/>
                    <a:pt x="28" y="16"/>
                    <a:pt x="39" y="24"/>
                  </a:cubicBezTo>
                  <a:cubicBezTo>
                    <a:pt x="39" y="25"/>
                    <a:pt x="38" y="27"/>
                    <a:pt x="38" y="29"/>
                  </a:cubicBezTo>
                  <a:cubicBezTo>
                    <a:pt x="26" y="27"/>
                    <a:pt x="14" y="25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9" name="Freeform 40">
              <a:extLst>
                <a:ext uri="{FF2B5EF4-FFF2-40B4-BE49-F238E27FC236}">
                  <a16:creationId xmlns:a16="http://schemas.microsoft.com/office/drawing/2014/main" id="{CC32F7A7-B690-4893-9564-10DBAF00D0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" y="1007"/>
              <a:ext cx="1036" cy="634"/>
            </a:xfrm>
            <a:custGeom>
              <a:avLst/>
              <a:gdLst>
                <a:gd name="T0" fmla="*/ 110 w 847"/>
                <a:gd name="T1" fmla="*/ 311 h 518"/>
                <a:gd name="T2" fmla="*/ 45 w 847"/>
                <a:gd name="T3" fmla="*/ 336 h 518"/>
                <a:gd name="T4" fmla="*/ 46 w 847"/>
                <a:gd name="T5" fmla="*/ 204 h 518"/>
                <a:gd name="T6" fmla="*/ 103 w 847"/>
                <a:gd name="T7" fmla="*/ 253 h 518"/>
                <a:gd name="T8" fmla="*/ 185 w 847"/>
                <a:gd name="T9" fmla="*/ 104 h 518"/>
                <a:gd name="T10" fmla="*/ 295 w 847"/>
                <a:gd name="T11" fmla="*/ 8 h 518"/>
                <a:gd name="T12" fmla="*/ 504 w 847"/>
                <a:gd name="T13" fmla="*/ 8 h 518"/>
                <a:gd name="T14" fmla="*/ 627 w 847"/>
                <a:gd name="T15" fmla="*/ 51 h 518"/>
                <a:gd name="T16" fmla="*/ 743 w 847"/>
                <a:gd name="T17" fmla="*/ 225 h 518"/>
                <a:gd name="T18" fmla="*/ 757 w 847"/>
                <a:gd name="T19" fmla="*/ 176 h 518"/>
                <a:gd name="T20" fmla="*/ 838 w 847"/>
                <a:gd name="T21" fmla="*/ 201 h 518"/>
                <a:gd name="T22" fmla="*/ 769 w 847"/>
                <a:gd name="T23" fmla="*/ 301 h 518"/>
                <a:gd name="T24" fmla="*/ 701 w 847"/>
                <a:gd name="T25" fmla="*/ 405 h 518"/>
                <a:gd name="T26" fmla="*/ 316 w 847"/>
                <a:gd name="T27" fmla="*/ 496 h 518"/>
                <a:gd name="T28" fmla="*/ 114 w 847"/>
                <a:gd name="T29" fmla="*/ 288 h 518"/>
                <a:gd name="T30" fmla="*/ 343 w 847"/>
                <a:gd name="T31" fmla="*/ 360 h 518"/>
                <a:gd name="T32" fmla="*/ 342 w 847"/>
                <a:gd name="T33" fmla="*/ 387 h 518"/>
                <a:gd name="T34" fmla="*/ 496 w 847"/>
                <a:gd name="T35" fmla="*/ 451 h 518"/>
                <a:gd name="T36" fmla="*/ 439 w 847"/>
                <a:gd name="T37" fmla="*/ 396 h 518"/>
                <a:gd name="T38" fmla="*/ 487 w 847"/>
                <a:gd name="T39" fmla="*/ 112 h 518"/>
                <a:gd name="T40" fmla="*/ 585 w 847"/>
                <a:gd name="T41" fmla="*/ 136 h 518"/>
                <a:gd name="T42" fmla="*/ 504 w 847"/>
                <a:gd name="T43" fmla="*/ 78 h 518"/>
                <a:gd name="T44" fmla="*/ 382 w 847"/>
                <a:gd name="T45" fmla="*/ 118 h 518"/>
                <a:gd name="T46" fmla="*/ 301 w 847"/>
                <a:gd name="T47" fmla="*/ 80 h 518"/>
                <a:gd name="T48" fmla="*/ 382 w 847"/>
                <a:gd name="T49" fmla="*/ 118 h 518"/>
                <a:gd name="T50" fmla="*/ 475 w 847"/>
                <a:gd name="T51" fmla="*/ 336 h 518"/>
                <a:gd name="T52" fmla="*/ 411 w 847"/>
                <a:gd name="T53" fmla="*/ 315 h 518"/>
                <a:gd name="T54" fmla="*/ 427 w 847"/>
                <a:gd name="T55" fmla="*/ 235 h 518"/>
                <a:gd name="T56" fmla="*/ 411 w 847"/>
                <a:gd name="T57" fmla="*/ 350 h 518"/>
                <a:gd name="T58" fmla="*/ 485 w 847"/>
                <a:gd name="T59" fmla="*/ 332 h 518"/>
                <a:gd name="T60" fmla="*/ 438 w 847"/>
                <a:gd name="T61" fmla="*/ 335 h 518"/>
                <a:gd name="T62" fmla="*/ 388 w 847"/>
                <a:gd name="T63" fmla="*/ 229 h 518"/>
                <a:gd name="T64" fmla="*/ 299 w 847"/>
                <a:gd name="T65" fmla="*/ 170 h 518"/>
                <a:gd name="T66" fmla="*/ 336 w 847"/>
                <a:gd name="T67" fmla="*/ 173 h 518"/>
                <a:gd name="T68" fmla="*/ 480 w 847"/>
                <a:gd name="T69" fmla="*/ 226 h 518"/>
                <a:gd name="T70" fmla="*/ 591 w 847"/>
                <a:gd name="T71" fmla="*/ 222 h 518"/>
                <a:gd name="T72" fmla="*/ 486 w 847"/>
                <a:gd name="T73" fmla="*/ 183 h 518"/>
                <a:gd name="T74" fmla="*/ 41 w 847"/>
                <a:gd name="T75" fmla="*/ 240 h 518"/>
                <a:gd name="T76" fmla="*/ 70 w 847"/>
                <a:gd name="T77" fmla="*/ 283 h 518"/>
                <a:gd name="T78" fmla="*/ 82 w 847"/>
                <a:gd name="T79" fmla="*/ 287 h 518"/>
                <a:gd name="T80" fmla="*/ 41 w 847"/>
                <a:gd name="T81" fmla="*/ 240 h 518"/>
                <a:gd name="T82" fmla="*/ 775 w 847"/>
                <a:gd name="T83" fmla="*/ 251 h 518"/>
                <a:gd name="T84" fmla="*/ 797 w 847"/>
                <a:gd name="T85" fmla="*/ 209 h 518"/>
                <a:gd name="T86" fmla="*/ 776 w 847"/>
                <a:gd name="T87" fmla="*/ 26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47" h="518">
                  <a:moveTo>
                    <a:pt x="110" y="289"/>
                  </a:moveTo>
                  <a:cubicBezTo>
                    <a:pt x="110" y="297"/>
                    <a:pt x="110" y="304"/>
                    <a:pt x="110" y="311"/>
                  </a:cubicBezTo>
                  <a:cubicBezTo>
                    <a:pt x="109" y="328"/>
                    <a:pt x="101" y="340"/>
                    <a:pt x="85" y="346"/>
                  </a:cubicBezTo>
                  <a:cubicBezTo>
                    <a:pt x="69" y="351"/>
                    <a:pt x="57" y="348"/>
                    <a:pt x="45" y="336"/>
                  </a:cubicBezTo>
                  <a:cubicBezTo>
                    <a:pt x="20" y="309"/>
                    <a:pt x="0" y="282"/>
                    <a:pt x="8" y="241"/>
                  </a:cubicBezTo>
                  <a:cubicBezTo>
                    <a:pt x="13" y="214"/>
                    <a:pt x="28" y="207"/>
                    <a:pt x="46" y="204"/>
                  </a:cubicBezTo>
                  <a:cubicBezTo>
                    <a:pt x="65" y="202"/>
                    <a:pt x="86" y="215"/>
                    <a:pt x="94" y="234"/>
                  </a:cubicBezTo>
                  <a:cubicBezTo>
                    <a:pt x="97" y="240"/>
                    <a:pt x="98" y="246"/>
                    <a:pt x="103" y="253"/>
                  </a:cubicBezTo>
                  <a:cubicBezTo>
                    <a:pt x="95" y="226"/>
                    <a:pt x="117" y="216"/>
                    <a:pt x="128" y="199"/>
                  </a:cubicBezTo>
                  <a:cubicBezTo>
                    <a:pt x="148" y="168"/>
                    <a:pt x="166" y="136"/>
                    <a:pt x="185" y="104"/>
                  </a:cubicBezTo>
                  <a:cubicBezTo>
                    <a:pt x="204" y="70"/>
                    <a:pt x="224" y="36"/>
                    <a:pt x="260" y="16"/>
                  </a:cubicBezTo>
                  <a:cubicBezTo>
                    <a:pt x="270" y="10"/>
                    <a:pt x="283" y="9"/>
                    <a:pt x="295" y="8"/>
                  </a:cubicBezTo>
                  <a:cubicBezTo>
                    <a:pt x="313" y="8"/>
                    <a:pt x="331" y="12"/>
                    <a:pt x="349" y="11"/>
                  </a:cubicBezTo>
                  <a:cubicBezTo>
                    <a:pt x="400" y="11"/>
                    <a:pt x="452" y="10"/>
                    <a:pt x="504" y="8"/>
                  </a:cubicBezTo>
                  <a:cubicBezTo>
                    <a:pt x="520" y="7"/>
                    <a:pt x="536" y="1"/>
                    <a:pt x="553" y="1"/>
                  </a:cubicBezTo>
                  <a:cubicBezTo>
                    <a:pt x="587" y="0"/>
                    <a:pt x="614" y="18"/>
                    <a:pt x="627" y="51"/>
                  </a:cubicBezTo>
                  <a:cubicBezTo>
                    <a:pt x="647" y="103"/>
                    <a:pt x="683" y="145"/>
                    <a:pt x="723" y="185"/>
                  </a:cubicBezTo>
                  <a:cubicBezTo>
                    <a:pt x="733" y="195"/>
                    <a:pt x="737" y="211"/>
                    <a:pt x="743" y="225"/>
                  </a:cubicBezTo>
                  <a:cubicBezTo>
                    <a:pt x="741" y="225"/>
                    <a:pt x="739" y="225"/>
                    <a:pt x="737" y="225"/>
                  </a:cubicBezTo>
                  <a:cubicBezTo>
                    <a:pt x="743" y="209"/>
                    <a:pt x="748" y="191"/>
                    <a:pt x="757" y="176"/>
                  </a:cubicBezTo>
                  <a:cubicBezTo>
                    <a:pt x="768" y="157"/>
                    <a:pt x="786" y="162"/>
                    <a:pt x="804" y="166"/>
                  </a:cubicBezTo>
                  <a:cubicBezTo>
                    <a:pt x="822" y="171"/>
                    <a:pt x="833" y="183"/>
                    <a:pt x="838" y="201"/>
                  </a:cubicBezTo>
                  <a:cubicBezTo>
                    <a:pt x="847" y="243"/>
                    <a:pt x="833" y="277"/>
                    <a:pt x="801" y="304"/>
                  </a:cubicBezTo>
                  <a:cubicBezTo>
                    <a:pt x="790" y="313"/>
                    <a:pt x="778" y="311"/>
                    <a:pt x="769" y="301"/>
                  </a:cubicBezTo>
                  <a:cubicBezTo>
                    <a:pt x="760" y="290"/>
                    <a:pt x="753" y="276"/>
                    <a:pt x="745" y="265"/>
                  </a:cubicBezTo>
                  <a:cubicBezTo>
                    <a:pt x="737" y="312"/>
                    <a:pt x="724" y="360"/>
                    <a:pt x="701" y="405"/>
                  </a:cubicBezTo>
                  <a:cubicBezTo>
                    <a:pt x="672" y="461"/>
                    <a:pt x="622" y="490"/>
                    <a:pt x="562" y="502"/>
                  </a:cubicBezTo>
                  <a:cubicBezTo>
                    <a:pt x="480" y="518"/>
                    <a:pt x="398" y="516"/>
                    <a:pt x="316" y="496"/>
                  </a:cubicBezTo>
                  <a:cubicBezTo>
                    <a:pt x="230" y="476"/>
                    <a:pt x="172" y="424"/>
                    <a:pt x="138" y="345"/>
                  </a:cubicBezTo>
                  <a:cubicBezTo>
                    <a:pt x="130" y="326"/>
                    <a:pt x="122" y="307"/>
                    <a:pt x="114" y="288"/>
                  </a:cubicBezTo>
                  <a:cubicBezTo>
                    <a:pt x="113" y="289"/>
                    <a:pt x="111" y="289"/>
                    <a:pt x="110" y="289"/>
                  </a:cubicBezTo>
                  <a:close/>
                  <a:moveTo>
                    <a:pt x="343" y="360"/>
                  </a:moveTo>
                  <a:cubicBezTo>
                    <a:pt x="342" y="362"/>
                    <a:pt x="341" y="364"/>
                    <a:pt x="340" y="365"/>
                  </a:cubicBezTo>
                  <a:cubicBezTo>
                    <a:pt x="341" y="373"/>
                    <a:pt x="341" y="380"/>
                    <a:pt x="342" y="387"/>
                  </a:cubicBezTo>
                  <a:cubicBezTo>
                    <a:pt x="348" y="435"/>
                    <a:pt x="370" y="458"/>
                    <a:pt x="418" y="461"/>
                  </a:cubicBezTo>
                  <a:cubicBezTo>
                    <a:pt x="444" y="462"/>
                    <a:pt x="471" y="458"/>
                    <a:pt x="496" y="451"/>
                  </a:cubicBezTo>
                  <a:cubicBezTo>
                    <a:pt x="538" y="438"/>
                    <a:pt x="552" y="389"/>
                    <a:pt x="528" y="348"/>
                  </a:cubicBezTo>
                  <a:cubicBezTo>
                    <a:pt x="512" y="391"/>
                    <a:pt x="476" y="394"/>
                    <a:pt x="439" y="396"/>
                  </a:cubicBezTo>
                  <a:cubicBezTo>
                    <a:pt x="403" y="397"/>
                    <a:pt x="367" y="398"/>
                    <a:pt x="343" y="360"/>
                  </a:cubicBezTo>
                  <a:close/>
                  <a:moveTo>
                    <a:pt x="487" y="112"/>
                  </a:moveTo>
                  <a:cubicBezTo>
                    <a:pt x="532" y="95"/>
                    <a:pt x="541" y="98"/>
                    <a:pt x="574" y="132"/>
                  </a:cubicBezTo>
                  <a:cubicBezTo>
                    <a:pt x="576" y="134"/>
                    <a:pt x="580" y="134"/>
                    <a:pt x="585" y="136"/>
                  </a:cubicBezTo>
                  <a:cubicBezTo>
                    <a:pt x="587" y="110"/>
                    <a:pt x="584" y="87"/>
                    <a:pt x="562" y="73"/>
                  </a:cubicBezTo>
                  <a:cubicBezTo>
                    <a:pt x="543" y="60"/>
                    <a:pt x="522" y="68"/>
                    <a:pt x="504" y="78"/>
                  </a:cubicBezTo>
                  <a:cubicBezTo>
                    <a:pt x="492" y="84"/>
                    <a:pt x="484" y="96"/>
                    <a:pt x="487" y="112"/>
                  </a:cubicBezTo>
                  <a:close/>
                  <a:moveTo>
                    <a:pt x="382" y="118"/>
                  </a:moveTo>
                  <a:cubicBezTo>
                    <a:pt x="382" y="98"/>
                    <a:pt x="374" y="85"/>
                    <a:pt x="359" y="79"/>
                  </a:cubicBezTo>
                  <a:cubicBezTo>
                    <a:pt x="340" y="70"/>
                    <a:pt x="320" y="64"/>
                    <a:pt x="301" y="80"/>
                  </a:cubicBezTo>
                  <a:cubicBezTo>
                    <a:pt x="283" y="96"/>
                    <a:pt x="282" y="117"/>
                    <a:pt x="283" y="146"/>
                  </a:cubicBezTo>
                  <a:cubicBezTo>
                    <a:pt x="313" y="114"/>
                    <a:pt x="340" y="90"/>
                    <a:pt x="382" y="118"/>
                  </a:cubicBezTo>
                  <a:close/>
                  <a:moveTo>
                    <a:pt x="474" y="329"/>
                  </a:moveTo>
                  <a:cubicBezTo>
                    <a:pt x="475" y="332"/>
                    <a:pt x="475" y="334"/>
                    <a:pt x="475" y="336"/>
                  </a:cubicBezTo>
                  <a:cubicBezTo>
                    <a:pt x="461" y="351"/>
                    <a:pt x="443" y="348"/>
                    <a:pt x="426" y="345"/>
                  </a:cubicBezTo>
                  <a:cubicBezTo>
                    <a:pt x="405" y="341"/>
                    <a:pt x="403" y="335"/>
                    <a:pt x="411" y="315"/>
                  </a:cubicBezTo>
                  <a:cubicBezTo>
                    <a:pt x="417" y="299"/>
                    <a:pt x="423" y="283"/>
                    <a:pt x="427" y="266"/>
                  </a:cubicBezTo>
                  <a:cubicBezTo>
                    <a:pt x="429" y="257"/>
                    <a:pt x="427" y="246"/>
                    <a:pt x="427" y="235"/>
                  </a:cubicBezTo>
                  <a:cubicBezTo>
                    <a:pt x="418" y="265"/>
                    <a:pt x="409" y="292"/>
                    <a:pt x="400" y="318"/>
                  </a:cubicBezTo>
                  <a:cubicBezTo>
                    <a:pt x="395" y="332"/>
                    <a:pt x="397" y="346"/>
                    <a:pt x="411" y="350"/>
                  </a:cubicBezTo>
                  <a:cubicBezTo>
                    <a:pt x="429" y="354"/>
                    <a:pt x="450" y="353"/>
                    <a:pt x="469" y="351"/>
                  </a:cubicBezTo>
                  <a:cubicBezTo>
                    <a:pt x="475" y="351"/>
                    <a:pt x="480" y="339"/>
                    <a:pt x="485" y="332"/>
                  </a:cubicBezTo>
                  <a:cubicBezTo>
                    <a:pt x="477" y="328"/>
                    <a:pt x="468" y="321"/>
                    <a:pt x="460" y="321"/>
                  </a:cubicBezTo>
                  <a:cubicBezTo>
                    <a:pt x="452" y="321"/>
                    <a:pt x="438" y="322"/>
                    <a:pt x="438" y="335"/>
                  </a:cubicBezTo>
                  <a:cubicBezTo>
                    <a:pt x="451" y="333"/>
                    <a:pt x="463" y="331"/>
                    <a:pt x="474" y="329"/>
                  </a:cubicBezTo>
                  <a:close/>
                  <a:moveTo>
                    <a:pt x="388" y="229"/>
                  </a:moveTo>
                  <a:cubicBezTo>
                    <a:pt x="398" y="214"/>
                    <a:pt x="396" y="202"/>
                    <a:pt x="380" y="185"/>
                  </a:cubicBezTo>
                  <a:cubicBezTo>
                    <a:pt x="362" y="165"/>
                    <a:pt x="319" y="157"/>
                    <a:pt x="299" y="170"/>
                  </a:cubicBezTo>
                  <a:cubicBezTo>
                    <a:pt x="283" y="181"/>
                    <a:pt x="272" y="206"/>
                    <a:pt x="279" y="227"/>
                  </a:cubicBezTo>
                  <a:cubicBezTo>
                    <a:pt x="287" y="195"/>
                    <a:pt x="296" y="167"/>
                    <a:pt x="336" y="173"/>
                  </a:cubicBezTo>
                  <a:cubicBezTo>
                    <a:pt x="367" y="179"/>
                    <a:pt x="385" y="195"/>
                    <a:pt x="388" y="229"/>
                  </a:cubicBezTo>
                  <a:close/>
                  <a:moveTo>
                    <a:pt x="480" y="226"/>
                  </a:moveTo>
                  <a:cubicBezTo>
                    <a:pt x="483" y="187"/>
                    <a:pt x="505" y="173"/>
                    <a:pt x="538" y="169"/>
                  </a:cubicBezTo>
                  <a:cubicBezTo>
                    <a:pt x="575" y="165"/>
                    <a:pt x="580" y="195"/>
                    <a:pt x="591" y="222"/>
                  </a:cubicBezTo>
                  <a:cubicBezTo>
                    <a:pt x="595" y="196"/>
                    <a:pt x="583" y="172"/>
                    <a:pt x="565" y="164"/>
                  </a:cubicBezTo>
                  <a:cubicBezTo>
                    <a:pt x="544" y="154"/>
                    <a:pt x="503" y="164"/>
                    <a:pt x="486" y="183"/>
                  </a:cubicBezTo>
                  <a:cubicBezTo>
                    <a:pt x="473" y="198"/>
                    <a:pt x="471" y="210"/>
                    <a:pt x="480" y="226"/>
                  </a:cubicBezTo>
                  <a:close/>
                  <a:moveTo>
                    <a:pt x="41" y="240"/>
                  </a:moveTo>
                  <a:cubicBezTo>
                    <a:pt x="41" y="242"/>
                    <a:pt x="41" y="244"/>
                    <a:pt x="40" y="246"/>
                  </a:cubicBezTo>
                  <a:cubicBezTo>
                    <a:pt x="63" y="250"/>
                    <a:pt x="71" y="261"/>
                    <a:pt x="70" y="283"/>
                  </a:cubicBezTo>
                  <a:cubicBezTo>
                    <a:pt x="70" y="301"/>
                    <a:pt x="57" y="293"/>
                    <a:pt x="48" y="293"/>
                  </a:cubicBezTo>
                  <a:cubicBezTo>
                    <a:pt x="64" y="309"/>
                    <a:pt x="76" y="306"/>
                    <a:pt x="82" y="287"/>
                  </a:cubicBezTo>
                  <a:cubicBezTo>
                    <a:pt x="87" y="270"/>
                    <a:pt x="81" y="255"/>
                    <a:pt x="68" y="245"/>
                  </a:cubicBezTo>
                  <a:cubicBezTo>
                    <a:pt x="61" y="240"/>
                    <a:pt x="50" y="241"/>
                    <a:pt x="41" y="240"/>
                  </a:cubicBezTo>
                  <a:close/>
                  <a:moveTo>
                    <a:pt x="797" y="244"/>
                  </a:moveTo>
                  <a:cubicBezTo>
                    <a:pt x="789" y="246"/>
                    <a:pt x="778" y="254"/>
                    <a:pt x="775" y="251"/>
                  </a:cubicBezTo>
                  <a:cubicBezTo>
                    <a:pt x="765" y="242"/>
                    <a:pt x="771" y="231"/>
                    <a:pt x="779" y="222"/>
                  </a:cubicBezTo>
                  <a:cubicBezTo>
                    <a:pt x="784" y="216"/>
                    <a:pt x="791" y="213"/>
                    <a:pt x="797" y="209"/>
                  </a:cubicBezTo>
                  <a:cubicBezTo>
                    <a:pt x="775" y="195"/>
                    <a:pt x="760" y="213"/>
                    <a:pt x="761" y="241"/>
                  </a:cubicBezTo>
                  <a:cubicBezTo>
                    <a:pt x="762" y="251"/>
                    <a:pt x="759" y="264"/>
                    <a:pt x="776" y="264"/>
                  </a:cubicBezTo>
                  <a:cubicBezTo>
                    <a:pt x="792" y="264"/>
                    <a:pt x="795" y="254"/>
                    <a:pt x="797" y="244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0" name="Freeform 41">
              <a:extLst>
                <a:ext uri="{FF2B5EF4-FFF2-40B4-BE49-F238E27FC236}">
                  <a16:creationId xmlns:a16="http://schemas.microsoft.com/office/drawing/2014/main" id="{B47177A5-1856-4CE0-802F-71C80CD78A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2" y="1820"/>
              <a:ext cx="904" cy="218"/>
            </a:xfrm>
            <a:custGeom>
              <a:avLst/>
              <a:gdLst>
                <a:gd name="T0" fmla="*/ 366 w 739"/>
                <a:gd name="T1" fmla="*/ 4 h 178"/>
                <a:gd name="T2" fmla="*/ 709 w 739"/>
                <a:gd name="T3" fmla="*/ 31 h 178"/>
                <a:gd name="T4" fmla="*/ 732 w 739"/>
                <a:gd name="T5" fmla="*/ 67 h 178"/>
                <a:gd name="T6" fmla="*/ 716 w 739"/>
                <a:gd name="T7" fmla="*/ 153 h 178"/>
                <a:gd name="T8" fmla="*/ 688 w 739"/>
                <a:gd name="T9" fmla="*/ 175 h 178"/>
                <a:gd name="T10" fmla="*/ 553 w 739"/>
                <a:gd name="T11" fmla="*/ 153 h 178"/>
                <a:gd name="T12" fmla="*/ 463 w 739"/>
                <a:gd name="T13" fmla="*/ 148 h 178"/>
                <a:gd name="T14" fmla="*/ 400 w 739"/>
                <a:gd name="T15" fmla="*/ 145 h 178"/>
                <a:gd name="T16" fmla="*/ 309 w 739"/>
                <a:gd name="T17" fmla="*/ 147 h 178"/>
                <a:gd name="T18" fmla="*/ 230 w 739"/>
                <a:gd name="T19" fmla="*/ 151 h 178"/>
                <a:gd name="T20" fmla="*/ 57 w 739"/>
                <a:gd name="T21" fmla="*/ 174 h 178"/>
                <a:gd name="T22" fmla="*/ 22 w 739"/>
                <a:gd name="T23" fmla="*/ 152 h 178"/>
                <a:gd name="T24" fmla="*/ 4 w 739"/>
                <a:gd name="T25" fmla="*/ 54 h 178"/>
                <a:gd name="T26" fmla="*/ 23 w 739"/>
                <a:gd name="T27" fmla="*/ 31 h 178"/>
                <a:gd name="T28" fmla="*/ 366 w 739"/>
                <a:gd name="T29" fmla="*/ 4 h 178"/>
                <a:gd name="T30" fmla="*/ 277 w 739"/>
                <a:gd name="T31" fmla="*/ 42 h 178"/>
                <a:gd name="T32" fmla="*/ 283 w 739"/>
                <a:gd name="T33" fmla="*/ 122 h 178"/>
                <a:gd name="T34" fmla="*/ 325 w 739"/>
                <a:gd name="T35" fmla="*/ 121 h 178"/>
                <a:gd name="T36" fmla="*/ 334 w 739"/>
                <a:gd name="T37" fmla="*/ 115 h 178"/>
                <a:gd name="T38" fmla="*/ 325 w 739"/>
                <a:gd name="T39" fmla="*/ 107 h 178"/>
                <a:gd name="T40" fmla="*/ 293 w 739"/>
                <a:gd name="T41" fmla="*/ 106 h 178"/>
                <a:gd name="T42" fmla="*/ 288 w 739"/>
                <a:gd name="T43" fmla="*/ 84 h 178"/>
                <a:gd name="T44" fmla="*/ 328 w 739"/>
                <a:gd name="T45" fmla="*/ 79 h 178"/>
                <a:gd name="T46" fmla="*/ 327 w 739"/>
                <a:gd name="T47" fmla="*/ 73 h 178"/>
                <a:gd name="T48" fmla="*/ 290 w 739"/>
                <a:gd name="T49" fmla="*/ 75 h 178"/>
                <a:gd name="T50" fmla="*/ 290 w 739"/>
                <a:gd name="T51" fmla="*/ 51 h 178"/>
                <a:gd name="T52" fmla="*/ 328 w 739"/>
                <a:gd name="T53" fmla="*/ 46 h 178"/>
                <a:gd name="T54" fmla="*/ 327 w 739"/>
                <a:gd name="T55" fmla="*/ 39 h 178"/>
                <a:gd name="T56" fmla="*/ 277 w 739"/>
                <a:gd name="T57" fmla="*/ 42 h 178"/>
                <a:gd name="T58" fmla="*/ 524 w 739"/>
                <a:gd name="T59" fmla="*/ 44 h 178"/>
                <a:gd name="T60" fmla="*/ 459 w 739"/>
                <a:gd name="T61" fmla="*/ 44 h 178"/>
                <a:gd name="T62" fmla="*/ 459 w 739"/>
                <a:gd name="T63" fmla="*/ 48 h 178"/>
                <a:gd name="T64" fmla="*/ 505 w 739"/>
                <a:gd name="T65" fmla="*/ 52 h 178"/>
                <a:gd name="T66" fmla="*/ 450 w 739"/>
                <a:gd name="T67" fmla="*/ 122 h 178"/>
                <a:gd name="T68" fmla="*/ 507 w 739"/>
                <a:gd name="T69" fmla="*/ 125 h 178"/>
                <a:gd name="T70" fmla="*/ 517 w 739"/>
                <a:gd name="T71" fmla="*/ 118 h 178"/>
                <a:gd name="T72" fmla="*/ 507 w 739"/>
                <a:gd name="T73" fmla="*/ 111 h 178"/>
                <a:gd name="T74" fmla="*/ 469 w 739"/>
                <a:gd name="T75" fmla="*/ 107 h 178"/>
                <a:gd name="T76" fmla="*/ 466 w 739"/>
                <a:gd name="T77" fmla="*/ 101 h 178"/>
                <a:gd name="T78" fmla="*/ 524 w 739"/>
                <a:gd name="T79" fmla="*/ 44 h 178"/>
                <a:gd name="T80" fmla="*/ 351 w 739"/>
                <a:gd name="T81" fmla="*/ 122 h 178"/>
                <a:gd name="T82" fmla="*/ 394 w 739"/>
                <a:gd name="T83" fmla="*/ 122 h 178"/>
                <a:gd name="T84" fmla="*/ 403 w 739"/>
                <a:gd name="T85" fmla="*/ 114 h 178"/>
                <a:gd name="T86" fmla="*/ 394 w 739"/>
                <a:gd name="T87" fmla="*/ 107 h 178"/>
                <a:gd name="T88" fmla="*/ 362 w 739"/>
                <a:gd name="T89" fmla="*/ 106 h 178"/>
                <a:gd name="T90" fmla="*/ 362 w 739"/>
                <a:gd name="T91" fmla="*/ 40 h 178"/>
                <a:gd name="T92" fmla="*/ 355 w 739"/>
                <a:gd name="T93" fmla="*/ 39 h 178"/>
                <a:gd name="T94" fmla="*/ 351 w 739"/>
                <a:gd name="T95" fmla="*/ 122 h 178"/>
                <a:gd name="T96" fmla="*/ 212 w 739"/>
                <a:gd name="T97" fmla="*/ 45 h 178"/>
                <a:gd name="T98" fmla="*/ 217 w 739"/>
                <a:gd name="T99" fmla="*/ 117 h 178"/>
                <a:gd name="T100" fmla="*/ 221 w 739"/>
                <a:gd name="T101" fmla="*/ 127 h 178"/>
                <a:gd name="T102" fmla="*/ 226 w 739"/>
                <a:gd name="T103" fmla="*/ 127 h 178"/>
                <a:gd name="T104" fmla="*/ 226 w 739"/>
                <a:gd name="T105" fmla="*/ 90 h 178"/>
                <a:gd name="T106" fmla="*/ 257 w 739"/>
                <a:gd name="T107" fmla="*/ 76 h 178"/>
                <a:gd name="T108" fmla="*/ 225 w 739"/>
                <a:gd name="T109" fmla="*/ 76 h 178"/>
                <a:gd name="T110" fmla="*/ 225 w 739"/>
                <a:gd name="T111" fmla="*/ 53 h 178"/>
                <a:gd name="T112" fmla="*/ 256 w 739"/>
                <a:gd name="T113" fmla="*/ 49 h 178"/>
                <a:gd name="T114" fmla="*/ 255 w 739"/>
                <a:gd name="T115" fmla="*/ 41 h 178"/>
                <a:gd name="T116" fmla="*/ 212 w 739"/>
                <a:gd name="T117" fmla="*/ 45 h 178"/>
                <a:gd name="T118" fmla="*/ 433 w 739"/>
                <a:gd name="T119" fmla="*/ 40 h 178"/>
                <a:gd name="T120" fmla="*/ 428 w 739"/>
                <a:gd name="T121" fmla="*/ 40 h 178"/>
                <a:gd name="T122" fmla="*/ 421 w 739"/>
                <a:gd name="T123" fmla="*/ 121 h 178"/>
                <a:gd name="T124" fmla="*/ 433 w 739"/>
                <a:gd name="T125" fmla="*/ 4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9" h="178">
                  <a:moveTo>
                    <a:pt x="366" y="4"/>
                  </a:moveTo>
                  <a:cubicBezTo>
                    <a:pt x="484" y="1"/>
                    <a:pt x="597" y="11"/>
                    <a:pt x="709" y="31"/>
                  </a:cubicBezTo>
                  <a:cubicBezTo>
                    <a:pt x="738" y="37"/>
                    <a:pt x="739" y="37"/>
                    <a:pt x="732" y="67"/>
                  </a:cubicBezTo>
                  <a:cubicBezTo>
                    <a:pt x="726" y="96"/>
                    <a:pt x="719" y="124"/>
                    <a:pt x="716" y="153"/>
                  </a:cubicBezTo>
                  <a:cubicBezTo>
                    <a:pt x="714" y="173"/>
                    <a:pt x="706" y="178"/>
                    <a:pt x="688" y="175"/>
                  </a:cubicBezTo>
                  <a:cubicBezTo>
                    <a:pt x="643" y="167"/>
                    <a:pt x="598" y="159"/>
                    <a:pt x="553" y="153"/>
                  </a:cubicBezTo>
                  <a:cubicBezTo>
                    <a:pt x="523" y="150"/>
                    <a:pt x="493" y="150"/>
                    <a:pt x="463" y="148"/>
                  </a:cubicBezTo>
                  <a:cubicBezTo>
                    <a:pt x="442" y="147"/>
                    <a:pt x="421" y="145"/>
                    <a:pt x="400" y="145"/>
                  </a:cubicBezTo>
                  <a:cubicBezTo>
                    <a:pt x="370" y="145"/>
                    <a:pt x="339" y="146"/>
                    <a:pt x="309" y="147"/>
                  </a:cubicBezTo>
                  <a:cubicBezTo>
                    <a:pt x="282" y="148"/>
                    <a:pt x="256" y="148"/>
                    <a:pt x="230" y="151"/>
                  </a:cubicBezTo>
                  <a:cubicBezTo>
                    <a:pt x="172" y="158"/>
                    <a:pt x="114" y="166"/>
                    <a:pt x="57" y="174"/>
                  </a:cubicBezTo>
                  <a:cubicBezTo>
                    <a:pt x="30" y="178"/>
                    <a:pt x="27" y="178"/>
                    <a:pt x="22" y="152"/>
                  </a:cubicBezTo>
                  <a:cubicBezTo>
                    <a:pt x="16" y="120"/>
                    <a:pt x="10" y="87"/>
                    <a:pt x="4" y="54"/>
                  </a:cubicBezTo>
                  <a:cubicBezTo>
                    <a:pt x="0" y="38"/>
                    <a:pt x="9" y="34"/>
                    <a:pt x="23" y="31"/>
                  </a:cubicBezTo>
                  <a:cubicBezTo>
                    <a:pt x="138" y="12"/>
                    <a:pt x="253" y="0"/>
                    <a:pt x="366" y="4"/>
                  </a:cubicBezTo>
                  <a:close/>
                  <a:moveTo>
                    <a:pt x="277" y="42"/>
                  </a:moveTo>
                  <a:cubicBezTo>
                    <a:pt x="279" y="69"/>
                    <a:pt x="281" y="95"/>
                    <a:pt x="283" y="122"/>
                  </a:cubicBezTo>
                  <a:cubicBezTo>
                    <a:pt x="299" y="122"/>
                    <a:pt x="312" y="122"/>
                    <a:pt x="325" y="121"/>
                  </a:cubicBezTo>
                  <a:cubicBezTo>
                    <a:pt x="328" y="121"/>
                    <a:pt x="331" y="117"/>
                    <a:pt x="334" y="115"/>
                  </a:cubicBezTo>
                  <a:cubicBezTo>
                    <a:pt x="331" y="112"/>
                    <a:pt x="328" y="107"/>
                    <a:pt x="325" y="107"/>
                  </a:cubicBezTo>
                  <a:cubicBezTo>
                    <a:pt x="315" y="106"/>
                    <a:pt x="304" y="106"/>
                    <a:pt x="293" y="106"/>
                  </a:cubicBezTo>
                  <a:cubicBezTo>
                    <a:pt x="291" y="99"/>
                    <a:pt x="290" y="92"/>
                    <a:pt x="288" y="84"/>
                  </a:cubicBezTo>
                  <a:cubicBezTo>
                    <a:pt x="302" y="82"/>
                    <a:pt x="315" y="81"/>
                    <a:pt x="328" y="79"/>
                  </a:cubicBezTo>
                  <a:cubicBezTo>
                    <a:pt x="328" y="77"/>
                    <a:pt x="327" y="75"/>
                    <a:pt x="327" y="73"/>
                  </a:cubicBezTo>
                  <a:cubicBezTo>
                    <a:pt x="315" y="73"/>
                    <a:pt x="303" y="74"/>
                    <a:pt x="290" y="75"/>
                  </a:cubicBezTo>
                  <a:cubicBezTo>
                    <a:pt x="290" y="65"/>
                    <a:pt x="290" y="58"/>
                    <a:pt x="290" y="51"/>
                  </a:cubicBezTo>
                  <a:cubicBezTo>
                    <a:pt x="303" y="49"/>
                    <a:pt x="316" y="48"/>
                    <a:pt x="328" y="46"/>
                  </a:cubicBezTo>
                  <a:cubicBezTo>
                    <a:pt x="328" y="44"/>
                    <a:pt x="328" y="42"/>
                    <a:pt x="327" y="39"/>
                  </a:cubicBezTo>
                  <a:cubicBezTo>
                    <a:pt x="312" y="40"/>
                    <a:pt x="296" y="41"/>
                    <a:pt x="277" y="42"/>
                  </a:cubicBezTo>
                  <a:close/>
                  <a:moveTo>
                    <a:pt x="524" y="44"/>
                  </a:moveTo>
                  <a:cubicBezTo>
                    <a:pt x="501" y="44"/>
                    <a:pt x="480" y="44"/>
                    <a:pt x="459" y="44"/>
                  </a:cubicBezTo>
                  <a:cubicBezTo>
                    <a:pt x="459" y="45"/>
                    <a:pt x="459" y="47"/>
                    <a:pt x="459" y="48"/>
                  </a:cubicBezTo>
                  <a:cubicBezTo>
                    <a:pt x="474" y="49"/>
                    <a:pt x="490" y="51"/>
                    <a:pt x="505" y="52"/>
                  </a:cubicBezTo>
                  <a:cubicBezTo>
                    <a:pt x="491" y="79"/>
                    <a:pt x="457" y="88"/>
                    <a:pt x="450" y="122"/>
                  </a:cubicBezTo>
                  <a:cubicBezTo>
                    <a:pt x="471" y="123"/>
                    <a:pt x="489" y="124"/>
                    <a:pt x="507" y="125"/>
                  </a:cubicBezTo>
                  <a:cubicBezTo>
                    <a:pt x="510" y="125"/>
                    <a:pt x="513" y="121"/>
                    <a:pt x="517" y="118"/>
                  </a:cubicBezTo>
                  <a:cubicBezTo>
                    <a:pt x="514" y="116"/>
                    <a:pt x="511" y="112"/>
                    <a:pt x="507" y="111"/>
                  </a:cubicBezTo>
                  <a:cubicBezTo>
                    <a:pt x="495" y="109"/>
                    <a:pt x="482" y="108"/>
                    <a:pt x="469" y="107"/>
                  </a:cubicBezTo>
                  <a:cubicBezTo>
                    <a:pt x="468" y="105"/>
                    <a:pt x="467" y="103"/>
                    <a:pt x="466" y="101"/>
                  </a:cubicBezTo>
                  <a:cubicBezTo>
                    <a:pt x="485" y="83"/>
                    <a:pt x="503" y="65"/>
                    <a:pt x="524" y="44"/>
                  </a:cubicBezTo>
                  <a:close/>
                  <a:moveTo>
                    <a:pt x="351" y="122"/>
                  </a:moveTo>
                  <a:cubicBezTo>
                    <a:pt x="368" y="122"/>
                    <a:pt x="381" y="122"/>
                    <a:pt x="394" y="122"/>
                  </a:cubicBezTo>
                  <a:cubicBezTo>
                    <a:pt x="397" y="121"/>
                    <a:pt x="400" y="116"/>
                    <a:pt x="403" y="114"/>
                  </a:cubicBezTo>
                  <a:cubicBezTo>
                    <a:pt x="400" y="111"/>
                    <a:pt x="397" y="107"/>
                    <a:pt x="394" y="107"/>
                  </a:cubicBezTo>
                  <a:cubicBezTo>
                    <a:pt x="384" y="106"/>
                    <a:pt x="374" y="106"/>
                    <a:pt x="362" y="106"/>
                  </a:cubicBezTo>
                  <a:cubicBezTo>
                    <a:pt x="362" y="82"/>
                    <a:pt x="362" y="61"/>
                    <a:pt x="362" y="40"/>
                  </a:cubicBezTo>
                  <a:cubicBezTo>
                    <a:pt x="360" y="39"/>
                    <a:pt x="357" y="39"/>
                    <a:pt x="355" y="39"/>
                  </a:cubicBezTo>
                  <a:cubicBezTo>
                    <a:pt x="354" y="66"/>
                    <a:pt x="352" y="93"/>
                    <a:pt x="351" y="122"/>
                  </a:cubicBezTo>
                  <a:close/>
                  <a:moveTo>
                    <a:pt x="212" y="45"/>
                  </a:moveTo>
                  <a:cubicBezTo>
                    <a:pt x="214" y="71"/>
                    <a:pt x="215" y="94"/>
                    <a:pt x="217" y="117"/>
                  </a:cubicBezTo>
                  <a:cubicBezTo>
                    <a:pt x="218" y="120"/>
                    <a:pt x="220" y="124"/>
                    <a:pt x="221" y="127"/>
                  </a:cubicBezTo>
                  <a:cubicBezTo>
                    <a:pt x="223" y="127"/>
                    <a:pt x="224" y="127"/>
                    <a:pt x="226" y="127"/>
                  </a:cubicBezTo>
                  <a:cubicBezTo>
                    <a:pt x="226" y="114"/>
                    <a:pt x="226" y="102"/>
                    <a:pt x="226" y="90"/>
                  </a:cubicBezTo>
                  <a:cubicBezTo>
                    <a:pt x="237" y="82"/>
                    <a:pt x="253" y="95"/>
                    <a:pt x="257" y="76"/>
                  </a:cubicBezTo>
                  <a:cubicBezTo>
                    <a:pt x="245" y="76"/>
                    <a:pt x="235" y="76"/>
                    <a:pt x="225" y="76"/>
                  </a:cubicBezTo>
                  <a:cubicBezTo>
                    <a:pt x="225" y="67"/>
                    <a:pt x="225" y="60"/>
                    <a:pt x="225" y="53"/>
                  </a:cubicBezTo>
                  <a:cubicBezTo>
                    <a:pt x="236" y="52"/>
                    <a:pt x="246" y="50"/>
                    <a:pt x="256" y="49"/>
                  </a:cubicBezTo>
                  <a:cubicBezTo>
                    <a:pt x="256" y="46"/>
                    <a:pt x="255" y="44"/>
                    <a:pt x="255" y="41"/>
                  </a:cubicBezTo>
                  <a:cubicBezTo>
                    <a:pt x="242" y="42"/>
                    <a:pt x="228" y="43"/>
                    <a:pt x="212" y="45"/>
                  </a:cubicBezTo>
                  <a:close/>
                  <a:moveTo>
                    <a:pt x="433" y="40"/>
                  </a:moveTo>
                  <a:cubicBezTo>
                    <a:pt x="431" y="40"/>
                    <a:pt x="429" y="40"/>
                    <a:pt x="428" y="40"/>
                  </a:cubicBezTo>
                  <a:cubicBezTo>
                    <a:pt x="425" y="66"/>
                    <a:pt x="423" y="93"/>
                    <a:pt x="421" y="121"/>
                  </a:cubicBezTo>
                  <a:cubicBezTo>
                    <a:pt x="433" y="114"/>
                    <a:pt x="435" y="91"/>
                    <a:pt x="43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1" name="Freeform 42">
              <a:extLst>
                <a:ext uri="{FF2B5EF4-FFF2-40B4-BE49-F238E27FC236}">
                  <a16:creationId xmlns:a16="http://schemas.microsoft.com/office/drawing/2014/main" id="{0FB27B79-A1B4-41C3-9A8A-DA681CB1C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840"/>
              <a:ext cx="778" cy="427"/>
            </a:xfrm>
            <a:custGeom>
              <a:avLst/>
              <a:gdLst>
                <a:gd name="T0" fmla="*/ 488 w 636"/>
                <a:gd name="T1" fmla="*/ 17 h 349"/>
                <a:gd name="T2" fmla="*/ 501 w 636"/>
                <a:gd name="T3" fmla="*/ 73 h 349"/>
                <a:gd name="T4" fmla="*/ 516 w 636"/>
                <a:gd name="T5" fmla="*/ 102 h 349"/>
                <a:gd name="T6" fmla="*/ 521 w 636"/>
                <a:gd name="T7" fmla="*/ 120 h 349"/>
                <a:gd name="T8" fmla="*/ 543 w 636"/>
                <a:gd name="T9" fmla="*/ 146 h 349"/>
                <a:gd name="T10" fmla="*/ 573 w 636"/>
                <a:gd name="T11" fmla="*/ 150 h 349"/>
                <a:gd name="T12" fmla="*/ 573 w 636"/>
                <a:gd name="T13" fmla="*/ 155 h 349"/>
                <a:gd name="T14" fmla="*/ 563 w 636"/>
                <a:gd name="T15" fmla="*/ 163 h 349"/>
                <a:gd name="T16" fmla="*/ 585 w 636"/>
                <a:gd name="T17" fmla="*/ 189 h 349"/>
                <a:gd name="T18" fmla="*/ 608 w 636"/>
                <a:gd name="T19" fmla="*/ 198 h 349"/>
                <a:gd name="T20" fmla="*/ 599 w 636"/>
                <a:gd name="T21" fmla="*/ 215 h 349"/>
                <a:gd name="T22" fmla="*/ 618 w 636"/>
                <a:gd name="T23" fmla="*/ 224 h 349"/>
                <a:gd name="T24" fmla="*/ 608 w 636"/>
                <a:gd name="T25" fmla="*/ 239 h 349"/>
                <a:gd name="T26" fmla="*/ 627 w 636"/>
                <a:gd name="T27" fmla="*/ 252 h 349"/>
                <a:gd name="T28" fmla="*/ 617 w 636"/>
                <a:gd name="T29" fmla="*/ 263 h 349"/>
                <a:gd name="T30" fmla="*/ 636 w 636"/>
                <a:gd name="T31" fmla="*/ 307 h 349"/>
                <a:gd name="T32" fmla="*/ 630 w 636"/>
                <a:gd name="T33" fmla="*/ 310 h 349"/>
                <a:gd name="T34" fmla="*/ 625 w 636"/>
                <a:gd name="T35" fmla="*/ 308 h 349"/>
                <a:gd name="T36" fmla="*/ 545 w 636"/>
                <a:gd name="T37" fmla="*/ 197 h 349"/>
                <a:gd name="T38" fmla="*/ 427 w 636"/>
                <a:gd name="T39" fmla="*/ 132 h 349"/>
                <a:gd name="T40" fmla="*/ 208 w 636"/>
                <a:gd name="T41" fmla="*/ 136 h 349"/>
                <a:gd name="T42" fmla="*/ 144 w 636"/>
                <a:gd name="T43" fmla="*/ 153 h 349"/>
                <a:gd name="T44" fmla="*/ 58 w 636"/>
                <a:gd name="T45" fmla="*/ 274 h 349"/>
                <a:gd name="T46" fmla="*/ 12 w 636"/>
                <a:gd name="T47" fmla="*/ 349 h 349"/>
                <a:gd name="T48" fmla="*/ 25 w 636"/>
                <a:gd name="T49" fmla="*/ 296 h 349"/>
                <a:gd name="T50" fmla="*/ 9 w 636"/>
                <a:gd name="T51" fmla="*/ 291 h 349"/>
                <a:gd name="T52" fmla="*/ 33 w 636"/>
                <a:gd name="T53" fmla="*/ 265 h 349"/>
                <a:gd name="T54" fmla="*/ 17 w 636"/>
                <a:gd name="T55" fmla="*/ 249 h 349"/>
                <a:gd name="T56" fmla="*/ 41 w 636"/>
                <a:gd name="T57" fmla="*/ 229 h 349"/>
                <a:gd name="T58" fmla="*/ 30 w 636"/>
                <a:gd name="T59" fmla="*/ 214 h 349"/>
                <a:gd name="T60" fmla="*/ 57 w 636"/>
                <a:gd name="T61" fmla="*/ 191 h 349"/>
                <a:gd name="T62" fmla="*/ 85 w 636"/>
                <a:gd name="T63" fmla="*/ 164 h 349"/>
                <a:gd name="T64" fmla="*/ 69 w 636"/>
                <a:gd name="T65" fmla="*/ 147 h 349"/>
                <a:gd name="T66" fmla="*/ 99 w 636"/>
                <a:gd name="T67" fmla="*/ 141 h 349"/>
                <a:gd name="T68" fmla="*/ 127 w 636"/>
                <a:gd name="T69" fmla="*/ 128 h 349"/>
                <a:gd name="T70" fmla="*/ 122 w 636"/>
                <a:gd name="T71" fmla="*/ 121 h 349"/>
                <a:gd name="T72" fmla="*/ 138 w 636"/>
                <a:gd name="T73" fmla="*/ 43 h 349"/>
                <a:gd name="T74" fmla="*/ 149 w 636"/>
                <a:gd name="T75" fmla="*/ 16 h 349"/>
                <a:gd name="T76" fmla="*/ 157 w 636"/>
                <a:gd name="T77" fmla="*/ 17 h 349"/>
                <a:gd name="T78" fmla="*/ 169 w 636"/>
                <a:gd name="T79" fmla="*/ 100 h 349"/>
                <a:gd name="T80" fmla="*/ 173 w 636"/>
                <a:gd name="T81" fmla="*/ 101 h 349"/>
                <a:gd name="T82" fmla="*/ 202 w 636"/>
                <a:gd name="T83" fmla="*/ 5 h 349"/>
                <a:gd name="T84" fmla="*/ 209 w 636"/>
                <a:gd name="T85" fmla="*/ 4 h 349"/>
                <a:gd name="T86" fmla="*/ 224 w 636"/>
                <a:gd name="T87" fmla="*/ 90 h 349"/>
                <a:gd name="T88" fmla="*/ 248 w 636"/>
                <a:gd name="T89" fmla="*/ 0 h 349"/>
                <a:gd name="T90" fmla="*/ 266 w 636"/>
                <a:gd name="T91" fmla="*/ 100 h 349"/>
                <a:gd name="T92" fmla="*/ 272 w 636"/>
                <a:gd name="T93" fmla="*/ 100 h 349"/>
                <a:gd name="T94" fmla="*/ 294 w 636"/>
                <a:gd name="T95" fmla="*/ 12 h 349"/>
                <a:gd name="T96" fmla="*/ 301 w 636"/>
                <a:gd name="T97" fmla="*/ 12 h 349"/>
                <a:gd name="T98" fmla="*/ 327 w 636"/>
                <a:gd name="T99" fmla="*/ 95 h 349"/>
                <a:gd name="T100" fmla="*/ 344 w 636"/>
                <a:gd name="T101" fmla="*/ 2 h 349"/>
                <a:gd name="T102" fmla="*/ 370 w 636"/>
                <a:gd name="T103" fmla="*/ 100 h 349"/>
                <a:gd name="T104" fmla="*/ 392 w 636"/>
                <a:gd name="T105" fmla="*/ 11 h 349"/>
                <a:gd name="T106" fmla="*/ 421 w 636"/>
                <a:gd name="T107" fmla="*/ 103 h 349"/>
                <a:gd name="T108" fmla="*/ 437 w 636"/>
                <a:gd name="T109" fmla="*/ 12 h 349"/>
                <a:gd name="T110" fmla="*/ 442 w 636"/>
                <a:gd name="T111" fmla="*/ 12 h 349"/>
                <a:gd name="T112" fmla="*/ 462 w 636"/>
                <a:gd name="T113" fmla="*/ 102 h 349"/>
                <a:gd name="T114" fmla="*/ 480 w 636"/>
                <a:gd name="T115" fmla="*/ 17 h 349"/>
                <a:gd name="T116" fmla="*/ 488 w 636"/>
                <a:gd name="T117" fmla="*/ 1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6" h="349">
                  <a:moveTo>
                    <a:pt x="488" y="17"/>
                  </a:moveTo>
                  <a:cubicBezTo>
                    <a:pt x="492" y="36"/>
                    <a:pt x="495" y="55"/>
                    <a:pt x="501" y="73"/>
                  </a:cubicBezTo>
                  <a:cubicBezTo>
                    <a:pt x="504" y="83"/>
                    <a:pt x="511" y="92"/>
                    <a:pt x="516" y="102"/>
                  </a:cubicBezTo>
                  <a:cubicBezTo>
                    <a:pt x="518" y="107"/>
                    <a:pt x="519" y="113"/>
                    <a:pt x="521" y="120"/>
                  </a:cubicBezTo>
                  <a:cubicBezTo>
                    <a:pt x="547" y="126"/>
                    <a:pt x="550" y="128"/>
                    <a:pt x="543" y="146"/>
                  </a:cubicBezTo>
                  <a:cubicBezTo>
                    <a:pt x="553" y="147"/>
                    <a:pt x="563" y="148"/>
                    <a:pt x="573" y="150"/>
                  </a:cubicBezTo>
                  <a:cubicBezTo>
                    <a:pt x="573" y="151"/>
                    <a:pt x="573" y="153"/>
                    <a:pt x="573" y="155"/>
                  </a:cubicBezTo>
                  <a:cubicBezTo>
                    <a:pt x="569" y="158"/>
                    <a:pt x="566" y="160"/>
                    <a:pt x="563" y="163"/>
                  </a:cubicBezTo>
                  <a:cubicBezTo>
                    <a:pt x="564" y="177"/>
                    <a:pt x="609" y="154"/>
                    <a:pt x="585" y="189"/>
                  </a:cubicBezTo>
                  <a:cubicBezTo>
                    <a:pt x="593" y="192"/>
                    <a:pt x="600" y="195"/>
                    <a:pt x="608" y="198"/>
                  </a:cubicBezTo>
                  <a:cubicBezTo>
                    <a:pt x="605" y="204"/>
                    <a:pt x="602" y="209"/>
                    <a:pt x="599" y="215"/>
                  </a:cubicBezTo>
                  <a:cubicBezTo>
                    <a:pt x="605" y="218"/>
                    <a:pt x="612" y="221"/>
                    <a:pt x="618" y="224"/>
                  </a:cubicBezTo>
                  <a:cubicBezTo>
                    <a:pt x="615" y="229"/>
                    <a:pt x="612" y="234"/>
                    <a:pt x="608" y="239"/>
                  </a:cubicBezTo>
                  <a:cubicBezTo>
                    <a:pt x="614" y="243"/>
                    <a:pt x="620" y="247"/>
                    <a:pt x="627" y="252"/>
                  </a:cubicBezTo>
                  <a:cubicBezTo>
                    <a:pt x="623" y="256"/>
                    <a:pt x="619" y="261"/>
                    <a:pt x="617" y="263"/>
                  </a:cubicBezTo>
                  <a:cubicBezTo>
                    <a:pt x="623" y="278"/>
                    <a:pt x="629" y="292"/>
                    <a:pt x="636" y="307"/>
                  </a:cubicBezTo>
                  <a:cubicBezTo>
                    <a:pt x="634" y="308"/>
                    <a:pt x="632" y="309"/>
                    <a:pt x="630" y="310"/>
                  </a:cubicBezTo>
                  <a:cubicBezTo>
                    <a:pt x="628" y="309"/>
                    <a:pt x="626" y="309"/>
                    <a:pt x="625" y="308"/>
                  </a:cubicBezTo>
                  <a:cubicBezTo>
                    <a:pt x="595" y="273"/>
                    <a:pt x="562" y="241"/>
                    <a:pt x="545" y="197"/>
                  </a:cubicBezTo>
                  <a:cubicBezTo>
                    <a:pt x="522" y="138"/>
                    <a:pt x="489" y="120"/>
                    <a:pt x="427" y="132"/>
                  </a:cubicBezTo>
                  <a:cubicBezTo>
                    <a:pt x="354" y="146"/>
                    <a:pt x="281" y="141"/>
                    <a:pt x="208" y="136"/>
                  </a:cubicBezTo>
                  <a:cubicBezTo>
                    <a:pt x="182" y="134"/>
                    <a:pt x="163" y="138"/>
                    <a:pt x="144" y="153"/>
                  </a:cubicBezTo>
                  <a:cubicBezTo>
                    <a:pt x="103" y="185"/>
                    <a:pt x="83" y="232"/>
                    <a:pt x="58" y="274"/>
                  </a:cubicBezTo>
                  <a:cubicBezTo>
                    <a:pt x="44" y="299"/>
                    <a:pt x="28" y="322"/>
                    <a:pt x="12" y="349"/>
                  </a:cubicBezTo>
                  <a:cubicBezTo>
                    <a:pt x="2" y="323"/>
                    <a:pt x="2" y="321"/>
                    <a:pt x="25" y="296"/>
                  </a:cubicBezTo>
                  <a:cubicBezTo>
                    <a:pt x="19" y="294"/>
                    <a:pt x="14" y="293"/>
                    <a:pt x="9" y="291"/>
                  </a:cubicBezTo>
                  <a:cubicBezTo>
                    <a:pt x="0" y="266"/>
                    <a:pt x="29" y="276"/>
                    <a:pt x="33" y="265"/>
                  </a:cubicBezTo>
                  <a:cubicBezTo>
                    <a:pt x="28" y="260"/>
                    <a:pt x="22" y="254"/>
                    <a:pt x="17" y="249"/>
                  </a:cubicBezTo>
                  <a:cubicBezTo>
                    <a:pt x="26" y="242"/>
                    <a:pt x="35" y="235"/>
                    <a:pt x="41" y="229"/>
                  </a:cubicBezTo>
                  <a:cubicBezTo>
                    <a:pt x="39" y="226"/>
                    <a:pt x="29" y="216"/>
                    <a:pt x="30" y="214"/>
                  </a:cubicBezTo>
                  <a:cubicBezTo>
                    <a:pt x="38" y="206"/>
                    <a:pt x="48" y="199"/>
                    <a:pt x="57" y="191"/>
                  </a:cubicBezTo>
                  <a:cubicBezTo>
                    <a:pt x="43" y="174"/>
                    <a:pt x="43" y="174"/>
                    <a:pt x="85" y="164"/>
                  </a:cubicBezTo>
                  <a:cubicBezTo>
                    <a:pt x="81" y="159"/>
                    <a:pt x="77" y="155"/>
                    <a:pt x="69" y="147"/>
                  </a:cubicBezTo>
                  <a:cubicBezTo>
                    <a:pt x="81" y="144"/>
                    <a:pt x="90" y="143"/>
                    <a:pt x="99" y="141"/>
                  </a:cubicBezTo>
                  <a:cubicBezTo>
                    <a:pt x="100" y="130"/>
                    <a:pt x="100" y="130"/>
                    <a:pt x="127" y="128"/>
                  </a:cubicBezTo>
                  <a:cubicBezTo>
                    <a:pt x="125" y="125"/>
                    <a:pt x="122" y="121"/>
                    <a:pt x="122" y="121"/>
                  </a:cubicBezTo>
                  <a:cubicBezTo>
                    <a:pt x="140" y="97"/>
                    <a:pt x="130" y="68"/>
                    <a:pt x="138" y="43"/>
                  </a:cubicBezTo>
                  <a:cubicBezTo>
                    <a:pt x="141" y="34"/>
                    <a:pt x="145" y="25"/>
                    <a:pt x="149" y="16"/>
                  </a:cubicBezTo>
                  <a:cubicBezTo>
                    <a:pt x="152" y="17"/>
                    <a:pt x="154" y="17"/>
                    <a:pt x="157" y="17"/>
                  </a:cubicBezTo>
                  <a:cubicBezTo>
                    <a:pt x="161" y="45"/>
                    <a:pt x="165" y="72"/>
                    <a:pt x="169" y="100"/>
                  </a:cubicBezTo>
                  <a:cubicBezTo>
                    <a:pt x="170" y="100"/>
                    <a:pt x="172" y="100"/>
                    <a:pt x="173" y="101"/>
                  </a:cubicBezTo>
                  <a:cubicBezTo>
                    <a:pt x="183" y="69"/>
                    <a:pt x="192" y="37"/>
                    <a:pt x="202" y="5"/>
                  </a:cubicBezTo>
                  <a:cubicBezTo>
                    <a:pt x="204" y="4"/>
                    <a:pt x="206" y="4"/>
                    <a:pt x="209" y="4"/>
                  </a:cubicBezTo>
                  <a:cubicBezTo>
                    <a:pt x="214" y="32"/>
                    <a:pt x="219" y="60"/>
                    <a:pt x="224" y="90"/>
                  </a:cubicBezTo>
                  <a:cubicBezTo>
                    <a:pt x="232" y="61"/>
                    <a:pt x="239" y="33"/>
                    <a:pt x="248" y="0"/>
                  </a:cubicBezTo>
                  <a:cubicBezTo>
                    <a:pt x="255" y="37"/>
                    <a:pt x="260" y="68"/>
                    <a:pt x="266" y="100"/>
                  </a:cubicBezTo>
                  <a:cubicBezTo>
                    <a:pt x="268" y="100"/>
                    <a:pt x="270" y="100"/>
                    <a:pt x="272" y="100"/>
                  </a:cubicBezTo>
                  <a:cubicBezTo>
                    <a:pt x="279" y="71"/>
                    <a:pt x="287" y="41"/>
                    <a:pt x="294" y="12"/>
                  </a:cubicBezTo>
                  <a:cubicBezTo>
                    <a:pt x="297" y="12"/>
                    <a:pt x="299" y="12"/>
                    <a:pt x="301" y="12"/>
                  </a:cubicBezTo>
                  <a:cubicBezTo>
                    <a:pt x="322" y="35"/>
                    <a:pt x="308" y="70"/>
                    <a:pt x="327" y="95"/>
                  </a:cubicBezTo>
                  <a:cubicBezTo>
                    <a:pt x="327" y="64"/>
                    <a:pt x="325" y="32"/>
                    <a:pt x="344" y="2"/>
                  </a:cubicBezTo>
                  <a:cubicBezTo>
                    <a:pt x="375" y="30"/>
                    <a:pt x="357" y="69"/>
                    <a:pt x="370" y="100"/>
                  </a:cubicBezTo>
                  <a:cubicBezTo>
                    <a:pt x="375" y="70"/>
                    <a:pt x="370" y="38"/>
                    <a:pt x="392" y="11"/>
                  </a:cubicBezTo>
                  <a:cubicBezTo>
                    <a:pt x="416" y="36"/>
                    <a:pt x="411" y="70"/>
                    <a:pt x="421" y="103"/>
                  </a:cubicBezTo>
                  <a:cubicBezTo>
                    <a:pt x="427" y="69"/>
                    <a:pt x="432" y="40"/>
                    <a:pt x="437" y="12"/>
                  </a:cubicBezTo>
                  <a:cubicBezTo>
                    <a:pt x="438" y="12"/>
                    <a:pt x="440" y="12"/>
                    <a:pt x="442" y="12"/>
                  </a:cubicBezTo>
                  <a:cubicBezTo>
                    <a:pt x="448" y="40"/>
                    <a:pt x="455" y="69"/>
                    <a:pt x="462" y="102"/>
                  </a:cubicBezTo>
                  <a:cubicBezTo>
                    <a:pt x="469" y="71"/>
                    <a:pt x="475" y="44"/>
                    <a:pt x="480" y="17"/>
                  </a:cubicBezTo>
                  <a:cubicBezTo>
                    <a:pt x="483" y="17"/>
                    <a:pt x="486" y="17"/>
                    <a:pt x="488" y="17"/>
                  </a:cubicBezTo>
                  <a:close/>
                </a:path>
              </a:pathLst>
            </a:custGeom>
            <a:solidFill>
              <a:srgbClr val="CC8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2" name="Freeform 43">
              <a:extLst>
                <a:ext uri="{FF2B5EF4-FFF2-40B4-BE49-F238E27FC236}">
                  <a16:creationId xmlns:a16="http://schemas.microsoft.com/office/drawing/2014/main" id="{BF3FE308-F95B-4E70-8D5D-A74F0B750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1808"/>
              <a:ext cx="195" cy="238"/>
            </a:xfrm>
            <a:custGeom>
              <a:avLst/>
              <a:gdLst>
                <a:gd name="T0" fmla="*/ 124 w 159"/>
                <a:gd name="T1" fmla="*/ 29 h 195"/>
                <a:gd name="T2" fmla="*/ 112 w 159"/>
                <a:gd name="T3" fmla="*/ 47 h 195"/>
                <a:gd name="T4" fmla="*/ 127 w 159"/>
                <a:gd name="T5" fmla="*/ 137 h 195"/>
                <a:gd name="T6" fmla="*/ 123 w 159"/>
                <a:gd name="T7" fmla="*/ 157 h 195"/>
                <a:gd name="T8" fmla="*/ 25 w 159"/>
                <a:gd name="T9" fmla="*/ 195 h 195"/>
                <a:gd name="T10" fmla="*/ 85 w 159"/>
                <a:gd name="T11" fmla="*/ 99 h 195"/>
                <a:gd name="T12" fmla="*/ 0 w 159"/>
                <a:gd name="T13" fmla="*/ 55 h 195"/>
                <a:gd name="T14" fmla="*/ 1 w 159"/>
                <a:gd name="T15" fmla="*/ 48 h 195"/>
                <a:gd name="T16" fmla="*/ 159 w 159"/>
                <a:gd name="T17" fmla="*/ 1 h 195"/>
                <a:gd name="T18" fmla="*/ 123 w 159"/>
                <a:gd name="T19" fmla="*/ 30 h 195"/>
                <a:gd name="T20" fmla="*/ 124 w 159"/>
                <a:gd name="T21" fmla="*/ 2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95">
                  <a:moveTo>
                    <a:pt x="124" y="29"/>
                  </a:moveTo>
                  <a:cubicBezTo>
                    <a:pt x="120" y="35"/>
                    <a:pt x="112" y="42"/>
                    <a:pt x="112" y="47"/>
                  </a:cubicBezTo>
                  <a:cubicBezTo>
                    <a:pt x="116" y="77"/>
                    <a:pt x="123" y="107"/>
                    <a:pt x="127" y="137"/>
                  </a:cubicBezTo>
                  <a:cubicBezTo>
                    <a:pt x="128" y="143"/>
                    <a:pt x="127" y="155"/>
                    <a:pt x="123" y="157"/>
                  </a:cubicBezTo>
                  <a:cubicBezTo>
                    <a:pt x="93" y="170"/>
                    <a:pt x="61" y="181"/>
                    <a:pt x="25" y="195"/>
                  </a:cubicBezTo>
                  <a:cubicBezTo>
                    <a:pt x="44" y="157"/>
                    <a:pt x="54" y="119"/>
                    <a:pt x="85" y="99"/>
                  </a:cubicBezTo>
                  <a:cubicBezTo>
                    <a:pt x="57" y="85"/>
                    <a:pt x="29" y="70"/>
                    <a:pt x="0" y="55"/>
                  </a:cubicBezTo>
                  <a:cubicBezTo>
                    <a:pt x="0" y="52"/>
                    <a:pt x="1" y="50"/>
                    <a:pt x="1" y="48"/>
                  </a:cubicBezTo>
                  <a:cubicBezTo>
                    <a:pt x="50" y="27"/>
                    <a:pt x="98" y="0"/>
                    <a:pt x="159" y="1"/>
                  </a:cubicBezTo>
                  <a:cubicBezTo>
                    <a:pt x="144" y="12"/>
                    <a:pt x="134" y="21"/>
                    <a:pt x="123" y="30"/>
                  </a:cubicBezTo>
                  <a:lnTo>
                    <a:pt x="12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3" name="Freeform 44">
              <a:extLst>
                <a:ext uri="{FF2B5EF4-FFF2-40B4-BE49-F238E27FC236}">
                  <a16:creationId xmlns:a16="http://schemas.microsoft.com/office/drawing/2014/main" id="{4B5E4198-8963-4EC5-9EB5-E54E32FF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1809"/>
              <a:ext cx="188" cy="235"/>
            </a:xfrm>
            <a:custGeom>
              <a:avLst/>
              <a:gdLst>
                <a:gd name="T0" fmla="*/ 154 w 154"/>
                <a:gd name="T1" fmla="*/ 54 h 192"/>
                <a:gd name="T2" fmla="*/ 68 w 154"/>
                <a:gd name="T3" fmla="*/ 98 h 192"/>
                <a:gd name="T4" fmla="*/ 123 w 154"/>
                <a:gd name="T5" fmla="*/ 192 h 192"/>
                <a:gd name="T6" fmla="*/ 78 w 154"/>
                <a:gd name="T7" fmla="*/ 173 h 192"/>
                <a:gd name="T8" fmla="*/ 37 w 154"/>
                <a:gd name="T9" fmla="*/ 159 h 192"/>
                <a:gd name="T10" fmla="*/ 25 w 154"/>
                <a:gd name="T11" fmla="*/ 140 h 192"/>
                <a:gd name="T12" fmla="*/ 43 w 154"/>
                <a:gd name="T13" fmla="*/ 51 h 192"/>
                <a:gd name="T14" fmla="*/ 32 w 154"/>
                <a:gd name="T15" fmla="*/ 25 h 192"/>
                <a:gd name="T16" fmla="*/ 0 w 154"/>
                <a:gd name="T17" fmla="*/ 3 h 192"/>
                <a:gd name="T18" fmla="*/ 152 w 154"/>
                <a:gd name="T19" fmla="*/ 46 h 192"/>
                <a:gd name="T20" fmla="*/ 154 w 154"/>
                <a:gd name="T21" fmla="*/ 5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92">
                  <a:moveTo>
                    <a:pt x="154" y="54"/>
                  </a:moveTo>
                  <a:cubicBezTo>
                    <a:pt x="125" y="69"/>
                    <a:pt x="97" y="84"/>
                    <a:pt x="68" y="98"/>
                  </a:cubicBezTo>
                  <a:cubicBezTo>
                    <a:pt x="99" y="117"/>
                    <a:pt x="109" y="155"/>
                    <a:pt x="123" y="192"/>
                  </a:cubicBezTo>
                  <a:cubicBezTo>
                    <a:pt x="108" y="185"/>
                    <a:pt x="93" y="179"/>
                    <a:pt x="78" y="173"/>
                  </a:cubicBezTo>
                  <a:cubicBezTo>
                    <a:pt x="65" y="168"/>
                    <a:pt x="51" y="163"/>
                    <a:pt x="37" y="159"/>
                  </a:cubicBezTo>
                  <a:cubicBezTo>
                    <a:pt x="27" y="156"/>
                    <a:pt x="23" y="151"/>
                    <a:pt x="25" y="140"/>
                  </a:cubicBezTo>
                  <a:cubicBezTo>
                    <a:pt x="31" y="111"/>
                    <a:pt x="36" y="80"/>
                    <a:pt x="43" y="51"/>
                  </a:cubicBezTo>
                  <a:cubicBezTo>
                    <a:pt x="46" y="38"/>
                    <a:pt x="42" y="31"/>
                    <a:pt x="32" y="25"/>
                  </a:cubicBezTo>
                  <a:cubicBezTo>
                    <a:pt x="21" y="18"/>
                    <a:pt x="10" y="11"/>
                    <a:pt x="0" y="3"/>
                  </a:cubicBezTo>
                  <a:cubicBezTo>
                    <a:pt x="56" y="0"/>
                    <a:pt x="103" y="27"/>
                    <a:pt x="152" y="46"/>
                  </a:cubicBezTo>
                  <a:cubicBezTo>
                    <a:pt x="153" y="49"/>
                    <a:pt x="153" y="51"/>
                    <a:pt x="15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4" name="Freeform 45">
              <a:extLst>
                <a:ext uri="{FF2B5EF4-FFF2-40B4-BE49-F238E27FC236}">
                  <a16:creationId xmlns:a16="http://schemas.microsoft.com/office/drawing/2014/main" id="{5BF97451-D652-4ED9-B208-95CDC09A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1645"/>
              <a:ext cx="177" cy="105"/>
            </a:xfrm>
            <a:custGeom>
              <a:avLst/>
              <a:gdLst>
                <a:gd name="T0" fmla="*/ 24 w 144"/>
                <a:gd name="T1" fmla="*/ 0 h 86"/>
                <a:gd name="T2" fmla="*/ 111 w 144"/>
                <a:gd name="T3" fmla="*/ 0 h 86"/>
                <a:gd name="T4" fmla="*/ 111 w 144"/>
                <a:gd name="T5" fmla="*/ 65 h 86"/>
                <a:gd name="T6" fmla="*/ 117 w 144"/>
                <a:gd name="T7" fmla="*/ 65 h 86"/>
                <a:gd name="T8" fmla="*/ 118 w 144"/>
                <a:gd name="T9" fmla="*/ 46 h 86"/>
                <a:gd name="T10" fmla="*/ 125 w 144"/>
                <a:gd name="T11" fmla="*/ 36 h 86"/>
                <a:gd name="T12" fmla="*/ 137 w 144"/>
                <a:gd name="T13" fmla="*/ 42 h 86"/>
                <a:gd name="T14" fmla="*/ 127 w 144"/>
                <a:gd name="T15" fmla="*/ 73 h 86"/>
                <a:gd name="T16" fmla="*/ 20 w 144"/>
                <a:gd name="T17" fmla="*/ 75 h 86"/>
                <a:gd name="T18" fmla="*/ 15 w 144"/>
                <a:gd name="T19" fmla="*/ 36 h 86"/>
                <a:gd name="T20" fmla="*/ 22 w 144"/>
                <a:gd name="T21" fmla="*/ 66 h 86"/>
                <a:gd name="T22" fmla="*/ 28 w 144"/>
                <a:gd name="T23" fmla="*/ 66 h 86"/>
                <a:gd name="T24" fmla="*/ 24 w 144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86">
                  <a:moveTo>
                    <a:pt x="24" y="0"/>
                  </a:moveTo>
                  <a:cubicBezTo>
                    <a:pt x="52" y="0"/>
                    <a:pt x="80" y="0"/>
                    <a:pt x="111" y="0"/>
                  </a:cubicBezTo>
                  <a:cubicBezTo>
                    <a:pt x="111" y="21"/>
                    <a:pt x="111" y="43"/>
                    <a:pt x="111" y="65"/>
                  </a:cubicBezTo>
                  <a:cubicBezTo>
                    <a:pt x="113" y="65"/>
                    <a:pt x="115" y="65"/>
                    <a:pt x="117" y="65"/>
                  </a:cubicBezTo>
                  <a:cubicBezTo>
                    <a:pt x="117" y="58"/>
                    <a:pt x="117" y="52"/>
                    <a:pt x="118" y="46"/>
                  </a:cubicBezTo>
                  <a:cubicBezTo>
                    <a:pt x="119" y="42"/>
                    <a:pt x="122" y="36"/>
                    <a:pt x="125" y="36"/>
                  </a:cubicBezTo>
                  <a:cubicBezTo>
                    <a:pt x="129" y="36"/>
                    <a:pt x="136" y="38"/>
                    <a:pt x="137" y="42"/>
                  </a:cubicBezTo>
                  <a:cubicBezTo>
                    <a:pt x="144" y="55"/>
                    <a:pt x="141" y="68"/>
                    <a:pt x="127" y="73"/>
                  </a:cubicBezTo>
                  <a:cubicBezTo>
                    <a:pt x="92" y="86"/>
                    <a:pt x="56" y="86"/>
                    <a:pt x="20" y="75"/>
                  </a:cubicBezTo>
                  <a:cubicBezTo>
                    <a:pt x="2" y="70"/>
                    <a:pt x="0" y="56"/>
                    <a:pt x="15" y="36"/>
                  </a:cubicBezTo>
                  <a:cubicBezTo>
                    <a:pt x="18" y="47"/>
                    <a:pt x="20" y="57"/>
                    <a:pt x="22" y="66"/>
                  </a:cubicBezTo>
                  <a:cubicBezTo>
                    <a:pt x="24" y="66"/>
                    <a:pt x="26" y="66"/>
                    <a:pt x="28" y="66"/>
                  </a:cubicBezTo>
                  <a:cubicBezTo>
                    <a:pt x="27" y="45"/>
                    <a:pt x="25" y="23"/>
                    <a:pt x="24" y="0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ADD41361-FA51-49EE-B799-62819107F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1819"/>
              <a:ext cx="55" cy="34"/>
            </a:xfrm>
            <a:custGeom>
              <a:avLst/>
              <a:gdLst>
                <a:gd name="T0" fmla="*/ 0 w 45"/>
                <a:gd name="T1" fmla="*/ 21 h 28"/>
                <a:gd name="T2" fmla="*/ 40 w 45"/>
                <a:gd name="T3" fmla="*/ 0 h 28"/>
                <a:gd name="T4" fmla="*/ 45 w 45"/>
                <a:gd name="T5" fmla="*/ 20 h 28"/>
                <a:gd name="T6" fmla="*/ 11 w 45"/>
                <a:gd name="T7" fmla="*/ 27 h 28"/>
                <a:gd name="T8" fmla="*/ 1 w 45"/>
                <a:gd name="T9" fmla="*/ 20 h 28"/>
                <a:gd name="T10" fmla="*/ 0 w 45"/>
                <a:gd name="T11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8">
                  <a:moveTo>
                    <a:pt x="0" y="21"/>
                  </a:moveTo>
                  <a:cubicBezTo>
                    <a:pt x="13" y="14"/>
                    <a:pt x="26" y="7"/>
                    <a:pt x="40" y="0"/>
                  </a:cubicBezTo>
                  <a:cubicBezTo>
                    <a:pt x="41" y="5"/>
                    <a:pt x="43" y="11"/>
                    <a:pt x="45" y="20"/>
                  </a:cubicBezTo>
                  <a:cubicBezTo>
                    <a:pt x="33" y="23"/>
                    <a:pt x="22" y="26"/>
                    <a:pt x="11" y="27"/>
                  </a:cubicBezTo>
                  <a:cubicBezTo>
                    <a:pt x="8" y="28"/>
                    <a:pt x="4" y="23"/>
                    <a:pt x="1" y="20"/>
                  </a:cubicBezTo>
                  <a:cubicBezTo>
                    <a:pt x="1" y="2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6" name="Freeform 47">
              <a:extLst>
                <a:ext uri="{FF2B5EF4-FFF2-40B4-BE49-F238E27FC236}">
                  <a16:creationId xmlns:a16="http://schemas.microsoft.com/office/drawing/2014/main" id="{D7184227-B519-4A8E-B5A0-26E0797CE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1819"/>
              <a:ext cx="49" cy="35"/>
            </a:xfrm>
            <a:custGeom>
              <a:avLst/>
              <a:gdLst>
                <a:gd name="T0" fmla="*/ 38 w 40"/>
                <a:gd name="T1" fmla="*/ 29 h 29"/>
                <a:gd name="T2" fmla="*/ 0 w 40"/>
                <a:gd name="T3" fmla="*/ 20 h 29"/>
                <a:gd name="T4" fmla="*/ 3 w 40"/>
                <a:gd name="T5" fmla="*/ 0 h 29"/>
                <a:gd name="T6" fmla="*/ 40 w 40"/>
                <a:gd name="T7" fmla="*/ 23 h 29"/>
                <a:gd name="T8" fmla="*/ 38 w 4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38" y="29"/>
                  </a:moveTo>
                  <a:cubicBezTo>
                    <a:pt x="26" y="26"/>
                    <a:pt x="13" y="23"/>
                    <a:pt x="0" y="20"/>
                  </a:cubicBezTo>
                  <a:cubicBezTo>
                    <a:pt x="1" y="13"/>
                    <a:pt x="2" y="8"/>
                    <a:pt x="3" y="0"/>
                  </a:cubicBezTo>
                  <a:cubicBezTo>
                    <a:pt x="17" y="9"/>
                    <a:pt x="28" y="16"/>
                    <a:pt x="40" y="23"/>
                  </a:cubicBezTo>
                  <a:cubicBezTo>
                    <a:pt x="40" y="25"/>
                    <a:pt x="39" y="27"/>
                    <a:pt x="3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7" name="Freeform 48">
              <a:extLst>
                <a:ext uri="{FF2B5EF4-FFF2-40B4-BE49-F238E27FC236}">
                  <a16:creationId xmlns:a16="http://schemas.microsoft.com/office/drawing/2014/main" id="{6A9F5D78-63FC-46FA-A6CE-2ED524F46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7" y="2556"/>
              <a:ext cx="1037" cy="625"/>
            </a:xfrm>
            <a:custGeom>
              <a:avLst/>
              <a:gdLst>
                <a:gd name="T0" fmla="*/ 120 w 848"/>
                <a:gd name="T1" fmla="*/ 200 h 510"/>
                <a:gd name="T2" fmla="*/ 230 w 848"/>
                <a:gd name="T3" fmla="*/ 50 h 510"/>
                <a:gd name="T4" fmla="*/ 430 w 848"/>
                <a:gd name="T5" fmla="*/ 3 h 510"/>
                <a:gd name="T6" fmla="*/ 521 w 848"/>
                <a:gd name="T7" fmla="*/ 7 h 510"/>
                <a:gd name="T8" fmla="*/ 693 w 848"/>
                <a:gd name="T9" fmla="*/ 134 h 510"/>
                <a:gd name="T10" fmla="*/ 742 w 848"/>
                <a:gd name="T11" fmla="*/ 208 h 510"/>
                <a:gd name="T12" fmla="*/ 805 w 848"/>
                <a:gd name="T13" fmla="*/ 155 h 510"/>
                <a:gd name="T14" fmla="*/ 804 w 848"/>
                <a:gd name="T15" fmla="*/ 292 h 510"/>
                <a:gd name="T16" fmla="*/ 747 w 848"/>
                <a:gd name="T17" fmla="*/ 250 h 510"/>
                <a:gd name="T18" fmla="*/ 588 w 848"/>
                <a:gd name="T19" fmla="*/ 485 h 510"/>
                <a:gd name="T20" fmla="*/ 133 w 848"/>
                <a:gd name="T21" fmla="*/ 314 h 510"/>
                <a:gd name="T22" fmla="*/ 113 w 848"/>
                <a:gd name="T23" fmla="*/ 298 h 510"/>
                <a:gd name="T24" fmla="*/ 47 w 848"/>
                <a:gd name="T25" fmla="*/ 324 h 510"/>
                <a:gd name="T26" fmla="*/ 42 w 848"/>
                <a:gd name="T27" fmla="*/ 194 h 510"/>
                <a:gd name="T28" fmla="*/ 106 w 848"/>
                <a:gd name="T29" fmla="*/ 244 h 510"/>
                <a:gd name="T30" fmla="*/ 381 w 848"/>
                <a:gd name="T31" fmla="*/ 396 h 510"/>
                <a:gd name="T32" fmla="*/ 202 w 848"/>
                <a:gd name="T33" fmla="*/ 285 h 510"/>
                <a:gd name="T34" fmla="*/ 235 w 848"/>
                <a:gd name="T35" fmla="*/ 349 h 510"/>
                <a:gd name="T36" fmla="*/ 329 w 848"/>
                <a:gd name="T37" fmla="*/ 395 h 510"/>
                <a:gd name="T38" fmla="*/ 378 w 848"/>
                <a:gd name="T39" fmla="*/ 427 h 510"/>
                <a:gd name="T40" fmla="*/ 464 w 848"/>
                <a:gd name="T41" fmla="*/ 398 h 510"/>
                <a:gd name="T42" fmla="*/ 592 w 848"/>
                <a:gd name="T43" fmla="*/ 142 h 510"/>
                <a:gd name="T44" fmla="*/ 479 w 848"/>
                <a:gd name="T45" fmla="*/ 123 h 510"/>
                <a:gd name="T46" fmla="*/ 542 w 848"/>
                <a:gd name="T47" fmla="*/ 153 h 510"/>
                <a:gd name="T48" fmla="*/ 478 w 848"/>
                <a:gd name="T49" fmla="*/ 199 h 510"/>
                <a:gd name="T50" fmla="*/ 554 w 848"/>
                <a:gd name="T51" fmla="*/ 242 h 510"/>
                <a:gd name="T52" fmla="*/ 542 w 848"/>
                <a:gd name="T53" fmla="*/ 153 h 510"/>
                <a:gd name="T54" fmla="*/ 321 w 848"/>
                <a:gd name="T55" fmla="*/ 78 h 510"/>
                <a:gd name="T56" fmla="*/ 384 w 848"/>
                <a:gd name="T57" fmla="*/ 128 h 510"/>
                <a:gd name="T58" fmla="*/ 378 w 848"/>
                <a:gd name="T59" fmla="*/ 245 h 510"/>
                <a:gd name="T60" fmla="*/ 311 w 848"/>
                <a:gd name="T61" fmla="*/ 168 h 510"/>
                <a:gd name="T62" fmla="*/ 298 w 848"/>
                <a:gd name="T63" fmla="*/ 228 h 510"/>
                <a:gd name="T64" fmla="*/ 430 w 848"/>
                <a:gd name="T65" fmla="*/ 340 h 510"/>
                <a:gd name="T66" fmla="*/ 470 w 848"/>
                <a:gd name="T67" fmla="*/ 331 h 510"/>
                <a:gd name="T68" fmla="*/ 427 w 848"/>
                <a:gd name="T69" fmla="*/ 349 h 510"/>
                <a:gd name="T70" fmla="*/ 419 w 848"/>
                <a:gd name="T71" fmla="*/ 267 h 510"/>
                <a:gd name="T72" fmla="*/ 391 w 848"/>
                <a:gd name="T73" fmla="*/ 330 h 510"/>
                <a:gd name="T74" fmla="*/ 463 w 848"/>
                <a:gd name="T75" fmla="*/ 350 h 510"/>
                <a:gd name="T76" fmla="*/ 450 w 848"/>
                <a:gd name="T77" fmla="*/ 315 h 510"/>
                <a:gd name="T78" fmla="*/ 430 w 848"/>
                <a:gd name="T79" fmla="*/ 340 h 510"/>
                <a:gd name="T80" fmla="*/ 74 w 848"/>
                <a:gd name="T81" fmla="*/ 266 h 510"/>
                <a:gd name="T82" fmla="*/ 79 w 848"/>
                <a:gd name="T83" fmla="*/ 286 h 510"/>
                <a:gd name="T84" fmla="*/ 39 w 848"/>
                <a:gd name="T85" fmla="*/ 234 h 510"/>
                <a:gd name="T86" fmla="*/ 764 w 848"/>
                <a:gd name="T87" fmla="*/ 233 h 510"/>
                <a:gd name="T88" fmla="*/ 796 w 848"/>
                <a:gd name="T89" fmla="*/ 232 h 510"/>
                <a:gd name="T90" fmla="*/ 802 w 848"/>
                <a:gd name="T91" fmla="*/ 19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8" h="510">
                  <a:moveTo>
                    <a:pt x="106" y="244"/>
                  </a:moveTo>
                  <a:cubicBezTo>
                    <a:pt x="102" y="225"/>
                    <a:pt x="109" y="214"/>
                    <a:pt x="120" y="200"/>
                  </a:cubicBezTo>
                  <a:cubicBezTo>
                    <a:pt x="142" y="172"/>
                    <a:pt x="160" y="141"/>
                    <a:pt x="181" y="112"/>
                  </a:cubicBezTo>
                  <a:cubicBezTo>
                    <a:pt x="196" y="91"/>
                    <a:pt x="212" y="69"/>
                    <a:pt x="230" y="50"/>
                  </a:cubicBezTo>
                  <a:cubicBezTo>
                    <a:pt x="262" y="16"/>
                    <a:pt x="303" y="7"/>
                    <a:pt x="348" y="13"/>
                  </a:cubicBezTo>
                  <a:cubicBezTo>
                    <a:pt x="376" y="16"/>
                    <a:pt x="404" y="19"/>
                    <a:pt x="430" y="3"/>
                  </a:cubicBezTo>
                  <a:cubicBezTo>
                    <a:pt x="432" y="2"/>
                    <a:pt x="437" y="0"/>
                    <a:pt x="439" y="1"/>
                  </a:cubicBezTo>
                  <a:cubicBezTo>
                    <a:pt x="465" y="24"/>
                    <a:pt x="494" y="10"/>
                    <a:pt x="521" y="7"/>
                  </a:cubicBezTo>
                  <a:cubicBezTo>
                    <a:pt x="569" y="1"/>
                    <a:pt x="610" y="9"/>
                    <a:pt x="640" y="49"/>
                  </a:cubicBezTo>
                  <a:cubicBezTo>
                    <a:pt x="659" y="76"/>
                    <a:pt x="675" y="106"/>
                    <a:pt x="693" y="134"/>
                  </a:cubicBezTo>
                  <a:cubicBezTo>
                    <a:pt x="699" y="144"/>
                    <a:pt x="705" y="154"/>
                    <a:pt x="714" y="162"/>
                  </a:cubicBezTo>
                  <a:cubicBezTo>
                    <a:pt x="737" y="184"/>
                    <a:pt x="737" y="184"/>
                    <a:pt x="742" y="208"/>
                  </a:cubicBezTo>
                  <a:cubicBezTo>
                    <a:pt x="746" y="196"/>
                    <a:pt x="750" y="180"/>
                    <a:pt x="759" y="166"/>
                  </a:cubicBezTo>
                  <a:cubicBezTo>
                    <a:pt x="769" y="148"/>
                    <a:pt x="788" y="150"/>
                    <a:pt x="805" y="155"/>
                  </a:cubicBezTo>
                  <a:cubicBezTo>
                    <a:pt x="824" y="160"/>
                    <a:pt x="837" y="172"/>
                    <a:pt x="840" y="191"/>
                  </a:cubicBezTo>
                  <a:cubicBezTo>
                    <a:pt x="848" y="232"/>
                    <a:pt x="836" y="266"/>
                    <a:pt x="804" y="292"/>
                  </a:cubicBezTo>
                  <a:cubicBezTo>
                    <a:pt x="792" y="302"/>
                    <a:pt x="780" y="301"/>
                    <a:pt x="772" y="290"/>
                  </a:cubicBezTo>
                  <a:cubicBezTo>
                    <a:pt x="762" y="277"/>
                    <a:pt x="754" y="262"/>
                    <a:pt x="747" y="250"/>
                  </a:cubicBezTo>
                  <a:cubicBezTo>
                    <a:pt x="740" y="303"/>
                    <a:pt x="726" y="357"/>
                    <a:pt x="696" y="406"/>
                  </a:cubicBezTo>
                  <a:cubicBezTo>
                    <a:pt x="671" y="447"/>
                    <a:pt x="634" y="472"/>
                    <a:pt x="588" y="485"/>
                  </a:cubicBezTo>
                  <a:cubicBezTo>
                    <a:pt x="496" y="510"/>
                    <a:pt x="403" y="507"/>
                    <a:pt x="311" y="484"/>
                  </a:cubicBezTo>
                  <a:cubicBezTo>
                    <a:pt x="220" y="461"/>
                    <a:pt x="164" y="399"/>
                    <a:pt x="133" y="314"/>
                  </a:cubicBezTo>
                  <a:cubicBezTo>
                    <a:pt x="128" y="301"/>
                    <a:pt x="122" y="289"/>
                    <a:pt x="113" y="277"/>
                  </a:cubicBezTo>
                  <a:cubicBezTo>
                    <a:pt x="113" y="284"/>
                    <a:pt x="113" y="291"/>
                    <a:pt x="113" y="298"/>
                  </a:cubicBezTo>
                  <a:cubicBezTo>
                    <a:pt x="112" y="315"/>
                    <a:pt x="105" y="329"/>
                    <a:pt x="87" y="335"/>
                  </a:cubicBezTo>
                  <a:cubicBezTo>
                    <a:pt x="71" y="341"/>
                    <a:pt x="59" y="337"/>
                    <a:pt x="47" y="324"/>
                  </a:cubicBezTo>
                  <a:cubicBezTo>
                    <a:pt x="21" y="296"/>
                    <a:pt x="0" y="268"/>
                    <a:pt x="11" y="226"/>
                  </a:cubicBezTo>
                  <a:cubicBezTo>
                    <a:pt x="16" y="209"/>
                    <a:pt x="25" y="197"/>
                    <a:pt x="42" y="194"/>
                  </a:cubicBezTo>
                  <a:cubicBezTo>
                    <a:pt x="61" y="191"/>
                    <a:pt x="77" y="195"/>
                    <a:pt x="88" y="211"/>
                  </a:cubicBezTo>
                  <a:cubicBezTo>
                    <a:pt x="95" y="221"/>
                    <a:pt x="100" y="233"/>
                    <a:pt x="106" y="244"/>
                  </a:cubicBezTo>
                  <a:close/>
                  <a:moveTo>
                    <a:pt x="385" y="401"/>
                  </a:moveTo>
                  <a:cubicBezTo>
                    <a:pt x="384" y="399"/>
                    <a:pt x="383" y="397"/>
                    <a:pt x="381" y="396"/>
                  </a:cubicBezTo>
                  <a:cubicBezTo>
                    <a:pt x="336" y="361"/>
                    <a:pt x="280" y="338"/>
                    <a:pt x="248" y="286"/>
                  </a:cubicBezTo>
                  <a:cubicBezTo>
                    <a:pt x="240" y="273"/>
                    <a:pt x="213" y="275"/>
                    <a:pt x="202" y="285"/>
                  </a:cubicBezTo>
                  <a:cubicBezTo>
                    <a:pt x="188" y="296"/>
                    <a:pt x="190" y="310"/>
                    <a:pt x="197" y="324"/>
                  </a:cubicBezTo>
                  <a:cubicBezTo>
                    <a:pt x="204" y="341"/>
                    <a:pt x="218" y="347"/>
                    <a:pt x="235" y="349"/>
                  </a:cubicBezTo>
                  <a:cubicBezTo>
                    <a:pt x="242" y="350"/>
                    <a:pt x="249" y="349"/>
                    <a:pt x="254" y="352"/>
                  </a:cubicBezTo>
                  <a:cubicBezTo>
                    <a:pt x="279" y="366"/>
                    <a:pt x="304" y="381"/>
                    <a:pt x="329" y="395"/>
                  </a:cubicBezTo>
                  <a:cubicBezTo>
                    <a:pt x="334" y="398"/>
                    <a:pt x="340" y="400"/>
                    <a:pt x="346" y="402"/>
                  </a:cubicBezTo>
                  <a:cubicBezTo>
                    <a:pt x="357" y="411"/>
                    <a:pt x="368" y="419"/>
                    <a:pt x="378" y="427"/>
                  </a:cubicBezTo>
                  <a:cubicBezTo>
                    <a:pt x="425" y="395"/>
                    <a:pt x="474" y="399"/>
                    <a:pt x="524" y="424"/>
                  </a:cubicBezTo>
                  <a:cubicBezTo>
                    <a:pt x="508" y="403"/>
                    <a:pt x="486" y="398"/>
                    <a:pt x="464" y="398"/>
                  </a:cubicBezTo>
                  <a:cubicBezTo>
                    <a:pt x="438" y="398"/>
                    <a:pt x="411" y="400"/>
                    <a:pt x="385" y="401"/>
                  </a:cubicBezTo>
                  <a:close/>
                  <a:moveTo>
                    <a:pt x="592" y="142"/>
                  </a:moveTo>
                  <a:cubicBezTo>
                    <a:pt x="595" y="104"/>
                    <a:pt x="569" y="73"/>
                    <a:pt x="537" y="73"/>
                  </a:cubicBezTo>
                  <a:cubicBezTo>
                    <a:pt x="511" y="72"/>
                    <a:pt x="474" y="89"/>
                    <a:pt x="479" y="123"/>
                  </a:cubicBezTo>
                  <a:cubicBezTo>
                    <a:pt x="519" y="108"/>
                    <a:pt x="554" y="114"/>
                    <a:pt x="592" y="142"/>
                  </a:cubicBezTo>
                  <a:close/>
                  <a:moveTo>
                    <a:pt x="542" y="153"/>
                  </a:moveTo>
                  <a:cubicBezTo>
                    <a:pt x="530" y="156"/>
                    <a:pt x="518" y="158"/>
                    <a:pt x="506" y="162"/>
                  </a:cubicBezTo>
                  <a:cubicBezTo>
                    <a:pt x="488" y="168"/>
                    <a:pt x="479" y="181"/>
                    <a:pt x="478" y="199"/>
                  </a:cubicBezTo>
                  <a:cubicBezTo>
                    <a:pt x="477" y="218"/>
                    <a:pt x="484" y="233"/>
                    <a:pt x="502" y="238"/>
                  </a:cubicBezTo>
                  <a:cubicBezTo>
                    <a:pt x="519" y="242"/>
                    <a:pt x="537" y="245"/>
                    <a:pt x="554" y="242"/>
                  </a:cubicBezTo>
                  <a:cubicBezTo>
                    <a:pt x="580" y="238"/>
                    <a:pt x="591" y="219"/>
                    <a:pt x="588" y="190"/>
                  </a:cubicBezTo>
                  <a:cubicBezTo>
                    <a:pt x="585" y="169"/>
                    <a:pt x="567" y="155"/>
                    <a:pt x="542" y="153"/>
                  </a:cubicBezTo>
                  <a:close/>
                  <a:moveTo>
                    <a:pt x="384" y="128"/>
                  </a:moveTo>
                  <a:cubicBezTo>
                    <a:pt x="388" y="99"/>
                    <a:pt x="358" y="75"/>
                    <a:pt x="321" y="78"/>
                  </a:cubicBezTo>
                  <a:cubicBezTo>
                    <a:pt x="290" y="81"/>
                    <a:pt x="267" y="111"/>
                    <a:pt x="271" y="145"/>
                  </a:cubicBezTo>
                  <a:cubicBezTo>
                    <a:pt x="306" y="124"/>
                    <a:pt x="341" y="105"/>
                    <a:pt x="384" y="128"/>
                  </a:cubicBezTo>
                  <a:close/>
                  <a:moveTo>
                    <a:pt x="351" y="252"/>
                  </a:moveTo>
                  <a:cubicBezTo>
                    <a:pt x="357" y="250"/>
                    <a:pt x="368" y="249"/>
                    <a:pt x="378" y="245"/>
                  </a:cubicBezTo>
                  <a:cubicBezTo>
                    <a:pt x="407" y="232"/>
                    <a:pt x="413" y="205"/>
                    <a:pt x="393" y="180"/>
                  </a:cubicBezTo>
                  <a:cubicBezTo>
                    <a:pt x="378" y="162"/>
                    <a:pt x="330" y="154"/>
                    <a:pt x="311" y="168"/>
                  </a:cubicBezTo>
                  <a:cubicBezTo>
                    <a:pt x="308" y="169"/>
                    <a:pt x="306" y="172"/>
                    <a:pt x="304" y="174"/>
                  </a:cubicBezTo>
                  <a:cubicBezTo>
                    <a:pt x="289" y="191"/>
                    <a:pt x="290" y="210"/>
                    <a:pt x="298" y="228"/>
                  </a:cubicBezTo>
                  <a:cubicBezTo>
                    <a:pt x="307" y="250"/>
                    <a:pt x="327" y="250"/>
                    <a:pt x="351" y="252"/>
                  </a:cubicBezTo>
                  <a:close/>
                  <a:moveTo>
                    <a:pt x="430" y="340"/>
                  </a:moveTo>
                  <a:cubicBezTo>
                    <a:pt x="441" y="332"/>
                    <a:pt x="448" y="326"/>
                    <a:pt x="457" y="322"/>
                  </a:cubicBezTo>
                  <a:cubicBezTo>
                    <a:pt x="460" y="321"/>
                    <a:pt x="466" y="328"/>
                    <a:pt x="470" y="331"/>
                  </a:cubicBezTo>
                  <a:cubicBezTo>
                    <a:pt x="467" y="334"/>
                    <a:pt x="464" y="340"/>
                    <a:pt x="460" y="341"/>
                  </a:cubicBezTo>
                  <a:cubicBezTo>
                    <a:pt x="449" y="345"/>
                    <a:pt x="438" y="348"/>
                    <a:pt x="427" y="349"/>
                  </a:cubicBezTo>
                  <a:cubicBezTo>
                    <a:pt x="401" y="350"/>
                    <a:pt x="395" y="341"/>
                    <a:pt x="404" y="316"/>
                  </a:cubicBezTo>
                  <a:cubicBezTo>
                    <a:pt x="410" y="300"/>
                    <a:pt x="414" y="284"/>
                    <a:pt x="419" y="267"/>
                  </a:cubicBezTo>
                  <a:cubicBezTo>
                    <a:pt x="417" y="267"/>
                    <a:pt x="415" y="266"/>
                    <a:pt x="412" y="265"/>
                  </a:cubicBezTo>
                  <a:cubicBezTo>
                    <a:pt x="405" y="287"/>
                    <a:pt x="396" y="308"/>
                    <a:pt x="391" y="330"/>
                  </a:cubicBezTo>
                  <a:cubicBezTo>
                    <a:pt x="387" y="347"/>
                    <a:pt x="401" y="356"/>
                    <a:pt x="416" y="357"/>
                  </a:cubicBezTo>
                  <a:cubicBezTo>
                    <a:pt x="431" y="357"/>
                    <a:pt x="447" y="353"/>
                    <a:pt x="463" y="350"/>
                  </a:cubicBezTo>
                  <a:cubicBezTo>
                    <a:pt x="476" y="347"/>
                    <a:pt x="484" y="337"/>
                    <a:pt x="478" y="326"/>
                  </a:cubicBezTo>
                  <a:cubicBezTo>
                    <a:pt x="474" y="319"/>
                    <a:pt x="458" y="313"/>
                    <a:pt x="450" y="315"/>
                  </a:cubicBezTo>
                  <a:cubicBezTo>
                    <a:pt x="441" y="318"/>
                    <a:pt x="435" y="330"/>
                    <a:pt x="427" y="338"/>
                  </a:cubicBezTo>
                  <a:cubicBezTo>
                    <a:pt x="430" y="339"/>
                    <a:pt x="432" y="341"/>
                    <a:pt x="430" y="340"/>
                  </a:cubicBezTo>
                  <a:close/>
                  <a:moveTo>
                    <a:pt x="39" y="234"/>
                  </a:moveTo>
                  <a:cubicBezTo>
                    <a:pt x="62" y="237"/>
                    <a:pt x="70" y="248"/>
                    <a:pt x="74" y="266"/>
                  </a:cubicBezTo>
                  <a:cubicBezTo>
                    <a:pt x="77" y="284"/>
                    <a:pt x="63" y="283"/>
                    <a:pt x="54" y="289"/>
                  </a:cubicBezTo>
                  <a:cubicBezTo>
                    <a:pt x="63" y="291"/>
                    <a:pt x="76" y="292"/>
                    <a:pt x="79" y="286"/>
                  </a:cubicBezTo>
                  <a:cubicBezTo>
                    <a:pt x="89" y="273"/>
                    <a:pt x="88" y="256"/>
                    <a:pt x="79" y="242"/>
                  </a:cubicBezTo>
                  <a:cubicBezTo>
                    <a:pt x="70" y="229"/>
                    <a:pt x="58" y="225"/>
                    <a:pt x="39" y="234"/>
                  </a:cubicBezTo>
                  <a:close/>
                  <a:moveTo>
                    <a:pt x="802" y="199"/>
                  </a:moveTo>
                  <a:cubicBezTo>
                    <a:pt x="776" y="187"/>
                    <a:pt x="763" y="199"/>
                    <a:pt x="764" y="233"/>
                  </a:cubicBezTo>
                  <a:cubicBezTo>
                    <a:pt x="764" y="243"/>
                    <a:pt x="765" y="253"/>
                    <a:pt x="779" y="253"/>
                  </a:cubicBezTo>
                  <a:cubicBezTo>
                    <a:pt x="792" y="252"/>
                    <a:pt x="796" y="247"/>
                    <a:pt x="796" y="232"/>
                  </a:cubicBezTo>
                  <a:cubicBezTo>
                    <a:pt x="792" y="236"/>
                    <a:pt x="788" y="241"/>
                    <a:pt x="784" y="246"/>
                  </a:cubicBezTo>
                  <a:cubicBezTo>
                    <a:pt x="766" y="227"/>
                    <a:pt x="774" y="208"/>
                    <a:pt x="802" y="199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8" name="Freeform 49">
              <a:extLst>
                <a:ext uri="{FF2B5EF4-FFF2-40B4-BE49-F238E27FC236}">
                  <a16:creationId xmlns:a16="http://schemas.microsoft.com/office/drawing/2014/main" id="{60CDA6E5-1B3F-4BB1-A12B-05597D3237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6" y="3355"/>
              <a:ext cx="901" cy="219"/>
            </a:xfrm>
            <a:custGeom>
              <a:avLst/>
              <a:gdLst>
                <a:gd name="T0" fmla="*/ 621 w 737"/>
                <a:gd name="T1" fmla="*/ 17 h 179"/>
                <a:gd name="T2" fmla="*/ 734 w 737"/>
                <a:gd name="T3" fmla="*/ 56 h 179"/>
                <a:gd name="T4" fmla="*/ 692 w 737"/>
                <a:gd name="T5" fmla="*/ 175 h 179"/>
                <a:gd name="T6" fmla="*/ 427 w 737"/>
                <a:gd name="T7" fmla="*/ 148 h 179"/>
                <a:gd name="T8" fmla="*/ 55 w 737"/>
                <a:gd name="T9" fmla="*/ 174 h 179"/>
                <a:gd name="T10" fmla="*/ 4 w 737"/>
                <a:gd name="T11" fmla="*/ 60 h 179"/>
                <a:gd name="T12" fmla="*/ 120 w 737"/>
                <a:gd name="T13" fmla="*/ 17 h 179"/>
                <a:gd name="T14" fmla="*/ 509 w 737"/>
                <a:gd name="T15" fmla="*/ 88 h 179"/>
                <a:gd name="T16" fmla="*/ 483 w 737"/>
                <a:gd name="T17" fmla="*/ 43 h 179"/>
                <a:gd name="T18" fmla="*/ 471 w 737"/>
                <a:gd name="T19" fmla="*/ 123 h 179"/>
                <a:gd name="T20" fmla="*/ 487 w 737"/>
                <a:gd name="T21" fmla="*/ 66 h 179"/>
                <a:gd name="T22" fmla="*/ 536 w 737"/>
                <a:gd name="T23" fmla="*/ 64 h 179"/>
                <a:gd name="T24" fmla="*/ 541 w 737"/>
                <a:gd name="T25" fmla="*/ 128 h 179"/>
                <a:gd name="T26" fmla="*/ 548 w 737"/>
                <a:gd name="T27" fmla="*/ 45 h 179"/>
                <a:gd name="T28" fmla="*/ 229 w 737"/>
                <a:gd name="T29" fmla="*/ 101 h 179"/>
                <a:gd name="T30" fmla="*/ 180 w 737"/>
                <a:gd name="T31" fmla="*/ 124 h 179"/>
                <a:gd name="T32" fmla="*/ 189 w 737"/>
                <a:gd name="T33" fmla="*/ 67 h 179"/>
                <a:gd name="T34" fmla="*/ 236 w 737"/>
                <a:gd name="T35" fmla="*/ 40 h 179"/>
                <a:gd name="T36" fmla="*/ 229 w 737"/>
                <a:gd name="T37" fmla="*/ 101 h 179"/>
                <a:gd name="T38" fmla="*/ 436 w 737"/>
                <a:gd name="T39" fmla="*/ 84 h 179"/>
                <a:gd name="T40" fmla="*/ 393 w 737"/>
                <a:gd name="T41" fmla="*/ 37 h 179"/>
                <a:gd name="T42" fmla="*/ 414 w 737"/>
                <a:gd name="T43" fmla="*/ 84 h 179"/>
                <a:gd name="T44" fmla="*/ 455 w 737"/>
                <a:gd name="T45" fmla="*/ 119 h 179"/>
                <a:gd name="T46" fmla="*/ 112 w 737"/>
                <a:gd name="T47" fmla="*/ 134 h 179"/>
                <a:gd name="T48" fmla="*/ 163 w 737"/>
                <a:gd name="T49" fmla="*/ 115 h 179"/>
                <a:gd name="T50" fmla="*/ 117 w 737"/>
                <a:gd name="T51" fmla="*/ 95 h 179"/>
                <a:gd name="T52" fmla="*/ 154 w 737"/>
                <a:gd name="T53" fmla="*/ 81 h 179"/>
                <a:gd name="T54" fmla="*/ 114 w 737"/>
                <a:gd name="T55" fmla="*/ 71 h 179"/>
                <a:gd name="T56" fmla="*/ 154 w 737"/>
                <a:gd name="T57" fmla="*/ 53 h 179"/>
                <a:gd name="T58" fmla="*/ 102 w 737"/>
                <a:gd name="T59" fmla="*/ 52 h 179"/>
                <a:gd name="T60" fmla="*/ 635 w 737"/>
                <a:gd name="T61" fmla="*/ 139 h 179"/>
                <a:gd name="T62" fmla="*/ 615 w 737"/>
                <a:gd name="T63" fmla="*/ 50 h 179"/>
                <a:gd name="T64" fmla="*/ 565 w 737"/>
                <a:gd name="T65" fmla="*/ 126 h 179"/>
                <a:gd name="T66" fmla="*/ 324 w 737"/>
                <a:gd name="T67" fmla="*/ 120 h 179"/>
                <a:gd name="T68" fmla="*/ 333 w 737"/>
                <a:gd name="T69" fmla="*/ 102 h 179"/>
                <a:gd name="T70" fmla="*/ 371 w 737"/>
                <a:gd name="T71" fmla="*/ 81 h 179"/>
                <a:gd name="T72" fmla="*/ 334 w 737"/>
                <a:gd name="T73" fmla="*/ 74 h 179"/>
                <a:gd name="T74" fmla="*/ 371 w 737"/>
                <a:gd name="T75" fmla="*/ 47 h 179"/>
                <a:gd name="T76" fmla="*/ 324 w 737"/>
                <a:gd name="T77" fmla="*/ 42 h 179"/>
                <a:gd name="T78" fmla="*/ 259 w 737"/>
                <a:gd name="T79" fmla="*/ 110 h 179"/>
                <a:gd name="T80" fmla="*/ 271 w 737"/>
                <a:gd name="T81" fmla="*/ 109 h 179"/>
                <a:gd name="T82" fmla="*/ 300 w 737"/>
                <a:gd name="T83" fmla="*/ 83 h 179"/>
                <a:gd name="T84" fmla="*/ 270 w 737"/>
                <a:gd name="T85" fmla="*/ 71 h 179"/>
                <a:gd name="T86" fmla="*/ 302 w 737"/>
                <a:gd name="T87" fmla="*/ 46 h 179"/>
                <a:gd name="T88" fmla="*/ 259 w 737"/>
                <a:gd name="T89" fmla="*/ 4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7" h="179">
                  <a:moveTo>
                    <a:pt x="369" y="0"/>
                  </a:moveTo>
                  <a:cubicBezTo>
                    <a:pt x="453" y="6"/>
                    <a:pt x="537" y="10"/>
                    <a:pt x="621" y="17"/>
                  </a:cubicBezTo>
                  <a:cubicBezTo>
                    <a:pt x="655" y="20"/>
                    <a:pt x="688" y="29"/>
                    <a:pt x="721" y="35"/>
                  </a:cubicBezTo>
                  <a:cubicBezTo>
                    <a:pt x="735" y="37"/>
                    <a:pt x="737" y="44"/>
                    <a:pt x="734" y="56"/>
                  </a:cubicBezTo>
                  <a:cubicBezTo>
                    <a:pt x="728" y="91"/>
                    <a:pt x="721" y="127"/>
                    <a:pt x="715" y="163"/>
                  </a:cubicBezTo>
                  <a:cubicBezTo>
                    <a:pt x="712" y="178"/>
                    <a:pt x="703" y="177"/>
                    <a:pt x="692" y="175"/>
                  </a:cubicBezTo>
                  <a:cubicBezTo>
                    <a:pt x="662" y="170"/>
                    <a:pt x="632" y="163"/>
                    <a:pt x="602" y="160"/>
                  </a:cubicBezTo>
                  <a:cubicBezTo>
                    <a:pt x="544" y="155"/>
                    <a:pt x="486" y="149"/>
                    <a:pt x="427" y="148"/>
                  </a:cubicBezTo>
                  <a:cubicBezTo>
                    <a:pt x="352" y="147"/>
                    <a:pt x="277" y="148"/>
                    <a:pt x="202" y="153"/>
                  </a:cubicBezTo>
                  <a:cubicBezTo>
                    <a:pt x="153" y="156"/>
                    <a:pt x="104" y="166"/>
                    <a:pt x="55" y="174"/>
                  </a:cubicBezTo>
                  <a:cubicBezTo>
                    <a:pt x="28" y="178"/>
                    <a:pt x="28" y="179"/>
                    <a:pt x="23" y="153"/>
                  </a:cubicBezTo>
                  <a:cubicBezTo>
                    <a:pt x="16" y="122"/>
                    <a:pt x="11" y="91"/>
                    <a:pt x="4" y="60"/>
                  </a:cubicBezTo>
                  <a:cubicBezTo>
                    <a:pt x="0" y="42"/>
                    <a:pt x="6" y="34"/>
                    <a:pt x="24" y="32"/>
                  </a:cubicBezTo>
                  <a:cubicBezTo>
                    <a:pt x="56" y="28"/>
                    <a:pt x="88" y="20"/>
                    <a:pt x="120" y="17"/>
                  </a:cubicBezTo>
                  <a:cubicBezTo>
                    <a:pt x="203" y="10"/>
                    <a:pt x="285" y="6"/>
                    <a:pt x="369" y="0"/>
                  </a:cubicBezTo>
                  <a:close/>
                  <a:moveTo>
                    <a:pt x="509" y="88"/>
                  </a:moveTo>
                  <a:cubicBezTo>
                    <a:pt x="505" y="76"/>
                    <a:pt x="501" y="64"/>
                    <a:pt x="496" y="53"/>
                  </a:cubicBezTo>
                  <a:cubicBezTo>
                    <a:pt x="494" y="49"/>
                    <a:pt x="488" y="46"/>
                    <a:pt x="483" y="43"/>
                  </a:cubicBezTo>
                  <a:cubicBezTo>
                    <a:pt x="481" y="46"/>
                    <a:pt x="477" y="50"/>
                    <a:pt x="476" y="54"/>
                  </a:cubicBezTo>
                  <a:cubicBezTo>
                    <a:pt x="474" y="77"/>
                    <a:pt x="473" y="100"/>
                    <a:pt x="471" y="123"/>
                  </a:cubicBezTo>
                  <a:cubicBezTo>
                    <a:pt x="473" y="123"/>
                    <a:pt x="475" y="124"/>
                    <a:pt x="477" y="124"/>
                  </a:cubicBezTo>
                  <a:cubicBezTo>
                    <a:pt x="493" y="108"/>
                    <a:pt x="478" y="84"/>
                    <a:pt x="487" y="66"/>
                  </a:cubicBezTo>
                  <a:cubicBezTo>
                    <a:pt x="500" y="80"/>
                    <a:pt x="492" y="105"/>
                    <a:pt x="515" y="114"/>
                  </a:cubicBezTo>
                  <a:cubicBezTo>
                    <a:pt x="522" y="96"/>
                    <a:pt x="529" y="80"/>
                    <a:pt x="536" y="64"/>
                  </a:cubicBezTo>
                  <a:cubicBezTo>
                    <a:pt x="537" y="83"/>
                    <a:pt x="536" y="101"/>
                    <a:pt x="536" y="119"/>
                  </a:cubicBezTo>
                  <a:cubicBezTo>
                    <a:pt x="536" y="122"/>
                    <a:pt x="539" y="125"/>
                    <a:pt x="541" y="128"/>
                  </a:cubicBezTo>
                  <a:cubicBezTo>
                    <a:pt x="543" y="126"/>
                    <a:pt x="548" y="124"/>
                    <a:pt x="548" y="121"/>
                  </a:cubicBezTo>
                  <a:cubicBezTo>
                    <a:pt x="548" y="96"/>
                    <a:pt x="548" y="71"/>
                    <a:pt x="548" y="45"/>
                  </a:cubicBezTo>
                  <a:cubicBezTo>
                    <a:pt x="522" y="46"/>
                    <a:pt x="527" y="75"/>
                    <a:pt x="509" y="88"/>
                  </a:cubicBezTo>
                  <a:close/>
                  <a:moveTo>
                    <a:pt x="229" y="101"/>
                  </a:moveTo>
                  <a:cubicBezTo>
                    <a:pt x="207" y="85"/>
                    <a:pt x="207" y="53"/>
                    <a:pt x="175" y="42"/>
                  </a:cubicBezTo>
                  <a:cubicBezTo>
                    <a:pt x="177" y="73"/>
                    <a:pt x="179" y="99"/>
                    <a:pt x="180" y="124"/>
                  </a:cubicBezTo>
                  <a:cubicBezTo>
                    <a:pt x="183" y="125"/>
                    <a:pt x="186" y="125"/>
                    <a:pt x="188" y="125"/>
                  </a:cubicBezTo>
                  <a:cubicBezTo>
                    <a:pt x="197" y="107"/>
                    <a:pt x="181" y="85"/>
                    <a:pt x="189" y="67"/>
                  </a:cubicBezTo>
                  <a:cubicBezTo>
                    <a:pt x="210" y="80"/>
                    <a:pt x="209" y="116"/>
                    <a:pt x="243" y="122"/>
                  </a:cubicBezTo>
                  <a:cubicBezTo>
                    <a:pt x="240" y="92"/>
                    <a:pt x="238" y="66"/>
                    <a:pt x="236" y="40"/>
                  </a:cubicBezTo>
                  <a:cubicBezTo>
                    <a:pt x="233" y="40"/>
                    <a:pt x="231" y="41"/>
                    <a:pt x="229" y="41"/>
                  </a:cubicBezTo>
                  <a:cubicBezTo>
                    <a:pt x="229" y="60"/>
                    <a:pt x="229" y="80"/>
                    <a:pt x="229" y="101"/>
                  </a:cubicBezTo>
                  <a:close/>
                  <a:moveTo>
                    <a:pt x="455" y="119"/>
                  </a:moveTo>
                  <a:cubicBezTo>
                    <a:pt x="448" y="106"/>
                    <a:pt x="442" y="95"/>
                    <a:pt x="436" y="84"/>
                  </a:cubicBezTo>
                  <a:cubicBezTo>
                    <a:pt x="440" y="73"/>
                    <a:pt x="445" y="55"/>
                    <a:pt x="439" y="51"/>
                  </a:cubicBezTo>
                  <a:cubicBezTo>
                    <a:pt x="427" y="43"/>
                    <a:pt x="411" y="42"/>
                    <a:pt x="393" y="37"/>
                  </a:cubicBezTo>
                  <a:cubicBezTo>
                    <a:pt x="393" y="69"/>
                    <a:pt x="393" y="94"/>
                    <a:pt x="393" y="121"/>
                  </a:cubicBezTo>
                  <a:cubicBezTo>
                    <a:pt x="420" y="118"/>
                    <a:pt x="399" y="95"/>
                    <a:pt x="414" y="84"/>
                  </a:cubicBezTo>
                  <a:cubicBezTo>
                    <a:pt x="419" y="89"/>
                    <a:pt x="427" y="94"/>
                    <a:pt x="433" y="101"/>
                  </a:cubicBezTo>
                  <a:cubicBezTo>
                    <a:pt x="439" y="107"/>
                    <a:pt x="435" y="123"/>
                    <a:pt x="455" y="119"/>
                  </a:cubicBezTo>
                  <a:close/>
                  <a:moveTo>
                    <a:pt x="102" y="52"/>
                  </a:moveTo>
                  <a:cubicBezTo>
                    <a:pt x="105" y="81"/>
                    <a:pt x="108" y="107"/>
                    <a:pt x="112" y="134"/>
                  </a:cubicBezTo>
                  <a:cubicBezTo>
                    <a:pt x="131" y="131"/>
                    <a:pt x="147" y="129"/>
                    <a:pt x="163" y="127"/>
                  </a:cubicBezTo>
                  <a:cubicBezTo>
                    <a:pt x="163" y="123"/>
                    <a:pt x="163" y="119"/>
                    <a:pt x="163" y="115"/>
                  </a:cubicBezTo>
                  <a:cubicBezTo>
                    <a:pt x="149" y="115"/>
                    <a:pt x="135" y="115"/>
                    <a:pt x="121" y="115"/>
                  </a:cubicBezTo>
                  <a:cubicBezTo>
                    <a:pt x="119" y="107"/>
                    <a:pt x="118" y="101"/>
                    <a:pt x="117" y="95"/>
                  </a:cubicBezTo>
                  <a:cubicBezTo>
                    <a:pt x="131" y="91"/>
                    <a:pt x="143" y="89"/>
                    <a:pt x="155" y="86"/>
                  </a:cubicBezTo>
                  <a:cubicBezTo>
                    <a:pt x="155" y="84"/>
                    <a:pt x="154" y="83"/>
                    <a:pt x="154" y="81"/>
                  </a:cubicBezTo>
                  <a:cubicBezTo>
                    <a:pt x="145" y="82"/>
                    <a:pt x="136" y="84"/>
                    <a:pt x="127" y="83"/>
                  </a:cubicBezTo>
                  <a:cubicBezTo>
                    <a:pt x="122" y="82"/>
                    <a:pt x="115" y="75"/>
                    <a:pt x="114" y="71"/>
                  </a:cubicBezTo>
                  <a:cubicBezTo>
                    <a:pt x="114" y="67"/>
                    <a:pt x="120" y="59"/>
                    <a:pt x="125" y="57"/>
                  </a:cubicBezTo>
                  <a:cubicBezTo>
                    <a:pt x="134" y="54"/>
                    <a:pt x="144" y="54"/>
                    <a:pt x="154" y="53"/>
                  </a:cubicBezTo>
                  <a:cubicBezTo>
                    <a:pt x="153" y="50"/>
                    <a:pt x="153" y="48"/>
                    <a:pt x="153" y="45"/>
                  </a:cubicBezTo>
                  <a:cubicBezTo>
                    <a:pt x="137" y="48"/>
                    <a:pt x="121" y="50"/>
                    <a:pt x="102" y="52"/>
                  </a:cubicBezTo>
                  <a:close/>
                  <a:moveTo>
                    <a:pt x="565" y="126"/>
                  </a:moveTo>
                  <a:cubicBezTo>
                    <a:pt x="591" y="114"/>
                    <a:pt x="614" y="113"/>
                    <a:pt x="635" y="139"/>
                  </a:cubicBezTo>
                  <a:cubicBezTo>
                    <a:pt x="636" y="137"/>
                    <a:pt x="637" y="135"/>
                    <a:pt x="638" y="133"/>
                  </a:cubicBezTo>
                  <a:cubicBezTo>
                    <a:pt x="630" y="105"/>
                    <a:pt x="622" y="78"/>
                    <a:pt x="615" y="50"/>
                  </a:cubicBezTo>
                  <a:cubicBezTo>
                    <a:pt x="612" y="50"/>
                    <a:pt x="609" y="50"/>
                    <a:pt x="607" y="50"/>
                  </a:cubicBezTo>
                  <a:cubicBezTo>
                    <a:pt x="593" y="75"/>
                    <a:pt x="579" y="101"/>
                    <a:pt x="565" y="126"/>
                  </a:cubicBezTo>
                  <a:close/>
                  <a:moveTo>
                    <a:pt x="324" y="42"/>
                  </a:moveTo>
                  <a:cubicBezTo>
                    <a:pt x="324" y="69"/>
                    <a:pt x="324" y="94"/>
                    <a:pt x="324" y="120"/>
                  </a:cubicBezTo>
                  <a:cubicBezTo>
                    <a:pt x="342" y="120"/>
                    <a:pt x="358" y="120"/>
                    <a:pt x="379" y="120"/>
                  </a:cubicBezTo>
                  <a:cubicBezTo>
                    <a:pt x="368" y="95"/>
                    <a:pt x="346" y="112"/>
                    <a:pt x="333" y="102"/>
                  </a:cubicBezTo>
                  <a:cubicBezTo>
                    <a:pt x="333" y="97"/>
                    <a:pt x="333" y="91"/>
                    <a:pt x="333" y="83"/>
                  </a:cubicBezTo>
                  <a:cubicBezTo>
                    <a:pt x="346" y="82"/>
                    <a:pt x="358" y="82"/>
                    <a:pt x="371" y="81"/>
                  </a:cubicBezTo>
                  <a:cubicBezTo>
                    <a:pt x="371" y="79"/>
                    <a:pt x="371" y="78"/>
                    <a:pt x="371" y="77"/>
                  </a:cubicBezTo>
                  <a:cubicBezTo>
                    <a:pt x="358" y="76"/>
                    <a:pt x="346" y="75"/>
                    <a:pt x="334" y="74"/>
                  </a:cubicBezTo>
                  <a:cubicBezTo>
                    <a:pt x="334" y="64"/>
                    <a:pt x="334" y="57"/>
                    <a:pt x="334" y="50"/>
                  </a:cubicBezTo>
                  <a:cubicBezTo>
                    <a:pt x="347" y="49"/>
                    <a:pt x="359" y="48"/>
                    <a:pt x="371" y="47"/>
                  </a:cubicBezTo>
                  <a:cubicBezTo>
                    <a:pt x="371" y="46"/>
                    <a:pt x="371" y="44"/>
                    <a:pt x="371" y="42"/>
                  </a:cubicBezTo>
                  <a:cubicBezTo>
                    <a:pt x="356" y="42"/>
                    <a:pt x="341" y="42"/>
                    <a:pt x="324" y="42"/>
                  </a:cubicBezTo>
                  <a:close/>
                  <a:moveTo>
                    <a:pt x="259" y="42"/>
                  </a:moveTo>
                  <a:cubicBezTo>
                    <a:pt x="259" y="66"/>
                    <a:pt x="258" y="88"/>
                    <a:pt x="259" y="110"/>
                  </a:cubicBezTo>
                  <a:cubicBezTo>
                    <a:pt x="259" y="113"/>
                    <a:pt x="263" y="117"/>
                    <a:pt x="265" y="120"/>
                  </a:cubicBezTo>
                  <a:cubicBezTo>
                    <a:pt x="267" y="117"/>
                    <a:pt x="271" y="113"/>
                    <a:pt x="271" y="109"/>
                  </a:cubicBezTo>
                  <a:cubicBezTo>
                    <a:pt x="272" y="102"/>
                    <a:pt x="270" y="95"/>
                    <a:pt x="269" y="86"/>
                  </a:cubicBezTo>
                  <a:cubicBezTo>
                    <a:pt x="280" y="85"/>
                    <a:pt x="290" y="84"/>
                    <a:pt x="300" y="83"/>
                  </a:cubicBezTo>
                  <a:cubicBezTo>
                    <a:pt x="301" y="81"/>
                    <a:pt x="301" y="78"/>
                    <a:pt x="302" y="76"/>
                  </a:cubicBezTo>
                  <a:cubicBezTo>
                    <a:pt x="291" y="74"/>
                    <a:pt x="281" y="73"/>
                    <a:pt x="270" y="71"/>
                  </a:cubicBezTo>
                  <a:cubicBezTo>
                    <a:pt x="270" y="64"/>
                    <a:pt x="270" y="57"/>
                    <a:pt x="270" y="51"/>
                  </a:cubicBezTo>
                  <a:cubicBezTo>
                    <a:pt x="282" y="49"/>
                    <a:pt x="292" y="48"/>
                    <a:pt x="302" y="46"/>
                  </a:cubicBezTo>
                  <a:cubicBezTo>
                    <a:pt x="302" y="44"/>
                    <a:pt x="302" y="42"/>
                    <a:pt x="301" y="40"/>
                  </a:cubicBezTo>
                  <a:cubicBezTo>
                    <a:pt x="288" y="40"/>
                    <a:pt x="275" y="41"/>
                    <a:pt x="25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9" name="Freeform 50">
              <a:extLst>
                <a:ext uri="{FF2B5EF4-FFF2-40B4-BE49-F238E27FC236}">
                  <a16:creationId xmlns:a16="http://schemas.microsoft.com/office/drawing/2014/main" id="{E8D82BB6-ECC5-45E1-9DE1-2864CE036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423"/>
              <a:ext cx="438" cy="387"/>
            </a:xfrm>
            <a:custGeom>
              <a:avLst/>
              <a:gdLst>
                <a:gd name="T0" fmla="*/ 23 w 358"/>
                <a:gd name="T1" fmla="*/ 316 h 316"/>
                <a:gd name="T2" fmla="*/ 5 w 358"/>
                <a:gd name="T3" fmla="*/ 276 h 316"/>
                <a:gd name="T4" fmla="*/ 50 w 358"/>
                <a:gd name="T5" fmla="*/ 145 h 316"/>
                <a:gd name="T6" fmla="*/ 211 w 358"/>
                <a:gd name="T7" fmla="*/ 20 h 316"/>
                <a:gd name="T8" fmla="*/ 340 w 358"/>
                <a:gd name="T9" fmla="*/ 2 h 316"/>
                <a:gd name="T10" fmla="*/ 358 w 358"/>
                <a:gd name="T11" fmla="*/ 18 h 316"/>
                <a:gd name="T12" fmla="*/ 352 w 358"/>
                <a:gd name="T13" fmla="*/ 96 h 316"/>
                <a:gd name="T14" fmla="*/ 321 w 358"/>
                <a:gd name="T15" fmla="*/ 113 h 316"/>
                <a:gd name="T16" fmla="*/ 250 w 358"/>
                <a:gd name="T17" fmla="*/ 114 h 316"/>
                <a:gd name="T18" fmla="*/ 122 w 358"/>
                <a:gd name="T19" fmla="*/ 177 h 316"/>
                <a:gd name="T20" fmla="*/ 64 w 358"/>
                <a:gd name="T21" fmla="*/ 264 h 316"/>
                <a:gd name="T22" fmla="*/ 23 w 358"/>
                <a:gd name="T23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8" h="316">
                  <a:moveTo>
                    <a:pt x="23" y="316"/>
                  </a:moveTo>
                  <a:cubicBezTo>
                    <a:pt x="0" y="306"/>
                    <a:pt x="0" y="293"/>
                    <a:pt x="5" y="276"/>
                  </a:cubicBezTo>
                  <a:cubicBezTo>
                    <a:pt x="21" y="233"/>
                    <a:pt x="31" y="187"/>
                    <a:pt x="50" y="145"/>
                  </a:cubicBezTo>
                  <a:cubicBezTo>
                    <a:pt x="81" y="77"/>
                    <a:pt x="139" y="36"/>
                    <a:pt x="211" y="20"/>
                  </a:cubicBezTo>
                  <a:cubicBezTo>
                    <a:pt x="253" y="10"/>
                    <a:pt x="297" y="8"/>
                    <a:pt x="340" y="2"/>
                  </a:cubicBezTo>
                  <a:cubicBezTo>
                    <a:pt x="352" y="0"/>
                    <a:pt x="358" y="7"/>
                    <a:pt x="358" y="18"/>
                  </a:cubicBezTo>
                  <a:cubicBezTo>
                    <a:pt x="357" y="44"/>
                    <a:pt x="357" y="71"/>
                    <a:pt x="352" y="96"/>
                  </a:cubicBezTo>
                  <a:cubicBezTo>
                    <a:pt x="350" y="104"/>
                    <a:pt x="332" y="112"/>
                    <a:pt x="321" y="113"/>
                  </a:cubicBezTo>
                  <a:cubicBezTo>
                    <a:pt x="298" y="116"/>
                    <a:pt x="274" y="115"/>
                    <a:pt x="250" y="114"/>
                  </a:cubicBezTo>
                  <a:cubicBezTo>
                    <a:pt x="195" y="110"/>
                    <a:pt x="154" y="134"/>
                    <a:pt x="122" y="177"/>
                  </a:cubicBezTo>
                  <a:cubicBezTo>
                    <a:pt x="102" y="205"/>
                    <a:pt x="84" y="235"/>
                    <a:pt x="64" y="264"/>
                  </a:cubicBezTo>
                  <a:cubicBezTo>
                    <a:pt x="51" y="282"/>
                    <a:pt x="36" y="299"/>
                    <a:pt x="23" y="316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0" name="Freeform 51">
              <a:extLst>
                <a:ext uri="{FF2B5EF4-FFF2-40B4-BE49-F238E27FC236}">
                  <a16:creationId xmlns:a16="http://schemas.microsoft.com/office/drawing/2014/main" id="{9186F563-9D04-4E28-A030-641481079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" y="2402"/>
              <a:ext cx="408" cy="365"/>
            </a:xfrm>
            <a:custGeom>
              <a:avLst/>
              <a:gdLst>
                <a:gd name="T0" fmla="*/ 8 w 333"/>
                <a:gd name="T1" fmla="*/ 21 h 298"/>
                <a:gd name="T2" fmla="*/ 333 w 333"/>
                <a:gd name="T3" fmla="*/ 270 h 298"/>
                <a:gd name="T4" fmla="*/ 318 w 333"/>
                <a:gd name="T5" fmla="*/ 282 h 298"/>
                <a:gd name="T6" fmla="*/ 279 w 333"/>
                <a:gd name="T7" fmla="*/ 279 h 298"/>
                <a:gd name="T8" fmla="*/ 242 w 333"/>
                <a:gd name="T9" fmla="*/ 219 h 298"/>
                <a:gd name="T10" fmla="*/ 219 w 333"/>
                <a:gd name="T11" fmla="*/ 183 h 298"/>
                <a:gd name="T12" fmla="*/ 84 w 333"/>
                <a:gd name="T13" fmla="*/ 125 h 298"/>
                <a:gd name="T14" fmla="*/ 45 w 333"/>
                <a:gd name="T15" fmla="*/ 131 h 298"/>
                <a:gd name="T16" fmla="*/ 4 w 333"/>
                <a:gd name="T17" fmla="*/ 88 h 298"/>
                <a:gd name="T18" fmla="*/ 8 w 333"/>
                <a:gd name="T19" fmla="*/ 54 h 298"/>
                <a:gd name="T20" fmla="*/ 8 w 333"/>
                <a:gd name="T21" fmla="*/ 2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298">
                  <a:moveTo>
                    <a:pt x="8" y="21"/>
                  </a:moveTo>
                  <a:cubicBezTo>
                    <a:pt x="155" y="0"/>
                    <a:pt x="287" y="102"/>
                    <a:pt x="333" y="270"/>
                  </a:cubicBezTo>
                  <a:cubicBezTo>
                    <a:pt x="328" y="274"/>
                    <a:pt x="323" y="278"/>
                    <a:pt x="318" y="282"/>
                  </a:cubicBezTo>
                  <a:cubicBezTo>
                    <a:pt x="300" y="298"/>
                    <a:pt x="294" y="298"/>
                    <a:pt x="279" y="279"/>
                  </a:cubicBezTo>
                  <a:cubicBezTo>
                    <a:pt x="265" y="260"/>
                    <a:pt x="254" y="239"/>
                    <a:pt x="242" y="219"/>
                  </a:cubicBezTo>
                  <a:cubicBezTo>
                    <a:pt x="234" y="207"/>
                    <a:pt x="227" y="195"/>
                    <a:pt x="219" y="183"/>
                  </a:cubicBezTo>
                  <a:cubicBezTo>
                    <a:pt x="187" y="134"/>
                    <a:pt x="141" y="116"/>
                    <a:pt x="84" y="125"/>
                  </a:cubicBezTo>
                  <a:cubicBezTo>
                    <a:pt x="71" y="127"/>
                    <a:pt x="58" y="130"/>
                    <a:pt x="45" y="131"/>
                  </a:cubicBezTo>
                  <a:cubicBezTo>
                    <a:pt x="12" y="134"/>
                    <a:pt x="0" y="120"/>
                    <a:pt x="4" y="88"/>
                  </a:cubicBezTo>
                  <a:cubicBezTo>
                    <a:pt x="5" y="76"/>
                    <a:pt x="7" y="65"/>
                    <a:pt x="8" y="54"/>
                  </a:cubicBezTo>
                  <a:cubicBezTo>
                    <a:pt x="8" y="43"/>
                    <a:pt x="8" y="33"/>
                    <a:pt x="8" y="21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1" name="Freeform 52">
              <a:extLst>
                <a:ext uri="{FF2B5EF4-FFF2-40B4-BE49-F238E27FC236}">
                  <a16:creationId xmlns:a16="http://schemas.microsoft.com/office/drawing/2014/main" id="{D9EDAC07-DD0F-4295-918A-43238AEE8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" y="3238"/>
              <a:ext cx="536" cy="116"/>
            </a:xfrm>
            <a:custGeom>
              <a:avLst/>
              <a:gdLst>
                <a:gd name="T0" fmla="*/ 232 w 438"/>
                <a:gd name="T1" fmla="*/ 72 h 95"/>
                <a:gd name="T2" fmla="*/ 243 w 438"/>
                <a:gd name="T3" fmla="*/ 79 h 95"/>
                <a:gd name="T4" fmla="*/ 263 w 438"/>
                <a:gd name="T5" fmla="*/ 61 h 95"/>
                <a:gd name="T6" fmla="*/ 305 w 438"/>
                <a:gd name="T7" fmla="*/ 67 h 95"/>
                <a:gd name="T8" fmla="*/ 308 w 438"/>
                <a:gd name="T9" fmla="*/ 37 h 95"/>
                <a:gd name="T10" fmla="*/ 349 w 438"/>
                <a:gd name="T11" fmla="*/ 18 h 95"/>
                <a:gd name="T12" fmla="*/ 335 w 438"/>
                <a:gd name="T13" fmla="*/ 0 h 95"/>
                <a:gd name="T14" fmla="*/ 438 w 438"/>
                <a:gd name="T15" fmla="*/ 95 h 95"/>
                <a:gd name="T16" fmla="*/ 219 w 438"/>
                <a:gd name="T17" fmla="*/ 90 h 95"/>
                <a:gd name="T18" fmla="*/ 0 w 438"/>
                <a:gd name="T19" fmla="*/ 93 h 95"/>
                <a:gd name="T20" fmla="*/ 104 w 438"/>
                <a:gd name="T21" fmla="*/ 1 h 95"/>
                <a:gd name="T22" fmla="*/ 95 w 438"/>
                <a:gd name="T23" fmla="*/ 21 h 95"/>
                <a:gd name="T24" fmla="*/ 125 w 438"/>
                <a:gd name="T25" fmla="*/ 35 h 95"/>
                <a:gd name="T26" fmla="*/ 125 w 438"/>
                <a:gd name="T27" fmla="*/ 68 h 95"/>
                <a:gd name="T28" fmla="*/ 148 w 438"/>
                <a:gd name="T29" fmla="*/ 66 h 95"/>
                <a:gd name="T30" fmla="*/ 173 w 438"/>
                <a:gd name="T31" fmla="*/ 61 h 95"/>
                <a:gd name="T32" fmla="*/ 192 w 438"/>
                <a:gd name="T33" fmla="*/ 85 h 95"/>
                <a:gd name="T34" fmla="*/ 219 w 438"/>
                <a:gd name="T35" fmla="*/ 66 h 95"/>
                <a:gd name="T36" fmla="*/ 232 w 438"/>
                <a:gd name="T37" fmla="*/ 73 h 95"/>
                <a:gd name="T38" fmla="*/ 232 w 438"/>
                <a:gd name="T39" fmla="*/ 7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8" h="95">
                  <a:moveTo>
                    <a:pt x="232" y="72"/>
                  </a:moveTo>
                  <a:cubicBezTo>
                    <a:pt x="232" y="81"/>
                    <a:pt x="233" y="87"/>
                    <a:pt x="243" y="79"/>
                  </a:cubicBezTo>
                  <a:cubicBezTo>
                    <a:pt x="249" y="73"/>
                    <a:pt x="256" y="68"/>
                    <a:pt x="263" y="61"/>
                  </a:cubicBezTo>
                  <a:cubicBezTo>
                    <a:pt x="275" y="63"/>
                    <a:pt x="289" y="65"/>
                    <a:pt x="305" y="67"/>
                  </a:cubicBezTo>
                  <a:cubicBezTo>
                    <a:pt x="306" y="55"/>
                    <a:pt x="307" y="45"/>
                    <a:pt x="308" y="37"/>
                  </a:cubicBezTo>
                  <a:cubicBezTo>
                    <a:pt x="321" y="31"/>
                    <a:pt x="334" y="25"/>
                    <a:pt x="349" y="18"/>
                  </a:cubicBezTo>
                  <a:cubicBezTo>
                    <a:pt x="343" y="10"/>
                    <a:pt x="340" y="6"/>
                    <a:pt x="335" y="0"/>
                  </a:cubicBezTo>
                  <a:cubicBezTo>
                    <a:pt x="388" y="6"/>
                    <a:pt x="425" y="42"/>
                    <a:pt x="438" y="95"/>
                  </a:cubicBezTo>
                  <a:cubicBezTo>
                    <a:pt x="365" y="93"/>
                    <a:pt x="292" y="90"/>
                    <a:pt x="219" y="90"/>
                  </a:cubicBezTo>
                  <a:cubicBezTo>
                    <a:pt x="146" y="89"/>
                    <a:pt x="73" y="92"/>
                    <a:pt x="0" y="93"/>
                  </a:cubicBezTo>
                  <a:cubicBezTo>
                    <a:pt x="6" y="50"/>
                    <a:pt x="52" y="7"/>
                    <a:pt x="104" y="1"/>
                  </a:cubicBezTo>
                  <a:cubicBezTo>
                    <a:pt x="101" y="9"/>
                    <a:pt x="98" y="15"/>
                    <a:pt x="95" y="21"/>
                  </a:cubicBezTo>
                  <a:cubicBezTo>
                    <a:pt x="105" y="25"/>
                    <a:pt x="120" y="27"/>
                    <a:pt x="125" y="35"/>
                  </a:cubicBezTo>
                  <a:cubicBezTo>
                    <a:pt x="130" y="42"/>
                    <a:pt x="125" y="56"/>
                    <a:pt x="125" y="68"/>
                  </a:cubicBezTo>
                  <a:cubicBezTo>
                    <a:pt x="132" y="67"/>
                    <a:pt x="140" y="67"/>
                    <a:pt x="148" y="66"/>
                  </a:cubicBezTo>
                  <a:cubicBezTo>
                    <a:pt x="156" y="65"/>
                    <a:pt x="165" y="63"/>
                    <a:pt x="173" y="61"/>
                  </a:cubicBezTo>
                  <a:cubicBezTo>
                    <a:pt x="179" y="68"/>
                    <a:pt x="185" y="76"/>
                    <a:pt x="192" y="85"/>
                  </a:cubicBezTo>
                  <a:cubicBezTo>
                    <a:pt x="202" y="79"/>
                    <a:pt x="210" y="72"/>
                    <a:pt x="219" y="66"/>
                  </a:cubicBezTo>
                  <a:cubicBezTo>
                    <a:pt x="223" y="68"/>
                    <a:pt x="228" y="71"/>
                    <a:pt x="232" y="73"/>
                  </a:cubicBezTo>
                  <a:lnTo>
                    <a:pt x="232" y="72"/>
                  </a:lnTo>
                  <a:close/>
                </a:path>
              </a:pathLst>
            </a:custGeom>
            <a:solidFill>
              <a:srgbClr val="A17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2" name="Freeform 53">
              <a:extLst>
                <a:ext uri="{FF2B5EF4-FFF2-40B4-BE49-F238E27FC236}">
                  <a16:creationId xmlns:a16="http://schemas.microsoft.com/office/drawing/2014/main" id="{1EF74AED-4E1A-447F-A7EB-4D52ED95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" y="2909"/>
              <a:ext cx="219" cy="213"/>
            </a:xfrm>
            <a:custGeom>
              <a:avLst/>
              <a:gdLst>
                <a:gd name="T0" fmla="*/ 94 w 179"/>
                <a:gd name="T1" fmla="*/ 0 h 174"/>
                <a:gd name="T2" fmla="*/ 142 w 179"/>
                <a:gd name="T3" fmla="*/ 23 h 174"/>
                <a:gd name="T4" fmla="*/ 148 w 179"/>
                <a:gd name="T5" fmla="*/ 19 h 174"/>
                <a:gd name="T6" fmla="*/ 175 w 179"/>
                <a:gd name="T7" fmla="*/ 147 h 174"/>
                <a:gd name="T8" fmla="*/ 151 w 179"/>
                <a:gd name="T9" fmla="*/ 174 h 174"/>
                <a:gd name="T10" fmla="*/ 0 w 179"/>
                <a:gd name="T11" fmla="*/ 174 h 174"/>
                <a:gd name="T12" fmla="*/ 94 w 179"/>
                <a:gd name="T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74">
                  <a:moveTo>
                    <a:pt x="94" y="0"/>
                  </a:moveTo>
                  <a:cubicBezTo>
                    <a:pt x="112" y="9"/>
                    <a:pt x="127" y="16"/>
                    <a:pt x="142" y="23"/>
                  </a:cubicBezTo>
                  <a:cubicBezTo>
                    <a:pt x="144" y="22"/>
                    <a:pt x="146" y="20"/>
                    <a:pt x="148" y="19"/>
                  </a:cubicBezTo>
                  <a:cubicBezTo>
                    <a:pt x="157" y="61"/>
                    <a:pt x="167" y="104"/>
                    <a:pt x="175" y="147"/>
                  </a:cubicBezTo>
                  <a:cubicBezTo>
                    <a:pt x="179" y="170"/>
                    <a:pt x="174" y="174"/>
                    <a:pt x="151" y="174"/>
                  </a:cubicBezTo>
                  <a:cubicBezTo>
                    <a:pt x="100" y="174"/>
                    <a:pt x="49" y="174"/>
                    <a:pt x="0" y="174"/>
                  </a:cubicBezTo>
                  <a:cubicBezTo>
                    <a:pt x="59" y="134"/>
                    <a:pt x="76" y="65"/>
                    <a:pt x="94" y="0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3" name="Freeform 54">
              <a:extLst>
                <a:ext uri="{FF2B5EF4-FFF2-40B4-BE49-F238E27FC236}">
                  <a16:creationId xmlns:a16="http://schemas.microsoft.com/office/drawing/2014/main" id="{9D221327-4436-4575-B125-7D0B0DA3D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2943"/>
              <a:ext cx="210" cy="187"/>
            </a:xfrm>
            <a:custGeom>
              <a:avLst/>
              <a:gdLst>
                <a:gd name="T0" fmla="*/ 60 w 171"/>
                <a:gd name="T1" fmla="*/ 0 h 153"/>
                <a:gd name="T2" fmla="*/ 171 w 171"/>
                <a:gd name="T3" fmla="*/ 150 h 153"/>
                <a:gd name="T4" fmla="*/ 122 w 171"/>
                <a:gd name="T5" fmla="*/ 146 h 153"/>
                <a:gd name="T6" fmla="*/ 27 w 171"/>
                <a:gd name="T7" fmla="*/ 152 h 153"/>
                <a:gd name="T8" fmla="*/ 1 w 171"/>
                <a:gd name="T9" fmla="*/ 127 h 153"/>
                <a:gd name="T10" fmla="*/ 6 w 171"/>
                <a:gd name="T11" fmla="*/ 39 h 153"/>
                <a:gd name="T12" fmla="*/ 60 w 171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53">
                  <a:moveTo>
                    <a:pt x="60" y="0"/>
                  </a:moveTo>
                  <a:cubicBezTo>
                    <a:pt x="82" y="57"/>
                    <a:pt x="114" y="112"/>
                    <a:pt x="171" y="150"/>
                  </a:cubicBezTo>
                  <a:cubicBezTo>
                    <a:pt x="155" y="148"/>
                    <a:pt x="138" y="146"/>
                    <a:pt x="122" y="146"/>
                  </a:cubicBezTo>
                  <a:cubicBezTo>
                    <a:pt x="90" y="147"/>
                    <a:pt x="59" y="150"/>
                    <a:pt x="27" y="152"/>
                  </a:cubicBezTo>
                  <a:cubicBezTo>
                    <a:pt x="3" y="153"/>
                    <a:pt x="0" y="151"/>
                    <a:pt x="1" y="127"/>
                  </a:cubicBezTo>
                  <a:cubicBezTo>
                    <a:pt x="2" y="95"/>
                    <a:pt x="5" y="64"/>
                    <a:pt x="6" y="39"/>
                  </a:cubicBezTo>
                  <a:cubicBezTo>
                    <a:pt x="26" y="25"/>
                    <a:pt x="42" y="13"/>
                    <a:pt x="60" y="0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4" name="Freeform 55">
              <a:extLst>
                <a:ext uri="{FF2B5EF4-FFF2-40B4-BE49-F238E27FC236}">
                  <a16:creationId xmlns:a16="http://schemas.microsoft.com/office/drawing/2014/main" id="{B0CE929A-B3A4-4333-9667-42438BA7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3344"/>
              <a:ext cx="192" cy="239"/>
            </a:xfrm>
            <a:custGeom>
              <a:avLst/>
              <a:gdLst>
                <a:gd name="T0" fmla="*/ 24 w 157"/>
                <a:gd name="T1" fmla="*/ 195 h 195"/>
                <a:gd name="T2" fmla="*/ 54 w 157"/>
                <a:gd name="T3" fmla="*/ 138 h 195"/>
                <a:gd name="T4" fmla="*/ 84 w 157"/>
                <a:gd name="T5" fmla="*/ 97 h 195"/>
                <a:gd name="T6" fmla="*/ 0 w 157"/>
                <a:gd name="T7" fmla="*/ 54 h 195"/>
                <a:gd name="T8" fmla="*/ 2 w 157"/>
                <a:gd name="T9" fmla="*/ 47 h 195"/>
                <a:gd name="T10" fmla="*/ 157 w 157"/>
                <a:gd name="T11" fmla="*/ 3 h 195"/>
                <a:gd name="T12" fmla="*/ 123 w 157"/>
                <a:gd name="T13" fmla="*/ 26 h 195"/>
                <a:gd name="T14" fmla="*/ 112 w 157"/>
                <a:gd name="T15" fmla="*/ 51 h 195"/>
                <a:gd name="T16" fmla="*/ 128 w 157"/>
                <a:gd name="T17" fmla="*/ 135 h 195"/>
                <a:gd name="T18" fmla="*/ 115 w 157"/>
                <a:gd name="T19" fmla="*/ 160 h 195"/>
                <a:gd name="T20" fmla="*/ 24 w 157"/>
                <a:gd name="T2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195">
                  <a:moveTo>
                    <a:pt x="24" y="195"/>
                  </a:moveTo>
                  <a:cubicBezTo>
                    <a:pt x="36" y="172"/>
                    <a:pt x="44" y="154"/>
                    <a:pt x="54" y="138"/>
                  </a:cubicBezTo>
                  <a:cubicBezTo>
                    <a:pt x="64" y="122"/>
                    <a:pt x="76" y="108"/>
                    <a:pt x="84" y="97"/>
                  </a:cubicBezTo>
                  <a:cubicBezTo>
                    <a:pt x="58" y="84"/>
                    <a:pt x="29" y="69"/>
                    <a:pt x="0" y="54"/>
                  </a:cubicBezTo>
                  <a:cubicBezTo>
                    <a:pt x="1" y="51"/>
                    <a:pt x="1" y="49"/>
                    <a:pt x="2" y="47"/>
                  </a:cubicBezTo>
                  <a:cubicBezTo>
                    <a:pt x="51" y="26"/>
                    <a:pt x="99" y="0"/>
                    <a:pt x="157" y="3"/>
                  </a:cubicBezTo>
                  <a:cubicBezTo>
                    <a:pt x="146" y="11"/>
                    <a:pt x="135" y="19"/>
                    <a:pt x="123" y="26"/>
                  </a:cubicBezTo>
                  <a:cubicBezTo>
                    <a:pt x="113" y="32"/>
                    <a:pt x="110" y="39"/>
                    <a:pt x="112" y="51"/>
                  </a:cubicBezTo>
                  <a:cubicBezTo>
                    <a:pt x="118" y="79"/>
                    <a:pt x="122" y="107"/>
                    <a:pt x="128" y="135"/>
                  </a:cubicBezTo>
                  <a:cubicBezTo>
                    <a:pt x="130" y="148"/>
                    <a:pt x="130" y="155"/>
                    <a:pt x="115" y="160"/>
                  </a:cubicBezTo>
                  <a:cubicBezTo>
                    <a:pt x="86" y="169"/>
                    <a:pt x="58" y="182"/>
                    <a:pt x="24" y="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5" name="Freeform 56">
              <a:extLst>
                <a:ext uri="{FF2B5EF4-FFF2-40B4-BE49-F238E27FC236}">
                  <a16:creationId xmlns:a16="http://schemas.microsoft.com/office/drawing/2014/main" id="{C58FB91C-0BA8-4AE6-AD5B-CABBE77DC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" y="3346"/>
              <a:ext cx="186" cy="235"/>
            </a:xfrm>
            <a:custGeom>
              <a:avLst/>
              <a:gdLst>
                <a:gd name="T0" fmla="*/ 0 w 152"/>
                <a:gd name="T1" fmla="*/ 4 h 192"/>
                <a:gd name="T2" fmla="*/ 152 w 152"/>
                <a:gd name="T3" fmla="*/ 46 h 192"/>
                <a:gd name="T4" fmla="*/ 63 w 152"/>
                <a:gd name="T5" fmla="*/ 95 h 192"/>
                <a:gd name="T6" fmla="*/ 128 w 152"/>
                <a:gd name="T7" fmla="*/ 192 h 192"/>
                <a:gd name="T8" fmla="*/ 30 w 152"/>
                <a:gd name="T9" fmla="*/ 155 h 192"/>
                <a:gd name="T10" fmla="*/ 25 w 152"/>
                <a:gd name="T11" fmla="*/ 138 h 192"/>
                <a:gd name="T12" fmla="*/ 42 w 152"/>
                <a:gd name="T13" fmla="*/ 52 h 192"/>
                <a:gd name="T14" fmla="*/ 30 w 152"/>
                <a:gd name="T15" fmla="*/ 23 h 192"/>
                <a:gd name="T16" fmla="*/ 0 w 152"/>
                <a:gd name="T17" fmla="*/ 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92">
                  <a:moveTo>
                    <a:pt x="0" y="4"/>
                  </a:moveTo>
                  <a:cubicBezTo>
                    <a:pt x="56" y="0"/>
                    <a:pt x="103" y="25"/>
                    <a:pt x="152" y="46"/>
                  </a:cubicBezTo>
                  <a:cubicBezTo>
                    <a:pt x="137" y="65"/>
                    <a:pt x="120" y="74"/>
                    <a:pt x="63" y="95"/>
                  </a:cubicBezTo>
                  <a:cubicBezTo>
                    <a:pt x="100" y="117"/>
                    <a:pt x="109" y="155"/>
                    <a:pt x="128" y="192"/>
                  </a:cubicBezTo>
                  <a:cubicBezTo>
                    <a:pt x="93" y="179"/>
                    <a:pt x="61" y="167"/>
                    <a:pt x="30" y="155"/>
                  </a:cubicBezTo>
                  <a:cubicBezTo>
                    <a:pt x="27" y="153"/>
                    <a:pt x="25" y="143"/>
                    <a:pt x="25" y="138"/>
                  </a:cubicBezTo>
                  <a:cubicBezTo>
                    <a:pt x="30" y="109"/>
                    <a:pt x="34" y="80"/>
                    <a:pt x="42" y="52"/>
                  </a:cubicBezTo>
                  <a:cubicBezTo>
                    <a:pt x="46" y="37"/>
                    <a:pt x="42" y="30"/>
                    <a:pt x="30" y="23"/>
                  </a:cubicBezTo>
                  <a:cubicBezTo>
                    <a:pt x="20" y="17"/>
                    <a:pt x="10" y="1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6" name="Freeform 57">
              <a:extLst>
                <a:ext uri="{FF2B5EF4-FFF2-40B4-BE49-F238E27FC236}">
                  <a16:creationId xmlns:a16="http://schemas.microsoft.com/office/drawing/2014/main" id="{13B57496-B330-43D6-9BC3-78D5894A8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3181"/>
              <a:ext cx="171" cy="108"/>
            </a:xfrm>
            <a:custGeom>
              <a:avLst/>
              <a:gdLst>
                <a:gd name="T0" fmla="*/ 18 w 140"/>
                <a:gd name="T1" fmla="*/ 37 h 89"/>
                <a:gd name="T2" fmla="*/ 24 w 140"/>
                <a:gd name="T3" fmla="*/ 65 h 89"/>
                <a:gd name="T4" fmla="*/ 27 w 140"/>
                <a:gd name="T5" fmla="*/ 65 h 89"/>
                <a:gd name="T6" fmla="*/ 27 w 140"/>
                <a:gd name="T7" fmla="*/ 0 h 89"/>
                <a:gd name="T8" fmla="*/ 113 w 140"/>
                <a:gd name="T9" fmla="*/ 0 h 89"/>
                <a:gd name="T10" fmla="*/ 113 w 140"/>
                <a:gd name="T11" fmla="*/ 66 h 89"/>
                <a:gd name="T12" fmla="*/ 119 w 140"/>
                <a:gd name="T13" fmla="*/ 66 h 89"/>
                <a:gd name="T14" fmla="*/ 120 w 140"/>
                <a:gd name="T15" fmla="*/ 32 h 89"/>
                <a:gd name="T16" fmla="*/ 140 w 140"/>
                <a:gd name="T17" fmla="*/ 44 h 89"/>
                <a:gd name="T18" fmla="*/ 131 w 140"/>
                <a:gd name="T19" fmla="*/ 71 h 89"/>
                <a:gd name="T20" fmla="*/ 15 w 140"/>
                <a:gd name="T21" fmla="*/ 71 h 89"/>
                <a:gd name="T22" fmla="*/ 18 w 140"/>
                <a:gd name="T23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89">
                  <a:moveTo>
                    <a:pt x="18" y="37"/>
                  </a:moveTo>
                  <a:cubicBezTo>
                    <a:pt x="20" y="46"/>
                    <a:pt x="22" y="56"/>
                    <a:pt x="24" y="65"/>
                  </a:cubicBezTo>
                  <a:cubicBezTo>
                    <a:pt x="25" y="65"/>
                    <a:pt x="26" y="65"/>
                    <a:pt x="27" y="65"/>
                  </a:cubicBezTo>
                  <a:cubicBezTo>
                    <a:pt x="27" y="44"/>
                    <a:pt x="27" y="23"/>
                    <a:pt x="27" y="0"/>
                  </a:cubicBezTo>
                  <a:cubicBezTo>
                    <a:pt x="53" y="0"/>
                    <a:pt x="81" y="0"/>
                    <a:pt x="113" y="0"/>
                  </a:cubicBezTo>
                  <a:cubicBezTo>
                    <a:pt x="113" y="21"/>
                    <a:pt x="113" y="43"/>
                    <a:pt x="113" y="66"/>
                  </a:cubicBezTo>
                  <a:cubicBezTo>
                    <a:pt x="115" y="66"/>
                    <a:pt x="117" y="66"/>
                    <a:pt x="119" y="66"/>
                  </a:cubicBezTo>
                  <a:cubicBezTo>
                    <a:pt x="119" y="57"/>
                    <a:pt x="120" y="47"/>
                    <a:pt x="120" y="32"/>
                  </a:cubicBezTo>
                  <a:cubicBezTo>
                    <a:pt x="129" y="37"/>
                    <a:pt x="140" y="41"/>
                    <a:pt x="140" y="44"/>
                  </a:cubicBezTo>
                  <a:cubicBezTo>
                    <a:pt x="140" y="54"/>
                    <a:pt x="137" y="69"/>
                    <a:pt x="131" y="71"/>
                  </a:cubicBezTo>
                  <a:cubicBezTo>
                    <a:pt x="93" y="88"/>
                    <a:pt x="53" y="89"/>
                    <a:pt x="15" y="71"/>
                  </a:cubicBezTo>
                  <a:cubicBezTo>
                    <a:pt x="0" y="64"/>
                    <a:pt x="7" y="49"/>
                    <a:pt x="18" y="37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7" name="Freeform 58">
              <a:extLst>
                <a:ext uri="{FF2B5EF4-FFF2-40B4-BE49-F238E27FC236}">
                  <a16:creationId xmlns:a16="http://schemas.microsoft.com/office/drawing/2014/main" id="{1C9BA35A-E5BE-4724-B43D-416EB4573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3227"/>
              <a:ext cx="51" cy="49"/>
            </a:xfrm>
            <a:custGeom>
              <a:avLst/>
              <a:gdLst>
                <a:gd name="T0" fmla="*/ 0 w 42"/>
                <a:gd name="T1" fmla="*/ 29 h 40"/>
                <a:gd name="T2" fmla="*/ 0 w 42"/>
                <a:gd name="T3" fmla="*/ 1 h 40"/>
                <a:gd name="T4" fmla="*/ 42 w 42"/>
                <a:gd name="T5" fmla="*/ 23 h 40"/>
                <a:gd name="T6" fmla="*/ 0 w 42"/>
                <a:gd name="T7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0">
                  <a:moveTo>
                    <a:pt x="0" y="29"/>
                  </a:moveTo>
                  <a:cubicBezTo>
                    <a:pt x="0" y="18"/>
                    <a:pt x="0" y="10"/>
                    <a:pt x="0" y="1"/>
                  </a:cubicBezTo>
                  <a:cubicBezTo>
                    <a:pt x="27" y="0"/>
                    <a:pt x="27" y="0"/>
                    <a:pt x="42" y="23"/>
                  </a:cubicBezTo>
                  <a:cubicBezTo>
                    <a:pt x="30" y="40"/>
                    <a:pt x="15" y="34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8" name="Freeform 59">
              <a:extLst>
                <a:ext uri="{FF2B5EF4-FFF2-40B4-BE49-F238E27FC236}">
                  <a16:creationId xmlns:a16="http://schemas.microsoft.com/office/drawing/2014/main" id="{810F611A-5DEC-4463-BA7D-B9CF758AD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3227"/>
              <a:ext cx="42" cy="48"/>
            </a:xfrm>
            <a:custGeom>
              <a:avLst/>
              <a:gdLst>
                <a:gd name="T0" fmla="*/ 33 w 35"/>
                <a:gd name="T1" fmla="*/ 3 h 39"/>
                <a:gd name="T2" fmla="*/ 0 w 35"/>
                <a:gd name="T3" fmla="*/ 29 h 39"/>
                <a:gd name="T4" fmla="*/ 33 w 35"/>
                <a:gd name="T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9">
                  <a:moveTo>
                    <a:pt x="33" y="3"/>
                  </a:moveTo>
                  <a:cubicBezTo>
                    <a:pt x="35" y="35"/>
                    <a:pt x="28" y="39"/>
                    <a:pt x="0" y="29"/>
                  </a:cubicBezTo>
                  <a:cubicBezTo>
                    <a:pt x="0" y="4"/>
                    <a:pt x="6" y="0"/>
                    <a:pt x="3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9" name="Freeform 60">
              <a:extLst>
                <a:ext uri="{FF2B5EF4-FFF2-40B4-BE49-F238E27FC236}">
                  <a16:creationId xmlns:a16="http://schemas.microsoft.com/office/drawing/2014/main" id="{CC311CB8-D59B-4667-9BB0-46FABD8CF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3275"/>
              <a:ext cx="52" cy="40"/>
            </a:xfrm>
            <a:custGeom>
              <a:avLst/>
              <a:gdLst>
                <a:gd name="T0" fmla="*/ 42 w 42"/>
                <a:gd name="T1" fmla="*/ 6 h 33"/>
                <a:gd name="T2" fmla="*/ 0 w 42"/>
                <a:gd name="T3" fmla="*/ 28 h 33"/>
                <a:gd name="T4" fmla="*/ 10 w 42"/>
                <a:gd name="T5" fmla="*/ 2 h 33"/>
                <a:gd name="T6" fmla="*/ 42 w 42"/>
                <a:gd name="T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3">
                  <a:moveTo>
                    <a:pt x="42" y="6"/>
                  </a:moveTo>
                  <a:cubicBezTo>
                    <a:pt x="35" y="33"/>
                    <a:pt x="19" y="29"/>
                    <a:pt x="0" y="28"/>
                  </a:cubicBezTo>
                  <a:cubicBezTo>
                    <a:pt x="4" y="17"/>
                    <a:pt x="5" y="4"/>
                    <a:pt x="10" y="2"/>
                  </a:cubicBezTo>
                  <a:cubicBezTo>
                    <a:pt x="19" y="0"/>
                    <a:pt x="30" y="5"/>
                    <a:pt x="4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0" name="Freeform 61">
              <a:extLst>
                <a:ext uri="{FF2B5EF4-FFF2-40B4-BE49-F238E27FC236}">
                  <a16:creationId xmlns:a16="http://schemas.microsoft.com/office/drawing/2014/main" id="{91F62281-7E1F-49DB-A8E5-A551D3320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" y="3273"/>
              <a:ext cx="49" cy="40"/>
            </a:xfrm>
            <a:custGeom>
              <a:avLst/>
              <a:gdLst>
                <a:gd name="T0" fmla="*/ 34 w 40"/>
                <a:gd name="T1" fmla="*/ 32 h 32"/>
                <a:gd name="T2" fmla="*/ 0 w 40"/>
                <a:gd name="T3" fmla="*/ 19 h 32"/>
                <a:gd name="T4" fmla="*/ 0 w 40"/>
                <a:gd name="T5" fmla="*/ 11 h 32"/>
                <a:gd name="T6" fmla="*/ 33 w 40"/>
                <a:gd name="T7" fmla="*/ 0 h 32"/>
                <a:gd name="T8" fmla="*/ 40 w 40"/>
                <a:gd name="T9" fmla="*/ 26 h 32"/>
                <a:gd name="T10" fmla="*/ 34 w 40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2">
                  <a:moveTo>
                    <a:pt x="34" y="32"/>
                  </a:moveTo>
                  <a:cubicBezTo>
                    <a:pt x="22" y="28"/>
                    <a:pt x="11" y="24"/>
                    <a:pt x="0" y="19"/>
                  </a:cubicBezTo>
                  <a:cubicBezTo>
                    <a:pt x="0" y="17"/>
                    <a:pt x="0" y="14"/>
                    <a:pt x="0" y="11"/>
                  </a:cubicBezTo>
                  <a:cubicBezTo>
                    <a:pt x="11" y="7"/>
                    <a:pt x="22" y="3"/>
                    <a:pt x="33" y="0"/>
                  </a:cubicBezTo>
                  <a:cubicBezTo>
                    <a:pt x="36" y="8"/>
                    <a:pt x="38" y="17"/>
                    <a:pt x="40" y="26"/>
                  </a:cubicBezTo>
                  <a:cubicBezTo>
                    <a:pt x="38" y="28"/>
                    <a:pt x="36" y="30"/>
                    <a:pt x="3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1" name="Freeform 62">
              <a:extLst>
                <a:ext uri="{FF2B5EF4-FFF2-40B4-BE49-F238E27FC236}">
                  <a16:creationId xmlns:a16="http://schemas.microsoft.com/office/drawing/2014/main" id="{5928B642-5081-4A6F-ABF2-B86A2DD61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" y="3281"/>
              <a:ext cx="40" cy="46"/>
            </a:xfrm>
            <a:custGeom>
              <a:avLst/>
              <a:gdLst>
                <a:gd name="T0" fmla="*/ 14 w 32"/>
                <a:gd name="T1" fmla="*/ 0 h 38"/>
                <a:gd name="T2" fmla="*/ 32 w 32"/>
                <a:gd name="T3" fmla="*/ 21 h 38"/>
                <a:gd name="T4" fmla="*/ 16 w 32"/>
                <a:gd name="T5" fmla="*/ 38 h 38"/>
                <a:gd name="T6" fmla="*/ 1 w 32"/>
                <a:gd name="T7" fmla="*/ 17 h 38"/>
                <a:gd name="T8" fmla="*/ 14 w 3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14" y="0"/>
                  </a:moveTo>
                  <a:cubicBezTo>
                    <a:pt x="22" y="9"/>
                    <a:pt x="32" y="15"/>
                    <a:pt x="32" y="21"/>
                  </a:cubicBezTo>
                  <a:cubicBezTo>
                    <a:pt x="31" y="27"/>
                    <a:pt x="22" y="32"/>
                    <a:pt x="16" y="38"/>
                  </a:cubicBezTo>
                  <a:cubicBezTo>
                    <a:pt x="11" y="31"/>
                    <a:pt x="5" y="25"/>
                    <a:pt x="1" y="17"/>
                  </a:cubicBezTo>
                  <a:cubicBezTo>
                    <a:pt x="0" y="15"/>
                    <a:pt x="7" y="9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2" name="Freeform 63">
              <a:extLst>
                <a:ext uri="{FF2B5EF4-FFF2-40B4-BE49-F238E27FC236}">
                  <a16:creationId xmlns:a16="http://schemas.microsoft.com/office/drawing/2014/main" id="{772E618C-5BBD-41EA-91C3-AFE857193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3289"/>
              <a:ext cx="40" cy="38"/>
            </a:xfrm>
            <a:custGeom>
              <a:avLst/>
              <a:gdLst>
                <a:gd name="T0" fmla="*/ 11 w 33"/>
                <a:gd name="T1" fmla="*/ 31 h 31"/>
                <a:gd name="T2" fmla="*/ 0 w 33"/>
                <a:gd name="T3" fmla="*/ 3 h 31"/>
                <a:gd name="T4" fmla="*/ 33 w 33"/>
                <a:gd name="T5" fmla="*/ 0 h 31"/>
                <a:gd name="T6" fmla="*/ 11 w 33"/>
                <a:gd name="T7" fmla="*/ 30 h 31"/>
                <a:gd name="T8" fmla="*/ 11 w 33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1" y="31"/>
                  </a:moveTo>
                  <a:cubicBezTo>
                    <a:pt x="8" y="22"/>
                    <a:pt x="4" y="14"/>
                    <a:pt x="0" y="3"/>
                  </a:cubicBezTo>
                  <a:cubicBezTo>
                    <a:pt x="12" y="2"/>
                    <a:pt x="22" y="1"/>
                    <a:pt x="33" y="0"/>
                  </a:cubicBezTo>
                  <a:cubicBezTo>
                    <a:pt x="33" y="18"/>
                    <a:pt x="29" y="29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3" name="Freeform 64">
              <a:extLst>
                <a:ext uri="{FF2B5EF4-FFF2-40B4-BE49-F238E27FC236}">
                  <a16:creationId xmlns:a16="http://schemas.microsoft.com/office/drawing/2014/main" id="{D22B2D01-688C-45E4-BB2C-A93DE1A7A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3352"/>
              <a:ext cx="54" cy="38"/>
            </a:xfrm>
            <a:custGeom>
              <a:avLst/>
              <a:gdLst>
                <a:gd name="T0" fmla="*/ 0 w 44"/>
                <a:gd name="T1" fmla="*/ 26 h 31"/>
                <a:gd name="T2" fmla="*/ 39 w 44"/>
                <a:gd name="T3" fmla="*/ 0 h 31"/>
                <a:gd name="T4" fmla="*/ 44 w 44"/>
                <a:gd name="T5" fmla="*/ 21 h 31"/>
                <a:gd name="T6" fmla="*/ 2 w 44"/>
                <a:gd name="T7" fmla="*/ 31 h 31"/>
                <a:gd name="T8" fmla="*/ 0 w 44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1">
                  <a:moveTo>
                    <a:pt x="0" y="26"/>
                  </a:moveTo>
                  <a:cubicBezTo>
                    <a:pt x="13" y="17"/>
                    <a:pt x="25" y="9"/>
                    <a:pt x="39" y="0"/>
                  </a:cubicBezTo>
                  <a:cubicBezTo>
                    <a:pt x="41" y="8"/>
                    <a:pt x="42" y="14"/>
                    <a:pt x="44" y="21"/>
                  </a:cubicBezTo>
                  <a:cubicBezTo>
                    <a:pt x="30" y="25"/>
                    <a:pt x="16" y="28"/>
                    <a:pt x="2" y="31"/>
                  </a:cubicBezTo>
                  <a:cubicBezTo>
                    <a:pt x="2" y="29"/>
                    <a:pt x="1" y="28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4" name="Freeform 65">
              <a:extLst>
                <a:ext uri="{FF2B5EF4-FFF2-40B4-BE49-F238E27FC236}">
                  <a16:creationId xmlns:a16="http://schemas.microsoft.com/office/drawing/2014/main" id="{5CA3E133-14CD-4C43-A63F-81D00247F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" y="3354"/>
              <a:ext cx="49" cy="36"/>
            </a:xfrm>
            <a:custGeom>
              <a:avLst/>
              <a:gdLst>
                <a:gd name="T0" fmla="*/ 38 w 40"/>
                <a:gd name="T1" fmla="*/ 29 h 29"/>
                <a:gd name="T2" fmla="*/ 0 w 40"/>
                <a:gd name="T3" fmla="*/ 20 h 29"/>
                <a:gd name="T4" fmla="*/ 2 w 40"/>
                <a:gd name="T5" fmla="*/ 0 h 29"/>
                <a:gd name="T6" fmla="*/ 40 w 40"/>
                <a:gd name="T7" fmla="*/ 23 h 29"/>
                <a:gd name="T8" fmla="*/ 38 w 4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38" y="29"/>
                  </a:moveTo>
                  <a:cubicBezTo>
                    <a:pt x="26" y="26"/>
                    <a:pt x="13" y="23"/>
                    <a:pt x="0" y="20"/>
                  </a:cubicBezTo>
                  <a:cubicBezTo>
                    <a:pt x="0" y="14"/>
                    <a:pt x="1" y="8"/>
                    <a:pt x="2" y="0"/>
                  </a:cubicBezTo>
                  <a:cubicBezTo>
                    <a:pt x="16" y="8"/>
                    <a:pt x="28" y="16"/>
                    <a:pt x="40" y="23"/>
                  </a:cubicBezTo>
                  <a:cubicBezTo>
                    <a:pt x="40" y="25"/>
                    <a:pt x="39" y="27"/>
                    <a:pt x="3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5" name="Freeform 66">
              <a:extLst>
                <a:ext uri="{FF2B5EF4-FFF2-40B4-BE49-F238E27FC236}">
                  <a16:creationId xmlns:a16="http://schemas.microsoft.com/office/drawing/2014/main" id="{1D3FEF62-0F57-4BC2-92ED-D0E12374D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2" y="2556"/>
              <a:ext cx="1031" cy="626"/>
            </a:xfrm>
            <a:custGeom>
              <a:avLst/>
              <a:gdLst>
                <a:gd name="T0" fmla="*/ 690 w 843"/>
                <a:gd name="T1" fmla="*/ 406 h 511"/>
                <a:gd name="T2" fmla="*/ 302 w 843"/>
                <a:gd name="T3" fmla="*/ 483 h 511"/>
                <a:gd name="T4" fmla="*/ 106 w 843"/>
                <a:gd name="T5" fmla="*/ 277 h 511"/>
                <a:gd name="T6" fmla="*/ 80 w 843"/>
                <a:gd name="T7" fmla="*/ 336 h 511"/>
                <a:gd name="T8" fmla="*/ 3 w 843"/>
                <a:gd name="T9" fmla="*/ 260 h 511"/>
                <a:gd name="T10" fmla="*/ 90 w 843"/>
                <a:gd name="T11" fmla="*/ 224 h 511"/>
                <a:gd name="T12" fmla="*/ 116 w 843"/>
                <a:gd name="T13" fmla="*/ 197 h 511"/>
                <a:gd name="T14" fmla="*/ 366 w 843"/>
                <a:gd name="T15" fmla="*/ 15 h 511"/>
                <a:gd name="T16" fmla="*/ 462 w 843"/>
                <a:gd name="T17" fmla="*/ 12 h 511"/>
                <a:gd name="T18" fmla="*/ 636 w 843"/>
                <a:gd name="T19" fmla="*/ 53 h 511"/>
                <a:gd name="T20" fmla="*/ 709 w 843"/>
                <a:gd name="T21" fmla="*/ 164 h 511"/>
                <a:gd name="T22" fmla="*/ 738 w 843"/>
                <a:gd name="T23" fmla="*/ 206 h 511"/>
                <a:gd name="T24" fmla="*/ 773 w 843"/>
                <a:gd name="T25" fmla="*/ 152 h 511"/>
                <a:gd name="T26" fmla="*/ 797 w 843"/>
                <a:gd name="T27" fmla="*/ 292 h 511"/>
                <a:gd name="T28" fmla="*/ 741 w 843"/>
                <a:gd name="T29" fmla="*/ 255 h 511"/>
                <a:gd name="T30" fmla="*/ 469 w 843"/>
                <a:gd name="T31" fmla="*/ 144 h 511"/>
                <a:gd name="T32" fmla="*/ 603 w 843"/>
                <a:gd name="T33" fmla="*/ 112 h 511"/>
                <a:gd name="T34" fmla="*/ 572 w 843"/>
                <a:gd name="T35" fmla="*/ 89 h 511"/>
                <a:gd name="T36" fmla="*/ 463 w 843"/>
                <a:gd name="T37" fmla="*/ 141 h 511"/>
                <a:gd name="T38" fmla="*/ 405 w 843"/>
                <a:gd name="T39" fmla="*/ 144 h 511"/>
                <a:gd name="T40" fmla="*/ 335 w 843"/>
                <a:gd name="T41" fmla="*/ 98 h 511"/>
                <a:gd name="T42" fmla="*/ 266 w 843"/>
                <a:gd name="T43" fmla="*/ 115 h 511"/>
                <a:gd name="T44" fmla="*/ 367 w 843"/>
                <a:gd name="T45" fmla="*/ 141 h 511"/>
                <a:gd name="T46" fmla="*/ 539 w 843"/>
                <a:gd name="T47" fmla="*/ 147 h 511"/>
                <a:gd name="T48" fmla="*/ 491 w 843"/>
                <a:gd name="T49" fmla="*/ 226 h 511"/>
                <a:gd name="T50" fmla="*/ 586 w 843"/>
                <a:gd name="T51" fmla="*/ 189 h 511"/>
                <a:gd name="T52" fmla="*/ 342 w 843"/>
                <a:gd name="T53" fmla="*/ 154 h 511"/>
                <a:gd name="T54" fmla="*/ 374 w 843"/>
                <a:gd name="T55" fmla="*/ 239 h 511"/>
                <a:gd name="T56" fmla="*/ 372 w 843"/>
                <a:gd name="T57" fmla="*/ 161 h 511"/>
                <a:gd name="T58" fmla="*/ 417 w 843"/>
                <a:gd name="T59" fmla="*/ 260 h 511"/>
                <a:gd name="T60" fmla="*/ 389 w 843"/>
                <a:gd name="T61" fmla="*/ 319 h 511"/>
                <a:gd name="T62" fmla="*/ 467 w 843"/>
                <a:gd name="T63" fmla="*/ 340 h 511"/>
                <a:gd name="T64" fmla="*/ 465 w 843"/>
                <a:gd name="T65" fmla="*/ 309 h 511"/>
                <a:gd name="T66" fmla="*/ 432 w 843"/>
                <a:gd name="T67" fmla="*/ 336 h 511"/>
                <a:gd name="T68" fmla="*/ 467 w 843"/>
                <a:gd name="T69" fmla="*/ 321 h 511"/>
                <a:gd name="T70" fmla="*/ 432 w 843"/>
                <a:gd name="T71" fmla="*/ 342 h 511"/>
                <a:gd name="T72" fmla="*/ 417 w 843"/>
                <a:gd name="T73" fmla="*/ 260 h 511"/>
                <a:gd name="T74" fmla="*/ 63 w 843"/>
                <a:gd name="T75" fmla="*/ 283 h 511"/>
                <a:gd name="T76" fmla="*/ 46 w 843"/>
                <a:gd name="T77" fmla="*/ 289 h 511"/>
                <a:gd name="T78" fmla="*/ 73 w 843"/>
                <a:gd name="T79" fmla="*/ 243 h 511"/>
                <a:gd name="T80" fmla="*/ 529 w 843"/>
                <a:gd name="T81" fmla="*/ 415 h 511"/>
                <a:gd name="T82" fmla="*/ 415 w 843"/>
                <a:gd name="T83" fmla="*/ 428 h 511"/>
                <a:gd name="T84" fmla="*/ 778 w 843"/>
                <a:gd name="T85" fmla="*/ 246 h 511"/>
                <a:gd name="T86" fmla="*/ 757 w 843"/>
                <a:gd name="T87" fmla="*/ 230 h 511"/>
                <a:gd name="T88" fmla="*/ 791 w 843"/>
                <a:gd name="T89" fmla="*/ 22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3" h="511">
                  <a:moveTo>
                    <a:pt x="741" y="255"/>
                  </a:moveTo>
                  <a:cubicBezTo>
                    <a:pt x="731" y="306"/>
                    <a:pt x="719" y="358"/>
                    <a:pt x="690" y="406"/>
                  </a:cubicBezTo>
                  <a:cubicBezTo>
                    <a:pt x="665" y="446"/>
                    <a:pt x="628" y="472"/>
                    <a:pt x="584" y="484"/>
                  </a:cubicBezTo>
                  <a:cubicBezTo>
                    <a:pt x="490" y="511"/>
                    <a:pt x="395" y="507"/>
                    <a:pt x="302" y="483"/>
                  </a:cubicBezTo>
                  <a:cubicBezTo>
                    <a:pt x="221" y="462"/>
                    <a:pt x="166" y="410"/>
                    <a:pt x="134" y="333"/>
                  </a:cubicBezTo>
                  <a:cubicBezTo>
                    <a:pt x="126" y="315"/>
                    <a:pt x="118" y="296"/>
                    <a:pt x="106" y="277"/>
                  </a:cubicBezTo>
                  <a:cubicBezTo>
                    <a:pt x="106" y="285"/>
                    <a:pt x="106" y="292"/>
                    <a:pt x="106" y="300"/>
                  </a:cubicBezTo>
                  <a:cubicBezTo>
                    <a:pt x="106" y="318"/>
                    <a:pt x="96" y="330"/>
                    <a:pt x="80" y="336"/>
                  </a:cubicBezTo>
                  <a:cubicBezTo>
                    <a:pt x="64" y="341"/>
                    <a:pt x="52" y="337"/>
                    <a:pt x="41" y="324"/>
                  </a:cubicBezTo>
                  <a:cubicBezTo>
                    <a:pt x="24" y="305"/>
                    <a:pt x="5" y="287"/>
                    <a:pt x="3" y="260"/>
                  </a:cubicBezTo>
                  <a:cubicBezTo>
                    <a:pt x="1" y="239"/>
                    <a:pt x="0" y="216"/>
                    <a:pt x="19" y="202"/>
                  </a:cubicBezTo>
                  <a:cubicBezTo>
                    <a:pt x="43" y="183"/>
                    <a:pt x="78" y="195"/>
                    <a:pt x="90" y="224"/>
                  </a:cubicBezTo>
                  <a:cubicBezTo>
                    <a:pt x="93" y="230"/>
                    <a:pt x="95" y="236"/>
                    <a:pt x="100" y="242"/>
                  </a:cubicBezTo>
                  <a:cubicBezTo>
                    <a:pt x="95" y="222"/>
                    <a:pt x="105" y="211"/>
                    <a:pt x="116" y="197"/>
                  </a:cubicBezTo>
                  <a:cubicBezTo>
                    <a:pt x="142" y="161"/>
                    <a:pt x="167" y="124"/>
                    <a:pt x="191" y="87"/>
                  </a:cubicBezTo>
                  <a:cubicBezTo>
                    <a:pt x="233" y="23"/>
                    <a:pt x="292" y="0"/>
                    <a:pt x="366" y="15"/>
                  </a:cubicBezTo>
                  <a:cubicBezTo>
                    <a:pt x="372" y="16"/>
                    <a:pt x="380" y="16"/>
                    <a:pt x="386" y="14"/>
                  </a:cubicBezTo>
                  <a:cubicBezTo>
                    <a:pt x="411" y="8"/>
                    <a:pt x="435" y="3"/>
                    <a:pt x="462" y="12"/>
                  </a:cubicBezTo>
                  <a:cubicBezTo>
                    <a:pt x="483" y="18"/>
                    <a:pt x="508" y="9"/>
                    <a:pt x="531" y="6"/>
                  </a:cubicBezTo>
                  <a:cubicBezTo>
                    <a:pt x="576" y="1"/>
                    <a:pt x="611" y="18"/>
                    <a:pt x="636" y="53"/>
                  </a:cubicBezTo>
                  <a:cubicBezTo>
                    <a:pt x="654" y="78"/>
                    <a:pt x="668" y="105"/>
                    <a:pt x="684" y="131"/>
                  </a:cubicBezTo>
                  <a:cubicBezTo>
                    <a:pt x="692" y="143"/>
                    <a:pt x="699" y="156"/>
                    <a:pt x="709" y="164"/>
                  </a:cubicBezTo>
                  <a:cubicBezTo>
                    <a:pt x="727" y="178"/>
                    <a:pt x="737" y="193"/>
                    <a:pt x="737" y="216"/>
                  </a:cubicBezTo>
                  <a:cubicBezTo>
                    <a:pt x="737" y="213"/>
                    <a:pt x="738" y="210"/>
                    <a:pt x="738" y="206"/>
                  </a:cubicBezTo>
                  <a:cubicBezTo>
                    <a:pt x="739" y="203"/>
                    <a:pt x="738" y="200"/>
                    <a:pt x="738" y="196"/>
                  </a:cubicBezTo>
                  <a:cubicBezTo>
                    <a:pt x="739" y="174"/>
                    <a:pt x="755" y="154"/>
                    <a:pt x="773" y="152"/>
                  </a:cubicBezTo>
                  <a:cubicBezTo>
                    <a:pt x="802" y="149"/>
                    <a:pt x="829" y="166"/>
                    <a:pt x="834" y="190"/>
                  </a:cubicBezTo>
                  <a:cubicBezTo>
                    <a:pt x="843" y="232"/>
                    <a:pt x="829" y="266"/>
                    <a:pt x="797" y="292"/>
                  </a:cubicBezTo>
                  <a:cubicBezTo>
                    <a:pt x="786" y="302"/>
                    <a:pt x="774" y="301"/>
                    <a:pt x="765" y="290"/>
                  </a:cubicBezTo>
                  <a:cubicBezTo>
                    <a:pt x="756" y="279"/>
                    <a:pt x="749" y="266"/>
                    <a:pt x="741" y="255"/>
                  </a:cubicBezTo>
                  <a:close/>
                  <a:moveTo>
                    <a:pt x="463" y="141"/>
                  </a:moveTo>
                  <a:cubicBezTo>
                    <a:pt x="465" y="142"/>
                    <a:pt x="467" y="143"/>
                    <a:pt x="469" y="144"/>
                  </a:cubicBezTo>
                  <a:cubicBezTo>
                    <a:pt x="510" y="136"/>
                    <a:pt x="552" y="130"/>
                    <a:pt x="593" y="122"/>
                  </a:cubicBezTo>
                  <a:cubicBezTo>
                    <a:pt x="597" y="121"/>
                    <a:pt x="603" y="116"/>
                    <a:pt x="603" y="112"/>
                  </a:cubicBezTo>
                  <a:cubicBezTo>
                    <a:pt x="604" y="107"/>
                    <a:pt x="601" y="99"/>
                    <a:pt x="598" y="97"/>
                  </a:cubicBezTo>
                  <a:cubicBezTo>
                    <a:pt x="590" y="93"/>
                    <a:pt x="581" y="90"/>
                    <a:pt x="572" y="89"/>
                  </a:cubicBezTo>
                  <a:cubicBezTo>
                    <a:pt x="540" y="87"/>
                    <a:pt x="512" y="101"/>
                    <a:pt x="486" y="116"/>
                  </a:cubicBezTo>
                  <a:cubicBezTo>
                    <a:pt x="477" y="121"/>
                    <a:pt x="471" y="133"/>
                    <a:pt x="463" y="141"/>
                  </a:cubicBezTo>
                  <a:close/>
                  <a:moveTo>
                    <a:pt x="400" y="150"/>
                  </a:moveTo>
                  <a:cubicBezTo>
                    <a:pt x="402" y="148"/>
                    <a:pt x="404" y="146"/>
                    <a:pt x="405" y="144"/>
                  </a:cubicBezTo>
                  <a:cubicBezTo>
                    <a:pt x="402" y="139"/>
                    <a:pt x="399" y="131"/>
                    <a:pt x="394" y="128"/>
                  </a:cubicBezTo>
                  <a:cubicBezTo>
                    <a:pt x="375" y="117"/>
                    <a:pt x="356" y="105"/>
                    <a:pt x="335" y="98"/>
                  </a:cubicBezTo>
                  <a:cubicBezTo>
                    <a:pt x="319" y="93"/>
                    <a:pt x="300" y="95"/>
                    <a:pt x="283" y="97"/>
                  </a:cubicBezTo>
                  <a:cubicBezTo>
                    <a:pt x="277" y="97"/>
                    <a:pt x="272" y="109"/>
                    <a:pt x="266" y="115"/>
                  </a:cubicBezTo>
                  <a:cubicBezTo>
                    <a:pt x="273" y="119"/>
                    <a:pt x="279" y="126"/>
                    <a:pt x="287" y="127"/>
                  </a:cubicBezTo>
                  <a:cubicBezTo>
                    <a:pt x="313" y="133"/>
                    <a:pt x="340" y="136"/>
                    <a:pt x="367" y="141"/>
                  </a:cubicBezTo>
                  <a:cubicBezTo>
                    <a:pt x="378" y="143"/>
                    <a:pt x="389" y="147"/>
                    <a:pt x="400" y="150"/>
                  </a:cubicBezTo>
                  <a:close/>
                  <a:moveTo>
                    <a:pt x="539" y="147"/>
                  </a:moveTo>
                  <a:cubicBezTo>
                    <a:pt x="525" y="150"/>
                    <a:pt x="510" y="152"/>
                    <a:pt x="497" y="158"/>
                  </a:cubicBezTo>
                  <a:cubicBezTo>
                    <a:pt x="469" y="170"/>
                    <a:pt x="465" y="210"/>
                    <a:pt x="491" y="226"/>
                  </a:cubicBezTo>
                  <a:cubicBezTo>
                    <a:pt x="505" y="234"/>
                    <a:pt x="524" y="237"/>
                    <a:pt x="541" y="237"/>
                  </a:cubicBezTo>
                  <a:cubicBezTo>
                    <a:pt x="571" y="238"/>
                    <a:pt x="587" y="219"/>
                    <a:pt x="586" y="189"/>
                  </a:cubicBezTo>
                  <a:cubicBezTo>
                    <a:pt x="585" y="164"/>
                    <a:pt x="567" y="149"/>
                    <a:pt x="539" y="147"/>
                  </a:cubicBezTo>
                  <a:close/>
                  <a:moveTo>
                    <a:pt x="342" y="154"/>
                  </a:moveTo>
                  <a:cubicBezTo>
                    <a:pt x="306" y="152"/>
                    <a:pt x="285" y="175"/>
                    <a:pt x="291" y="206"/>
                  </a:cubicBezTo>
                  <a:cubicBezTo>
                    <a:pt x="298" y="242"/>
                    <a:pt x="334" y="256"/>
                    <a:pt x="374" y="239"/>
                  </a:cubicBezTo>
                  <a:cubicBezTo>
                    <a:pt x="391" y="231"/>
                    <a:pt x="402" y="219"/>
                    <a:pt x="401" y="199"/>
                  </a:cubicBezTo>
                  <a:cubicBezTo>
                    <a:pt x="400" y="181"/>
                    <a:pt x="389" y="167"/>
                    <a:pt x="372" y="161"/>
                  </a:cubicBezTo>
                  <a:cubicBezTo>
                    <a:pt x="360" y="157"/>
                    <a:pt x="349" y="155"/>
                    <a:pt x="342" y="154"/>
                  </a:cubicBezTo>
                  <a:close/>
                  <a:moveTo>
                    <a:pt x="417" y="260"/>
                  </a:moveTo>
                  <a:cubicBezTo>
                    <a:pt x="415" y="259"/>
                    <a:pt x="412" y="258"/>
                    <a:pt x="410" y="258"/>
                  </a:cubicBezTo>
                  <a:cubicBezTo>
                    <a:pt x="403" y="278"/>
                    <a:pt x="395" y="298"/>
                    <a:pt x="389" y="319"/>
                  </a:cubicBezTo>
                  <a:cubicBezTo>
                    <a:pt x="385" y="336"/>
                    <a:pt x="394" y="350"/>
                    <a:pt x="411" y="350"/>
                  </a:cubicBezTo>
                  <a:cubicBezTo>
                    <a:pt x="430" y="350"/>
                    <a:pt x="449" y="345"/>
                    <a:pt x="467" y="340"/>
                  </a:cubicBezTo>
                  <a:cubicBezTo>
                    <a:pt x="472" y="339"/>
                    <a:pt x="477" y="329"/>
                    <a:pt x="477" y="323"/>
                  </a:cubicBezTo>
                  <a:cubicBezTo>
                    <a:pt x="477" y="318"/>
                    <a:pt x="470" y="312"/>
                    <a:pt x="465" y="309"/>
                  </a:cubicBezTo>
                  <a:cubicBezTo>
                    <a:pt x="450" y="302"/>
                    <a:pt x="438" y="310"/>
                    <a:pt x="428" y="320"/>
                  </a:cubicBezTo>
                  <a:cubicBezTo>
                    <a:pt x="418" y="330"/>
                    <a:pt x="423" y="334"/>
                    <a:pt x="432" y="336"/>
                  </a:cubicBezTo>
                  <a:cubicBezTo>
                    <a:pt x="437" y="328"/>
                    <a:pt x="441" y="320"/>
                    <a:pt x="446" y="318"/>
                  </a:cubicBezTo>
                  <a:cubicBezTo>
                    <a:pt x="452" y="316"/>
                    <a:pt x="460" y="320"/>
                    <a:pt x="467" y="321"/>
                  </a:cubicBezTo>
                  <a:cubicBezTo>
                    <a:pt x="462" y="326"/>
                    <a:pt x="459" y="333"/>
                    <a:pt x="453" y="336"/>
                  </a:cubicBezTo>
                  <a:cubicBezTo>
                    <a:pt x="447" y="340"/>
                    <a:pt x="439" y="341"/>
                    <a:pt x="432" y="342"/>
                  </a:cubicBezTo>
                  <a:cubicBezTo>
                    <a:pt x="398" y="345"/>
                    <a:pt x="391" y="336"/>
                    <a:pt x="403" y="303"/>
                  </a:cubicBezTo>
                  <a:cubicBezTo>
                    <a:pt x="408" y="289"/>
                    <a:pt x="412" y="274"/>
                    <a:pt x="417" y="260"/>
                  </a:cubicBezTo>
                  <a:close/>
                  <a:moveTo>
                    <a:pt x="33" y="235"/>
                  </a:moveTo>
                  <a:cubicBezTo>
                    <a:pt x="63" y="240"/>
                    <a:pt x="70" y="253"/>
                    <a:pt x="63" y="283"/>
                  </a:cubicBezTo>
                  <a:cubicBezTo>
                    <a:pt x="58" y="283"/>
                    <a:pt x="52" y="283"/>
                    <a:pt x="47" y="283"/>
                  </a:cubicBezTo>
                  <a:cubicBezTo>
                    <a:pt x="47" y="285"/>
                    <a:pt x="46" y="287"/>
                    <a:pt x="46" y="289"/>
                  </a:cubicBezTo>
                  <a:cubicBezTo>
                    <a:pt x="55" y="289"/>
                    <a:pt x="65" y="292"/>
                    <a:pt x="71" y="289"/>
                  </a:cubicBezTo>
                  <a:cubicBezTo>
                    <a:pt x="81" y="283"/>
                    <a:pt x="82" y="255"/>
                    <a:pt x="73" y="243"/>
                  </a:cubicBezTo>
                  <a:cubicBezTo>
                    <a:pt x="64" y="230"/>
                    <a:pt x="52" y="224"/>
                    <a:pt x="33" y="235"/>
                  </a:cubicBezTo>
                  <a:close/>
                  <a:moveTo>
                    <a:pt x="529" y="415"/>
                  </a:moveTo>
                  <a:cubicBezTo>
                    <a:pt x="505" y="392"/>
                    <a:pt x="476" y="391"/>
                    <a:pt x="447" y="397"/>
                  </a:cubicBezTo>
                  <a:cubicBezTo>
                    <a:pt x="429" y="401"/>
                    <a:pt x="419" y="411"/>
                    <a:pt x="415" y="428"/>
                  </a:cubicBezTo>
                  <a:cubicBezTo>
                    <a:pt x="451" y="392"/>
                    <a:pt x="489" y="400"/>
                    <a:pt x="529" y="415"/>
                  </a:cubicBezTo>
                  <a:close/>
                  <a:moveTo>
                    <a:pt x="778" y="246"/>
                  </a:moveTo>
                  <a:cubicBezTo>
                    <a:pt x="759" y="228"/>
                    <a:pt x="766" y="209"/>
                    <a:pt x="795" y="199"/>
                  </a:cubicBezTo>
                  <a:cubicBezTo>
                    <a:pt x="770" y="187"/>
                    <a:pt x="757" y="198"/>
                    <a:pt x="757" y="230"/>
                  </a:cubicBezTo>
                  <a:cubicBezTo>
                    <a:pt x="758" y="241"/>
                    <a:pt x="756" y="253"/>
                    <a:pt x="773" y="253"/>
                  </a:cubicBezTo>
                  <a:cubicBezTo>
                    <a:pt x="786" y="252"/>
                    <a:pt x="790" y="247"/>
                    <a:pt x="791" y="229"/>
                  </a:cubicBezTo>
                  <a:cubicBezTo>
                    <a:pt x="787" y="235"/>
                    <a:pt x="782" y="240"/>
                    <a:pt x="778" y="246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6" name="Freeform 67">
              <a:extLst>
                <a:ext uri="{FF2B5EF4-FFF2-40B4-BE49-F238E27FC236}">
                  <a16:creationId xmlns:a16="http://schemas.microsoft.com/office/drawing/2014/main" id="{B7EE679B-61A5-448E-BDCE-D0E59E1484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2" y="3359"/>
              <a:ext cx="903" cy="215"/>
            </a:xfrm>
            <a:custGeom>
              <a:avLst/>
              <a:gdLst>
                <a:gd name="T0" fmla="*/ 20 w 738"/>
                <a:gd name="T1" fmla="*/ 30 h 176"/>
                <a:gd name="T2" fmla="*/ 518 w 738"/>
                <a:gd name="T3" fmla="*/ 5 h 176"/>
                <a:gd name="T4" fmla="*/ 735 w 738"/>
                <a:gd name="T5" fmla="*/ 54 h 176"/>
                <a:gd name="T6" fmla="*/ 691 w 738"/>
                <a:gd name="T7" fmla="*/ 172 h 176"/>
                <a:gd name="T8" fmla="*/ 430 w 738"/>
                <a:gd name="T9" fmla="*/ 145 h 176"/>
                <a:gd name="T10" fmla="*/ 56 w 738"/>
                <a:gd name="T11" fmla="*/ 171 h 176"/>
                <a:gd name="T12" fmla="*/ 3 w 738"/>
                <a:gd name="T13" fmla="*/ 49 h 176"/>
                <a:gd name="T14" fmla="*/ 531 w 738"/>
                <a:gd name="T15" fmla="*/ 120 h 176"/>
                <a:gd name="T16" fmla="*/ 600 w 738"/>
                <a:gd name="T17" fmla="*/ 61 h 176"/>
                <a:gd name="T18" fmla="*/ 362 w 738"/>
                <a:gd name="T19" fmla="*/ 118 h 176"/>
                <a:gd name="T20" fmla="*/ 421 w 738"/>
                <a:gd name="T21" fmla="*/ 51 h 176"/>
                <a:gd name="T22" fmla="*/ 362 w 738"/>
                <a:gd name="T23" fmla="*/ 118 h 176"/>
                <a:gd name="T24" fmla="*/ 179 w 738"/>
                <a:gd name="T25" fmla="*/ 105 h 176"/>
                <a:gd name="T26" fmla="*/ 132 w 738"/>
                <a:gd name="T27" fmla="*/ 51 h 176"/>
                <a:gd name="T28" fmla="*/ 133 w 738"/>
                <a:gd name="T29" fmla="*/ 122 h 176"/>
                <a:gd name="T30" fmla="*/ 145 w 738"/>
                <a:gd name="T31" fmla="*/ 120 h 176"/>
                <a:gd name="T32" fmla="*/ 165 w 738"/>
                <a:gd name="T33" fmla="*/ 102 h 176"/>
                <a:gd name="T34" fmla="*/ 187 w 738"/>
                <a:gd name="T35" fmla="*/ 43 h 176"/>
                <a:gd name="T36" fmla="*/ 183 w 738"/>
                <a:gd name="T37" fmla="*/ 103 h 176"/>
                <a:gd name="T38" fmla="*/ 108 w 738"/>
                <a:gd name="T39" fmla="*/ 95 h 176"/>
                <a:gd name="T40" fmla="*/ 71 w 738"/>
                <a:gd name="T41" fmla="*/ 93 h 176"/>
                <a:gd name="T42" fmla="*/ 105 w 738"/>
                <a:gd name="T43" fmla="*/ 59 h 176"/>
                <a:gd name="T44" fmla="*/ 53 w 738"/>
                <a:gd name="T45" fmla="*/ 62 h 176"/>
                <a:gd name="T46" fmla="*/ 113 w 738"/>
                <a:gd name="T47" fmla="*/ 118 h 176"/>
                <a:gd name="T48" fmla="*/ 71 w 738"/>
                <a:gd name="T49" fmla="*/ 103 h 176"/>
                <a:gd name="T50" fmla="*/ 651 w 738"/>
                <a:gd name="T51" fmla="*/ 53 h 176"/>
                <a:gd name="T52" fmla="*/ 605 w 738"/>
                <a:gd name="T53" fmla="*/ 139 h 176"/>
                <a:gd name="T54" fmla="*/ 659 w 738"/>
                <a:gd name="T55" fmla="*/ 56 h 176"/>
                <a:gd name="T56" fmla="*/ 342 w 738"/>
                <a:gd name="T57" fmla="*/ 114 h 176"/>
                <a:gd name="T58" fmla="*/ 300 w 738"/>
                <a:gd name="T59" fmla="*/ 35 h 176"/>
                <a:gd name="T60" fmla="*/ 272 w 738"/>
                <a:gd name="T61" fmla="*/ 121 h 176"/>
                <a:gd name="T62" fmla="*/ 517 w 738"/>
                <a:gd name="T63" fmla="*/ 125 h 176"/>
                <a:gd name="T64" fmla="*/ 480 w 738"/>
                <a:gd name="T65" fmla="*/ 39 h 176"/>
                <a:gd name="T66" fmla="*/ 443 w 738"/>
                <a:gd name="T67" fmla="*/ 115 h 176"/>
                <a:gd name="T68" fmla="*/ 517 w 738"/>
                <a:gd name="T69" fmla="*/ 125 h 176"/>
                <a:gd name="T70" fmla="*/ 254 w 738"/>
                <a:gd name="T71" fmla="*/ 43 h 176"/>
                <a:gd name="T72" fmla="*/ 211 w 738"/>
                <a:gd name="T73" fmla="*/ 40 h 176"/>
                <a:gd name="T74" fmla="*/ 224 w 738"/>
                <a:gd name="T75" fmla="*/ 85 h 176"/>
                <a:gd name="T76" fmla="*/ 222 w 738"/>
                <a:gd name="T77" fmla="*/ 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8" h="176">
                  <a:moveTo>
                    <a:pt x="3" y="49"/>
                  </a:moveTo>
                  <a:cubicBezTo>
                    <a:pt x="0" y="35"/>
                    <a:pt x="9" y="31"/>
                    <a:pt x="20" y="30"/>
                  </a:cubicBezTo>
                  <a:cubicBezTo>
                    <a:pt x="109" y="15"/>
                    <a:pt x="198" y="1"/>
                    <a:pt x="289" y="2"/>
                  </a:cubicBezTo>
                  <a:cubicBezTo>
                    <a:pt x="365" y="2"/>
                    <a:pt x="442" y="0"/>
                    <a:pt x="518" y="5"/>
                  </a:cubicBezTo>
                  <a:cubicBezTo>
                    <a:pt x="585" y="9"/>
                    <a:pt x="652" y="23"/>
                    <a:pt x="719" y="31"/>
                  </a:cubicBezTo>
                  <a:cubicBezTo>
                    <a:pt x="734" y="33"/>
                    <a:pt x="738" y="40"/>
                    <a:pt x="735" y="54"/>
                  </a:cubicBezTo>
                  <a:cubicBezTo>
                    <a:pt x="728" y="89"/>
                    <a:pt x="721" y="124"/>
                    <a:pt x="715" y="159"/>
                  </a:cubicBezTo>
                  <a:cubicBezTo>
                    <a:pt x="712" y="175"/>
                    <a:pt x="702" y="174"/>
                    <a:pt x="691" y="172"/>
                  </a:cubicBezTo>
                  <a:cubicBezTo>
                    <a:pt x="662" y="167"/>
                    <a:pt x="633" y="160"/>
                    <a:pt x="603" y="157"/>
                  </a:cubicBezTo>
                  <a:cubicBezTo>
                    <a:pt x="546" y="152"/>
                    <a:pt x="488" y="146"/>
                    <a:pt x="430" y="145"/>
                  </a:cubicBezTo>
                  <a:cubicBezTo>
                    <a:pt x="354" y="144"/>
                    <a:pt x="278" y="145"/>
                    <a:pt x="202" y="150"/>
                  </a:cubicBezTo>
                  <a:cubicBezTo>
                    <a:pt x="153" y="153"/>
                    <a:pt x="104" y="163"/>
                    <a:pt x="56" y="171"/>
                  </a:cubicBezTo>
                  <a:cubicBezTo>
                    <a:pt x="28" y="175"/>
                    <a:pt x="27" y="176"/>
                    <a:pt x="22" y="149"/>
                  </a:cubicBezTo>
                  <a:cubicBezTo>
                    <a:pt x="15" y="116"/>
                    <a:pt x="9" y="83"/>
                    <a:pt x="3" y="49"/>
                  </a:cubicBezTo>
                  <a:close/>
                  <a:moveTo>
                    <a:pt x="539" y="39"/>
                  </a:moveTo>
                  <a:cubicBezTo>
                    <a:pt x="536" y="67"/>
                    <a:pt x="534" y="93"/>
                    <a:pt x="531" y="120"/>
                  </a:cubicBezTo>
                  <a:cubicBezTo>
                    <a:pt x="556" y="122"/>
                    <a:pt x="579" y="130"/>
                    <a:pt x="596" y="110"/>
                  </a:cubicBezTo>
                  <a:cubicBezTo>
                    <a:pt x="608" y="95"/>
                    <a:pt x="609" y="77"/>
                    <a:pt x="600" y="61"/>
                  </a:cubicBezTo>
                  <a:cubicBezTo>
                    <a:pt x="587" y="38"/>
                    <a:pt x="563" y="42"/>
                    <a:pt x="539" y="39"/>
                  </a:cubicBezTo>
                  <a:close/>
                  <a:moveTo>
                    <a:pt x="362" y="118"/>
                  </a:moveTo>
                  <a:cubicBezTo>
                    <a:pt x="384" y="115"/>
                    <a:pt x="410" y="128"/>
                    <a:pt x="424" y="102"/>
                  </a:cubicBezTo>
                  <a:cubicBezTo>
                    <a:pt x="433" y="85"/>
                    <a:pt x="433" y="67"/>
                    <a:pt x="421" y="51"/>
                  </a:cubicBezTo>
                  <a:cubicBezTo>
                    <a:pt x="405" y="32"/>
                    <a:pt x="383" y="39"/>
                    <a:pt x="362" y="39"/>
                  </a:cubicBezTo>
                  <a:cubicBezTo>
                    <a:pt x="362" y="66"/>
                    <a:pt x="362" y="91"/>
                    <a:pt x="362" y="118"/>
                  </a:cubicBezTo>
                  <a:close/>
                  <a:moveTo>
                    <a:pt x="183" y="103"/>
                  </a:moveTo>
                  <a:cubicBezTo>
                    <a:pt x="182" y="104"/>
                    <a:pt x="181" y="104"/>
                    <a:pt x="179" y="105"/>
                  </a:cubicBezTo>
                  <a:cubicBezTo>
                    <a:pt x="168" y="89"/>
                    <a:pt x="158" y="74"/>
                    <a:pt x="146" y="59"/>
                  </a:cubicBezTo>
                  <a:cubicBezTo>
                    <a:pt x="143" y="55"/>
                    <a:pt x="137" y="53"/>
                    <a:pt x="132" y="51"/>
                  </a:cubicBezTo>
                  <a:cubicBezTo>
                    <a:pt x="131" y="55"/>
                    <a:pt x="128" y="60"/>
                    <a:pt x="128" y="64"/>
                  </a:cubicBezTo>
                  <a:cubicBezTo>
                    <a:pt x="130" y="84"/>
                    <a:pt x="131" y="103"/>
                    <a:pt x="133" y="122"/>
                  </a:cubicBezTo>
                  <a:cubicBezTo>
                    <a:pt x="134" y="126"/>
                    <a:pt x="139" y="129"/>
                    <a:pt x="141" y="132"/>
                  </a:cubicBezTo>
                  <a:cubicBezTo>
                    <a:pt x="143" y="128"/>
                    <a:pt x="145" y="124"/>
                    <a:pt x="145" y="120"/>
                  </a:cubicBezTo>
                  <a:cubicBezTo>
                    <a:pt x="143" y="104"/>
                    <a:pt x="140" y="87"/>
                    <a:pt x="138" y="70"/>
                  </a:cubicBezTo>
                  <a:cubicBezTo>
                    <a:pt x="149" y="80"/>
                    <a:pt x="156" y="92"/>
                    <a:pt x="165" y="102"/>
                  </a:cubicBezTo>
                  <a:cubicBezTo>
                    <a:pt x="173" y="112"/>
                    <a:pt x="176" y="130"/>
                    <a:pt x="197" y="124"/>
                  </a:cubicBezTo>
                  <a:cubicBezTo>
                    <a:pt x="193" y="97"/>
                    <a:pt x="190" y="70"/>
                    <a:pt x="187" y="43"/>
                  </a:cubicBezTo>
                  <a:cubicBezTo>
                    <a:pt x="184" y="43"/>
                    <a:pt x="182" y="43"/>
                    <a:pt x="179" y="43"/>
                  </a:cubicBezTo>
                  <a:cubicBezTo>
                    <a:pt x="180" y="63"/>
                    <a:pt x="182" y="83"/>
                    <a:pt x="183" y="103"/>
                  </a:cubicBezTo>
                  <a:close/>
                  <a:moveTo>
                    <a:pt x="71" y="103"/>
                  </a:moveTo>
                  <a:cubicBezTo>
                    <a:pt x="85" y="100"/>
                    <a:pt x="96" y="97"/>
                    <a:pt x="108" y="95"/>
                  </a:cubicBezTo>
                  <a:cubicBezTo>
                    <a:pt x="108" y="93"/>
                    <a:pt x="107" y="91"/>
                    <a:pt x="107" y="89"/>
                  </a:cubicBezTo>
                  <a:cubicBezTo>
                    <a:pt x="95" y="90"/>
                    <a:pt x="82" y="92"/>
                    <a:pt x="71" y="93"/>
                  </a:cubicBezTo>
                  <a:cubicBezTo>
                    <a:pt x="63" y="75"/>
                    <a:pt x="63" y="65"/>
                    <a:pt x="85" y="66"/>
                  </a:cubicBezTo>
                  <a:cubicBezTo>
                    <a:pt x="92" y="66"/>
                    <a:pt x="98" y="62"/>
                    <a:pt x="105" y="59"/>
                  </a:cubicBezTo>
                  <a:cubicBezTo>
                    <a:pt x="104" y="57"/>
                    <a:pt x="103" y="56"/>
                    <a:pt x="103" y="54"/>
                  </a:cubicBezTo>
                  <a:cubicBezTo>
                    <a:pt x="87" y="56"/>
                    <a:pt x="71" y="59"/>
                    <a:pt x="53" y="62"/>
                  </a:cubicBezTo>
                  <a:cubicBezTo>
                    <a:pt x="58" y="90"/>
                    <a:pt x="62" y="115"/>
                    <a:pt x="67" y="141"/>
                  </a:cubicBezTo>
                  <a:cubicBezTo>
                    <a:pt x="108" y="143"/>
                    <a:pt x="120" y="137"/>
                    <a:pt x="113" y="118"/>
                  </a:cubicBezTo>
                  <a:cubicBezTo>
                    <a:pt x="101" y="121"/>
                    <a:pt x="88" y="123"/>
                    <a:pt x="75" y="126"/>
                  </a:cubicBezTo>
                  <a:cubicBezTo>
                    <a:pt x="73" y="118"/>
                    <a:pt x="72" y="111"/>
                    <a:pt x="71" y="103"/>
                  </a:cubicBezTo>
                  <a:close/>
                  <a:moveTo>
                    <a:pt x="659" y="56"/>
                  </a:moveTo>
                  <a:cubicBezTo>
                    <a:pt x="656" y="55"/>
                    <a:pt x="654" y="54"/>
                    <a:pt x="651" y="53"/>
                  </a:cubicBezTo>
                  <a:cubicBezTo>
                    <a:pt x="635" y="78"/>
                    <a:pt x="619" y="104"/>
                    <a:pt x="604" y="129"/>
                  </a:cubicBezTo>
                  <a:cubicBezTo>
                    <a:pt x="604" y="132"/>
                    <a:pt x="604" y="136"/>
                    <a:pt x="605" y="139"/>
                  </a:cubicBezTo>
                  <a:cubicBezTo>
                    <a:pt x="632" y="106"/>
                    <a:pt x="653" y="127"/>
                    <a:pt x="678" y="145"/>
                  </a:cubicBezTo>
                  <a:cubicBezTo>
                    <a:pt x="671" y="111"/>
                    <a:pt x="665" y="84"/>
                    <a:pt x="659" y="56"/>
                  </a:cubicBezTo>
                  <a:close/>
                  <a:moveTo>
                    <a:pt x="339" y="121"/>
                  </a:moveTo>
                  <a:cubicBezTo>
                    <a:pt x="340" y="119"/>
                    <a:pt x="341" y="116"/>
                    <a:pt x="342" y="114"/>
                  </a:cubicBezTo>
                  <a:cubicBezTo>
                    <a:pt x="330" y="88"/>
                    <a:pt x="319" y="61"/>
                    <a:pt x="307" y="35"/>
                  </a:cubicBezTo>
                  <a:cubicBezTo>
                    <a:pt x="305" y="35"/>
                    <a:pt x="302" y="35"/>
                    <a:pt x="300" y="35"/>
                  </a:cubicBezTo>
                  <a:cubicBezTo>
                    <a:pt x="290" y="62"/>
                    <a:pt x="279" y="89"/>
                    <a:pt x="269" y="116"/>
                  </a:cubicBezTo>
                  <a:cubicBezTo>
                    <a:pt x="270" y="118"/>
                    <a:pt x="271" y="119"/>
                    <a:pt x="272" y="121"/>
                  </a:cubicBezTo>
                  <a:cubicBezTo>
                    <a:pt x="294" y="99"/>
                    <a:pt x="316" y="100"/>
                    <a:pt x="339" y="121"/>
                  </a:cubicBezTo>
                  <a:close/>
                  <a:moveTo>
                    <a:pt x="517" y="125"/>
                  </a:moveTo>
                  <a:cubicBezTo>
                    <a:pt x="506" y="95"/>
                    <a:pt x="498" y="72"/>
                    <a:pt x="489" y="48"/>
                  </a:cubicBezTo>
                  <a:cubicBezTo>
                    <a:pt x="488" y="44"/>
                    <a:pt x="484" y="41"/>
                    <a:pt x="480" y="39"/>
                  </a:cubicBezTo>
                  <a:cubicBezTo>
                    <a:pt x="479" y="38"/>
                    <a:pt x="473" y="42"/>
                    <a:pt x="472" y="45"/>
                  </a:cubicBezTo>
                  <a:cubicBezTo>
                    <a:pt x="462" y="68"/>
                    <a:pt x="452" y="92"/>
                    <a:pt x="443" y="115"/>
                  </a:cubicBezTo>
                  <a:cubicBezTo>
                    <a:pt x="443" y="117"/>
                    <a:pt x="444" y="119"/>
                    <a:pt x="445" y="122"/>
                  </a:cubicBezTo>
                  <a:cubicBezTo>
                    <a:pt x="469" y="95"/>
                    <a:pt x="492" y="107"/>
                    <a:pt x="517" y="125"/>
                  </a:cubicBezTo>
                  <a:close/>
                  <a:moveTo>
                    <a:pt x="222" y="49"/>
                  </a:moveTo>
                  <a:cubicBezTo>
                    <a:pt x="233" y="47"/>
                    <a:pt x="244" y="45"/>
                    <a:pt x="254" y="43"/>
                  </a:cubicBezTo>
                  <a:cubicBezTo>
                    <a:pt x="254" y="41"/>
                    <a:pt x="253" y="39"/>
                    <a:pt x="253" y="37"/>
                  </a:cubicBezTo>
                  <a:cubicBezTo>
                    <a:pt x="239" y="38"/>
                    <a:pt x="225" y="39"/>
                    <a:pt x="211" y="40"/>
                  </a:cubicBezTo>
                  <a:cubicBezTo>
                    <a:pt x="209" y="101"/>
                    <a:pt x="211" y="114"/>
                    <a:pt x="224" y="121"/>
                  </a:cubicBezTo>
                  <a:cubicBezTo>
                    <a:pt x="224" y="108"/>
                    <a:pt x="224" y="96"/>
                    <a:pt x="224" y="85"/>
                  </a:cubicBezTo>
                  <a:cubicBezTo>
                    <a:pt x="233" y="77"/>
                    <a:pt x="250" y="89"/>
                    <a:pt x="254" y="70"/>
                  </a:cubicBezTo>
                  <a:cubicBezTo>
                    <a:pt x="241" y="70"/>
                    <a:pt x="232" y="70"/>
                    <a:pt x="222" y="70"/>
                  </a:cubicBezTo>
                  <a:cubicBezTo>
                    <a:pt x="222" y="62"/>
                    <a:pt x="222" y="56"/>
                    <a:pt x="222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7" name="Freeform 68">
              <a:extLst>
                <a:ext uri="{FF2B5EF4-FFF2-40B4-BE49-F238E27FC236}">
                  <a16:creationId xmlns:a16="http://schemas.microsoft.com/office/drawing/2014/main" id="{4C061F5B-E34B-48AC-B769-8B7ACEC16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2422"/>
              <a:ext cx="437" cy="387"/>
            </a:xfrm>
            <a:custGeom>
              <a:avLst/>
              <a:gdLst>
                <a:gd name="T0" fmla="*/ 21 w 357"/>
                <a:gd name="T1" fmla="*/ 316 h 316"/>
                <a:gd name="T2" fmla="*/ 8 w 357"/>
                <a:gd name="T3" fmla="*/ 274 h 316"/>
                <a:gd name="T4" fmla="*/ 46 w 357"/>
                <a:gd name="T5" fmla="*/ 157 h 316"/>
                <a:gd name="T6" fmla="*/ 173 w 357"/>
                <a:gd name="T7" fmla="*/ 33 h 316"/>
                <a:gd name="T8" fmla="*/ 357 w 357"/>
                <a:gd name="T9" fmla="*/ 4 h 316"/>
                <a:gd name="T10" fmla="*/ 357 w 357"/>
                <a:gd name="T11" fmla="*/ 57 h 316"/>
                <a:gd name="T12" fmla="*/ 355 w 357"/>
                <a:gd name="T13" fmla="*/ 92 h 316"/>
                <a:gd name="T14" fmla="*/ 346 w 357"/>
                <a:gd name="T15" fmla="*/ 106 h 316"/>
                <a:gd name="T16" fmla="*/ 299 w 357"/>
                <a:gd name="T17" fmla="*/ 116 h 316"/>
                <a:gd name="T18" fmla="*/ 212 w 357"/>
                <a:gd name="T19" fmla="*/ 118 h 316"/>
                <a:gd name="T20" fmla="*/ 105 w 357"/>
                <a:gd name="T21" fmla="*/ 202 h 316"/>
                <a:gd name="T22" fmla="*/ 37 w 357"/>
                <a:gd name="T23" fmla="*/ 302 h 316"/>
                <a:gd name="T24" fmla="*/ 21 w 357"/>
                <a:gd name="T25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16">
                  <a:moveTo>
                    <a:pt x="21" y="316"/>
                  </a:moveTo>
                  <a:cubicBezTo>
                    <a:pt x="0" y="306"/>
                    <a:pt x="2" y="292"/>
                    <a:pt x="8" y="274"/>
                  </a:cubicBezTo>
                  <a:cubicBezTo>
                    <a:pt x="22" y="236"/>
                    <a:pt x="31" y="195"/>
                    <a:pt x="46" y="157"/>
                  </a:cubicBezTo>
                  <a:cubicBezTo>
                    <a:pt x="70" y="98"/>
                    <a:pt x="114" y="56"/>
                    <a:pt x="173" y="33"/>
                  </a:cubicBezTo>
                  <a:cubicBezTo>
                    <a:pt x="231" y="11"/>
                    <a:pt x="292" y="0"/>
                    <a:pt x="357" y="4"/>
                  </a:cubicBezTo>
                  <a:cubicBezTo>
                    <a:pt x="357" y="22"/>
                    <a:pt x="357" y="40"/>
                    <a:pt x="357" y="57"/>
                  </a:cubicBezTo>
                  <a:cubicBezTo>
                    <a:pt x="356" y="69"/>
                    <a:pt x="357" y="81"/>
                    <a:pt x="355" y="92"/>
                  </a:cubicBezTo>
                  <a:cubicBezTo>
                    <a:pt x="355" y="97"/>
                    <a:pt x="350" y="105"/>
                    <a:pt x="346" y="106"/>
                  </a:cubicBezTo>
                  <a:cubicBezTo>
                    <a:pt x="331" y="111"/>
                    <a:pt x="315" y="115"/>
                    <a:pt x="299" y="116"/>
                  </a:cubicBezTo>
                  <a:cubicBezTo>
                    <a:pt x="270" y="117"/>
                    <a:pt x="240" y="113"/>
                    <a:pt x="212" y="118"/>
                  </a:cubicBezTo>
                  <a:cubicBezTo>
                    <a:pt x="161" y="125"/>
                    <a:pt x="132" y="163"/>
                    <a:pt x="105" y="202"/>
                  </a:cubicBezTo>
                  <a:cubicBezTo>
                    <a:pt x="82" y="235"/>
                    <a:pt x="60" y="269"/>
                    <a:pt x="37" y="302"/>
                  </a:cubicBezTo>
                  <a:cubicBezTo>
                    <a:pt x="33" y="308"/>
                    <a:pt x="26" y="312"/>
                    <a:pt x="21" y="316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8" name="Freeform 69">
              <a:extLst>
                <a:ext uri="{FF2B5EF4-FFF2-40B4-BE49-F238E27FC236}">
                  <a16:creationId xmlns:a16="http://schemas.microsoft.com/office/drawing/2014/main" id="{31B709E5-2F5A-431D-9AFB-069A2FC43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2427"/>
              <a:ext cx="401" cy="345"/>
            </a:xfrm>
            <a:custGeom>
              <a:avLst/>
              <a:gdLst>
                <a:gd name="T0" fmla="*/ 6 w 328"/>
                <a:gd name="T1" fmla="*/ 0 h 282"/>
                <a:gd name="T2" fmla="*/ 328 w 328"/>
                <a:gd name="T3" fmla="*/ 251 h 282"/>
                <a:gd name="T4" fmla="*/ 313 w 328"/>
                <a:gd name="T5" fmla="*/ 264 h 282"/>
                <a:gd name="T6" fmla="*/ 280 w 328"/>
                <a:gd name="T7" fmla="*/ 264 h 282"/>
                <a:gd name="T8" fmla="*/ 253 w 328"/>
                <a:gd name="T9" fmla="*/ 225 h 282"/>
                <a:gd name="T10" fmla="*/ 214 w 328"/>
                <a:gd name="T11" fmla="*/ 160 h 282"/>
                <a:gd name="T12" fmla="*/ 81 w 328"/>
                <a:gd name="T13" fmla="*/ 105 h 282"/>
                <a:gd name="T14" fmla="*/ 39 w 328"/>
                <a:gd name="T15" fmla="*/ 111 h 282"/>
                <a:gd name="T16" fmla="*/ 0 w 328"/>
                <a:gd name="T17" fmla="*/ 71 h 282"/>
                <a:gd name="T18" fmla="*/ 6 w 328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282">
                  <a:moveTo>
                    <a:pt x="6" y="0"/>
                  </a:moveTo>
                  <a:cubicBezTo>
                    <a:pt x="191" y="1"/>
                    <a:pt x="280" y="84"/>
                    <a:pt x="328" y="251"/>
                  </a:cubicBezTo>
                  <a:cubicBezTo>
                    <a:pt x="323" y="255"/>
                    <a:pt x="316" y="258"/>
                    <a:pt x="313" y="264"/>
                  </a:cubicBezTo>
                  <a:cubicBezTo>
                    <a:pt x="301" y="282"/>
                    <a:pt x="289" y="275"/>
                    <a:pt x="280" y="264"/>
                  </a:cubicBezTo>
                  <a:cubicBezTo>
                    <a:pt x="269" y="252"/>
                    <a:pt x="261" y="238"/>
                    <a:pt x="253" y="225"/>
                  </a:cubicBezTo>
                  <a:cubicBezTo>
                    <a:pt x="239" y="203"/>
                    <a:pt x="227" y="181"/>
                    <a:pt x="214" y="160"/>
                  </a:cubicBezTo>
                  <a:cubicBezTo>
                    <a:pt x="182" y="112"/>
                    <a:pt x="136" y="97"/>
                    <a:pt x="81" y="105"/>
                  </a:cubicBezTo>
                  <a:cubicBezTo>
                    <a:pt x="67" y="107"/>
                    <a:pt x="53" y="110"/>
                    <a:pt x="39" y="111"/>
                  </a:cubicBezTo>
                  <a:cubicBezTo>
                    <a:pt x="5" y="113"/>
                    <a:pt x="0" y="101"/>
                    <a:pt x="0" y="71"/>
                  </a:cubicBezTo>
                  <a:cubicBezTo>
                    <a:pt x="0" y="48"/>
                    <a:pt x="4" y="25"/>
                    <a:pt x="6" y="0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9" name="Freeform 70">
              <a:extLst>
                <a:ext uri="{FF2B5EF4-FFF2-40B4-BE49-F238E27FC236}">
                  <a16:creationId xmlns:a16="http://schemas.microsoft.com/office/drawing/2014/main" id="{421DA2F9-C521-473F-9E9B-74FEF1B53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3237"/>
              <a:ext cx="536" cy="117"/>
            </a:xfrm>
            <a:custGeom>
              <a:avLst/>
              <a:gdLst>
                <a:gd name="T0" fmla="*/ 230 w 438"/>
                <a:gd name="T1" fmla="*/ 73 h 96"/>
                <a:gd name="T2" fmla="*/ 235 w 438"/>
                <a:gd name="T3" fmla="*/ 86 h 96"/>
                <a:gd name="T4" fmla="*/ 258 w 438"/>
                <a:gd name="T5" fmla="*/ 61 h 96"/>
                <a:gd name="T6" fmla="*/ 304 w 438"/>
                <a:gd name="T7" fmla="*/ 68 h 96"/>
                <a:gd name="T8" fmla="*/ 307 w 438"/>
                <a:gd name="T9" fmla="*/ 38 h 96"/>
                <a:gd name="T10" fmla="*/ 348 w 438"/>
                <a:gd name="T11" fmla="*/ 20 h 96"/>
                <a:gd name="T12" fmla="*/ 335 w 438"/>
                <a:gd name="T13" fmla="*/ 0 h 96"/>
                <a:gd name="T14" fmla="*/ 438 w 438"/>
                <a:gd name="T15" fmla="*/ 96 h 96"/>
                <a:gd name="T16" fmla="*/ 218 w 438"/>
                <a:gd name="T17" fmla="*/ 91 h 96"/>
                <a:gd name="T18" fmla="*/ 0 w 438"/>
                <a:gd name="T19" fmla="*/ 94 h 96"/>
                <a:gd name="T20" fmla="*/ 103 w 438"/>
                <a:gd name="T21" fmla="*/ 3 h 96"/>
                <a:gd name="T22" fmla="*/ 95 w 438"/>
                <a:gd name="T23" fmla="*/ 22 h 96"/>
                <a:gd name="T24" fmla="*/ 127 w 438"/>
                <a:gd name="T25" fmla="*/ 35 h 96"/>
                <a:gd name="T26" fmla="*/ 123 w 438"/>
                <a:gd name="T27" fmla="*/ 69 h 96"/>
                <a:gd name="T28" fmla="*/ 174 w 438"/>
                <a:gd name="T29" fmla="*/ 63 h 96"/>
                <a:gd name="T30" fmla="*/ 191 w 438"/>
                <a:gd name="T31" fmla="*/ 86 h 96"/>
                <a:gd name="T32" fmla="*/ 219 w 438"/>
                <a:gd name="T33" fmla="*/ 67 h 96"/>
                <a:gd name="T34" fmla="*/ 231 w 438"/>
                <a:gd name="T35" fmla="*/ 74 h 96"/>
                <a:gd name="T36" fmla="*/ 230 w 438"/>
                <a:gd name="T37" fmla="*/ 7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8" h="96">
                  <a:moveTo>
                    <a:pt x="230" y="73"/>
                  </a:moveTo>
                  <a:cubicBezTo>
                    <a:pt x="232" y="77"/>
                    <a:pt x="233" y="80"/>
                    <a:pt x="235" y="86"/>
                  </a:cubicBezTo>
                  <a:cubicBezTo>
                    <a:pt x="244" y="76"/>
                    <a:pt x="252" y="68"/>
                    <a:pt x="258" y="61"/>
                  </a:cubicBezTo>
                  <a:cubicBezTo>
                    <a:pt x="275" y="64"/>
                    <a:pt x="289" y="66"/>
                    <a:pt x="304" y="68"/>
                  </a:cubicBezTo>
                  <a:cubicBezTo>
                    <a:pt x="305" y="56"/>
                    <a:pt x="306" y="46"/>
                    <a:pt x="307" y="38"/>
                  </a:cubicBezTo>
                  <a:cubicBezTo>
                    <a:pt x="320" y="32"/>
                    <a:pt x="333" y="26"/>
                    <a:pt x="348" y="20"/>
                  </a:cubicBezTo>
                  <a:cubicBezTo>
                    <a:pt x="343" y="12"/>
                    <a:pt x="339" y="7"/>
                    <a:pt x="335" y="0"/>
                  </a:cubicBezTo>
                  <a:cubicBezTo>
                    <a:pt x="389" y="8"/>
                    <a:pt x="425" y="43"/>
                    <a:pt x="438" y="96"/>
                  </a:cubicBezTo>
                  <a:cubicBezTo>
                    <a:pt x="365" y="94"/>
                    <a:pt x="292" y="91"/>
                    <a:pt x="218" y="91"/>
                  </a:cubicBezTo>
                  <a:cubicBezTo>
                    <a:pt x="146" y="90"/>
                    <a:pt x="73" y="93"/>
                    <a:pt x="0" y="94"/>
                  </a:cubicBezTo>
                  <a:cubicBezTo>
                    <a:pt x="0" y="59"/>
                    <a:pt x="50" y="5"/>
                    <a:pt x="103" y="3"/>
                  </a:cubicBezTo>
                  <a:cubicBezTo>
                    <a:pt x="100" y="10"/>
                    <a:pt x="98" y="15"/>
                    <a:pt x="95" y="22"/>
                  </a:cubicBezTo>
                  <a:cubicBezTo>
                    <a:pt x="105" y="26"/>
                    <a:pt x="115" y="30"/>
                    <a:pt x="127" y="35"/>
                  </a:cubicBezTo>
                  <a:cubicBezTo>
                    <a:pt x="126" y="45"/>
                    <a:pt x="124" y="56"/>
                    <a:pt x="123" y="69"/>
                  </a:cubicBezTo>
                  <a:cubicBezTo>
                    <a:pt x="140" y="67"/>
                    <a:pt x="156" y="65"/>
                    <a:pt x="174" y="63"/>
                  </a:cubicBezTo>
                  <a:cubicBezTo>
                    <a:pt x="178" y="68"/>
                    <a:pt x="184" y="76"/>
                    <a:pt x="191" y="86"/>
                  </a:cubicBezTo>
                  <a:cubicBezTo>
                    <a:pt x="200" y="80"/>
                    <a:pt x="209" y="74"/>
                    <a:pt x="219" y="67"/>
                  </a:cubicBezTo>
                  <a:cubicBezTo>
                    <a:pt x="222" y="69"/>
                    <a:pt x="227" y="72"/>
                    <a:pt x="231" y="74"/>
                  </a:cubicBezTo>
                  <a:lnTo>
                    <a:pt x="230" y="73"/>
                  </a:lnTo>
                  <a:close/>
                </a:path>
              </a:pathLst>
            </a:custGeom>
            <a:solidFill>
              <a:srgbClr val="A17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0" name="Freeform 71">
              <a:extLst>
                <a:ext uri="{FF2B5EF4-FFF2-40B4-BE49-F238E27FC236}">
                  <a16:creationId xmlns:a16="http://schemas.microsoft.com/office/drawing/2014/main" id="{E3452B82-85F9-40CA-B298-FD775CAAA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911"/>
              <a:ext cx="223" cy="217"/>
            </a:xfrm>
            <a:custGeom>
              <a:avLst/>
              <a:gdLst>
                <a:gd name="T0" fmla="*/ 0 w 182"/>
                <a:gd name="T1" fmla="*/ 177 h 177"/>
                <a:gd name="T2" fmla="*/ 95 w 182"/>
                <a:gd name="T3" fmla="*/ 0 h 177"/>
                <a:gd name="T4" fmla="*/ 142 w 182"/>
                <a:gd name="T5" fmla="*/ 17 h 177"/>
                <a:gd name="T6" fmla="*/ 150 w 182"/>
                <a:gd name="T7" fmla="*/ 28 h 177"/>
                <a:gd name="T8" fmla="*/ 177 w 182"/>
                <a:gd name="T9" fmla="*/ 138 h 177"/>
                <a:gd name="T10" fmla="*/ 146 w 182"/>
                <a:gd name="T11" fmla="*/ 172 h 177"/>
                <a:gd name="T12" fmla="*/ 11 w 182"/>
                <a:gd name="T13" fmla="*/ 177 h 177"/>
                <a:gd name="T14" fmla="*/ 0 w 182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177">
                  <a:moveTo>
                    <a:pt x="0" y="177"/>
                  </a:moveTo>
                  <a:cubicBezTo>
                    <a:pt x="60" y="131"/>
                    <a:pt x="78" y="64"/>
                    <a:pt x="95" y="0"/>
                  </a:cubicBezTo>
                  <a:cubicBezTo>
                    <a:pt x="112" y="6"/>
                    <a:pt x="127" y="11"/>
                    <a:pt x="142" y="17"/>
                  </a:cubicBezTo>
                  <a:cubicBezTo>
                    <a:pt x="146" y="19"/>
                    <a:pt x="149" y="24"/>
                    <a:pt x="150" y="28"/>
                  </a:cubicBezTo>
                  <a:cubicBezTo>
                    <a:pt x="159" y="64"/>
                    <a:pt x="169" y="101"/>
                    <a:pt x="177" y="138"/>
                  </a:cubicBezTo>
                  <a:cubicBezTo>
                    <a:pt x="182" y="167"/>
                    <a:pt x="176" y="172"/>
                    <a:pt x="146" y="172"/>
                  </a:cubicBezTo>
                  <a:cubicBezTo>
                    <a:pt x="101" y="173"/>
                    <a:pt x="56" y="176"/>
                    <a:pt x="11" y="177"/>
                  </a:cubicBezTo>
                  <a:cubicBezTo>
                    <a:pt x="7" y="177"/>
                    <a:pt x="3" y="177"/>
                    <a:pt x="0" y="177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1" name="Freeform 72">
              <a:extLst>
                <a:ext uri="{FF2B5EF4-FFF2-40B4-BE49-F238E27FC236}">
                  <a16:creationId xmlns:a16="http://schemas.microsoft.com/office/drawing/2014/main" id="{879B71F2-2DBE-49AE-A281-3B13FDBD3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944"/>
              <a:ext cx="209" cy="188"/>
            </a:xfrm>
            <a:custGeom>
              <a:avLst/>
              <a:gdLst>
                <a:gd name="T0" fmla="*/ 171 w 171"/>
                <a:gd name="T1" fmla="*/ 149 h 153"/>
                <a:gd name="T2" fmla="*/ 119 w 171"/>
                <a:gd name="T3" fmla="*/ 145 h 153"/>
                <a:gd name="T4" fmla="*/ 34 w 171"/>
                <a:gd name="T5" fmla="*/ 151 h 153"/>
                <a:gd name="T6" fmla="*/ 1 w 171"/>
                <a:gd name="T7" fmla="*/ 120 h 153"/>
                <a:gd name="T8" fmla="*/ 7 w 171"/>
                <a:gd name="T9" fmla="*/ 38 h 153"/>
                <a:gd name="T10" fmla="*/ 60 w 171"/>
                <a:gd name="T11" fmla="*/ 0 h 153"/>
                <a:gd name="T12" fmla="*/ 171 w 171"/>
                <a:gd name="T13" fmla="*/ 14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53">
                  <a:moveTo>
                    <a:pt x="171" y="149"/>
                  </a:moveTo>
                  <a:cubicBezTo>
                    <a:pt x="154" y="148"/>
                    <a:pt x="136" y="145"/>
                    <a:pt x="119" y="145"/>
                  </a:cubicBezTo>
                  <a:cubicBezTo>
                    <a:pt x="91" y="146"/>
                    <a:pt x="62" y="149"/>
                    <a:pt x="34" y="151"/>
                  </a:cubicBezTo>
                  <a:cubicBezTo>
                    <a:pt x="3" y="153"/>
                    <a:pt x="0" y="150"/>
                    <a:pt x="1" y="120"/>
                  </a:cubicBezTo>
                  <a:cubicBezTo>
                    <a:pt x="2" y="90"/>
                    <a:pt x="5" y="61"/>
                    <a:pt x="7" y="38"/>
                  </a:cubicBezTo>
                  <a:cubicBezTo>
                    <a:pt x="27" y="23"/>
                    <a:pt x="43" y="12"/>
                    <a:pt x="60" y="0"/>
                  </a:cubicBezTo>
                  <a:cubicBezTo>
                    <a:pt x="84" y="55"/>
                    <a:pt x="113" y="111"/>
                    <a:pt x="171" y="149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2" name="Freeform 73">
              <a:extLst>
                <a:ext uri="{FF2B5EF4-FFF2-40B4-BE49-F238E27FC236}">
                  <a16:creationId xmlns:a16="http://schemas.microsoft.com/office/drawing/2014/main" id="{7CA86648-C430-4162-A8CF-1521AEBA3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3344"/>
              <a:ext cx="191" cy="238"/>
            </a:xfrm>
            <a:custGeom>
              <a:avLst/>
              <a:gdLst>
                <a:gd name="T0" fmla="*/ 149 w 156"/>
                <a:gd name="T1" fmla="*/ 12 h 194"/>
                <a:gd name="T2" fmla="*/ 116 w 156"/>
                <a:gd name="T3" fmla="*/ 32 h 194"/>
                <a:gd name="T4" fmla="*/ 112 w 156"/>
                <a:gd name="T5" fmla="*/ 47 h 194"/>
                <a:gd name="T6" fmla="*/ 128 w 156"/>
                <a:gd name="T7" fmla="*/ 135 h 194"/>
                <a:gd name="T8" fmla="*/ 115 w 156"/>
                <a:gd name="T9" fmla="*/ 160 h 194"/>
                <a:gd name="T10" fmla="*/ 25 w 156"/>
                <a:gd name="T11" fmla="*/ 194 h 194"/>
                <a:gd name="T12" fmla="*/ 86 w 156"/>
                <a:gd name="T13" fmla="*/ 99 h 194"/>
                <a:gd name="T14" fmla="*/ 0 w 156"/>
                <a:gd name="T15" fmla="*/ 54 h 194"/>
                <a:gd name="T16" fmla="*/ 1 w 156"/>
                <a:gd name="T17" fmla="*/ 48 h 194"/>
                <a:gd name="T18" fmla="*/ 156 w 156"/>
                <a:gd name="T19" fmla="*/ 0 h 194"/>
                <a:gd name="T20" fmla="*/ 149 w 156"/>
                <a:gd name="T21" fmla="*/ 13 h 194"/>
                <a:gd name="T22" fmla="*/ 149 w 156"/>
                <a:gd name="T23" fmla="*/ 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94">
                  <a:moveTo>
                    <a:pt x="149" y="12"/>
                  </a:moveTo>
                  <a:cubicBezTo>
                    <a:pt x="138" y="19"/>
                    <a:pt x="126" y="24"/>
                    <a:pt x="116" y="32"/>
                  </a:cubicBezTo>
                  <a:cubicBezTo>
                    <a:pt x="112" y="34"/>
                    <a:pt x="111" y="42"/>
                    <a:pt x="112" y="47"/>
                  </a:cubicBezTo>
                  <a:cubicBezTo>
                    <a:pt x="117" y="77"/>
                    <a:pt x="121" y="106"/>
                    <a:pt x="128" y="135"/>
                  </a:cubicBezTo>
                  <a:cubicBezTo>
                    <a:pt x="131" y="148"/>
                    <a:pt x="130" y="155"/>
                    <a:pt x="115" y="160"/>
                  </a:cubicBezTo>
                  <a:cubicBezTo>
                    <a:pt x="86" y="169"/>
                    <a:pt x="58" y="181"/>
                    <a:pt x="25" y="194"/>
                  </a:cubicBezTo>
                  <a:cubicBezTo>
                    <a:pt x="43" y="156"/>
                    <a:pt x="53" y="118"/>
                    <a:pt x="86" y="99"/>
                  </a:cubicBezTo>
                  <a:cubicBezTo>
                    <a:pt x="57" y="84"/>
                    <a:pt x="29" y="69"/>
                    <a:pt x="0" y="54"/>
                  </a:cubicBezTo>
                  <a:cubicBezTo>
                    <a:pt x="0" y="52"/>
                    <a:pt x="1" y="50"/>
                    <a:pt x="1" y="48"/>
                  </a:cubicBezTo>
                  <a:cubicBezTo>
                    <a:pt x="50" y="25"/>
                    <a:pt x="98" y="1"/>
                    <a:pt x="156" y="0"/>
                  </a:cubicBezTo>
                  <a:cubicBezTo>
                    <a:pt x="153" y="5"/>
                    <a:pt x="151" y="9"/>
                    <a:pt x="149" y="13"/>
                  </a:cubicBezTo>
                  <a:lnTo>
                    <a:pt x="14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3" name="Freeform 74">
              <a:extLst>
                <a:ext uri="{FF2B5EF4-FFF2-40B4-BE49-F238E27FC236}">
                  <a16:creationId xmlns:a16="http://schemas.microsoft.com/office/drawing/2014/main" id="{BBC161EA-0AA0-42DE-A8C1-E8AD56F20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3346"/>
              <a:ext cx="185" cy="232"/>
            </a:xfrm>
            <a:custGeom>
              <a:avLst/>
              <a:gdLst>
                <a:gd name="T0" fmla="*/ 66 w 152"/>
                <a:gd name="T1" fmla="*/ 98 h 190"/>
                <a:gd name="T2" fmla="*/ 121 w 152"/>
                <a:gd name="T3" fmla="*/ 190 h 190"/>
                <a:gd name="T4" fmla="*/ 47 w 152"/>
                <a:gd name="T5" fmla="*/ 161 h 190"/>
                <a:gd name="T6" fmla="*/ 34 w 152"/>
                <a:gd name="T7" fmla="*/ 157 h 190"/>
                <a:gd name="T8" fmla="*/ 23 w 152"/>
                <a:gd name="T9" fmla="*/ 140 h 190"/>
                <a:gd name="T10" fmla="*/ 40 w 152"/>
                <a:gd name="T11" fmla="*/ 52 h 190"/>
                <a:gd name="T12" fmla="*/ 28 w 152"/>
                <a:gd name="T13" fmla="*/ 23 h 190"/>
                <a:gd name="T14" fmla="*/ 0 w 152"/>
                <a:gd name="T15" fmla="*/ 2 h 190"/>
                <a:gd name="T16" fmla="*/ 152 w 152"/>
                <a:gd name="T17" fmla="*/ 52 h 190"/>
                <a:gd name="T18" fmla="*/ 66 w 152"/>
                <a:gd name="T19" fmla="*/ 9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90">
                  <a:moveTo>
                    <a:pt x="66" y="98"/>
                  </a:moveTo>
                  <a:cubicBezTo>
                    <a:pt x="99" y="116"/>
                    <a:pt x="105" y="155"/>
                    <a:pt x="121" y="190"/>
                  </a:cubicBezTo>
                  <a:cubicBezTo>
                    <a:pt x="97" y="181"/>
                    <a:pt x="72" y="171"/>
                    <a:pt x="47" y="161"/>
                  </a:cubicBezTo>
                  <a:cubicBezTo>
                    <a:pt x="43" y="160"/>
                    <a:pt x="39" y="157"/>
                    <a:pt x="34" y="157"/>
                  </a:cubicBezTo>
                  <a:cubicBezTo>
                    <a:pt x="23" y="156"/>
                    <a:pt x="21" y="149"/>
                    <a:pt x="23" y="140"/>
                  </a:cubicBezTo>
                  <a:cubicBezTo>
                    <a:pt x="29" y="111"/>
                    <a:pt x="33" y="81"/>
                    <a:pt x="40" y="52"/>
                  </a:cubicBezTo>
                  <a:cubicBezTo>
                    <a:pt x="44" y="38"/>
                    <a:pt x="40" y="30"/>
                    <a:pt x="28" y="23"/>
                  </a:cubicBezTo>
                  <a:cubicBezTo>
                    <a:pt x="18" y="17"/>
                    <a:pt x="9" y="10"/>
                    <a:pt x="0" y="2"/>
                  </a:cubicBezTo>
                  <a:cubicBezTo>
                    <a:pt x="55" y="0"/>
                    <a:pt x="102" y="26"/>
                    <a:pt x="152" y="52"/>
                  </a:cubicBezTo>
                  <a:cubicBezTo>
                    <a:pt x="123" y="67"/>
                    <a:pt x="94" y="83"/>
                    <a:pt x="66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4" name="Freeform 75">
              <a:extLst>
                <a:ext uri="{FF2B5EF4-FFF2-40B4-BE49-F238E27FC236}">
                  <a16:creationId xmlns:a16="http://schemas.microsoft.com/office/drawing/2014/main" id="{5B769CCC-CFBB-4AF8-84F4-A335488B7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3181"/>
              <a:ext cx="167" cy="107"/>
            </a:xfrm>
            <a:custGeom>
              <a:avLst/>
              <a:gdLst>
                <a:gd name="T0" fmla="*/ 15 w 137"/>
                <a:gd name="T1" fmla="*/ 34 h 88"/>
                <a:gd name="T2" fmla="*/ 21 w 137"/>
                <a:gd name="T3" fmla="*/ 66 h 88"/>
                <a:gd name="T4" fmla="*/ 27 w 137"/>
                <a:gd name="T5" fmla="*/ 66 h 88"/>
                <a:gd name="T6" fmla="*/ 23 w 137"/>
                <a:gd name="T7" fmla="*/ 0 h 88"/>
                <a:gd name="T8" fmla="*/ 110 w 137"/>
                <a:gd name="T9" fmla="*/ 0 h 88"/>
                <a:gd name="T10" fmla="*/ 110 w 137"/>
                <a:gd name="T11" fmla="*/ 65 h 88"/>
                <a:gd name="T12" fmla="*/ 116 w 137"/>
                <a:gd name="T13" fmla="*/ 66 h 88"/>
                <a:gd name="T14" fmla="*/ 118 w 137"/>
                <a:gd name="T15" fmla="*/ 32 h 88"/>
                <a:gd name="T16" fmla="*/ 137 w 137"/>
                <a:gd name="T17" fmla="*/ 45 h 88"/>
                <a:gd name="T18" fmla="*/ 128 w 137"/>
                <a:gd name="T19" fmla="*/ 71 h 88"/>
                <a:gd name="T20" fmla="*/ 14 w 137"/>
                <a:gd name="T21" fmla="*/ 72 h 88"/>
                <a:gd name="T22" fmla="*/ 15 w 137"/>
                <a:gd name="T23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88">
                  <a:moveTo>
                    <a:pt x="15" y="34"/>
                  </a:moveTo>
                  <a:cubicBezTo>
                    <a:pt x="17" y="47"/>
                    <a:pt x="19" y="56"/>
                    <a:pt x="21" y="66"/>
                  </a:cubicBezTo>
                  <a:cubicBezTo>
                    <a:pt x="23" y="66"/>
                    <a:pt x="25" y="66"/>
                    <a:pt x="27" y="66"/>
                  </a:cubicBezTo>
                  <a:cubicBezTo>
                    <a:pt x="25" y="44"/>
                    <a:pt x="24" y="22"/>
                    <a:pt x="23" y="0"/>
                  </a:cubicBezTo>
                  <a:cubicBezTo>
                    <a:pt x="51" y="0"/>
                    <a:pt x="78" y="0"/>
                    <a:pt x="110" y="0"/>
                  </a:cubicBezTo>
                  <a:cubicBezTo>
                    <a:pt x="110" y="21"/>
                    <a:pt x="110" y="43"/>
                    <a:pt x="110" y="65"/>
                  </a:cubicBezTo>
                  <a:cubicBezTo>
                    <a:pt x="112" y="66"/>
                    <a:pt x="114" y="66"/>
                    <a:pt x="116" y="66"/>
                  </a:cubicBezTo>
                  <a:cubicBezTo>
                    <a:pt x="117" y="56"/>
                    <a:pt x="117" y="47"/>
                    <a:pt x="118" y="32"/>
                  </a:cubicBezTo>
                  <a:cubicBezTo>
                    <a:pt x="127" y="37"/>
                    <a:pt x="137" y="41"/>
                    <a:pt x="137" y="45"/>
                  </a:cubicBezTo>
                  <a:cubicBezTo>
                    <a:pt x="137" y="54"/>
                    <a:pt x="134" y="69"/>
                    <a:pt x="128" y="71"/>
                  </a:cubicBezTo>
                  <a:cubicBezTo>
                    <a:pt x="91" y="88"/>
                    <a:pt x="52" y="87"/>
                    <a:pt x="14" y="72"/>
                  </a:cubicBezTo>
                  <a:cubicBezTo>
                    <a:pt x="1" y="67"/>
                    <a:pt x="0" y="54"/>
                    <a:pt x="15" y="34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5" name="Freeform 76">
              <a:extLst>
                <a:ext uri="{FF2B5EF4-FFF2-40B4-BE49-F238E27FC236}">
                  <a16:creationId xmlns:a16="http://schemas.microsoft.com/office/drawing/2014/main" id="{64289224-5631-4B3E-A30D-4F1A08F7C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3220"/>
              <a:ext cx="57" cy="55"/>
            </a:xfrm>
            <a:custGeom>
              <a:avLst/>
              <a:gdLst>
                <a:gd name="T0" fmla="*/ 0 w 46"/>
                <a:gd name="T1" fmla="*/ 0 h 45"/>
                <a:gd name="T2" fmla="*/ 46 w 46"/>
                <a:gd name="T3" fmla="*/ 24 h 45"/>
                <a:gd name="T4" fmla="*/ 0 w 46"/>
                <a:gd name="T5" fmla="*/ 35 h 45"/>
                <a:gd name="T6" fmla="*/ 0 w 4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5">
                  <a:moveTo>
                    <a:pt x="0" y="0"/>
                  </a:moveTo>
                  <a:cubicBezTo>
                    <a:pt x="17" y="9"/>
                    <a:pt x="30" y="16"/>
                    <a:pt x="46" y="24"/>
                  </a:cubicBezTo>
                  <a:cubicBezTo>
                    <a:pt x="30" y="45"/>
                    <a:pt x="16" y="41"/>
                    <a:pt x="0" y="35"/>
                  </a:cubicBezTo>
                  <a:cubicBezTo>
                    <a:pt x="0" y="25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6" name="Freeform 77">
              <a:extLst>
                <a:ext uri="{FF2B5EF4-FFF2-40B4-BE49-F238E27FC236}">
                  <a16:creationId xmlns:a16="http://schemas.microsoft.com/office/drawing/2014/main" id="{0E9BCC1F-05E5-4EE1-925B-BA46E6264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" y="3228"/>
              <a:ext cx="48" cy="39"/>
            </a:xfrm>
            <a:custGeom>
              <a:avLst/>
              <a:gdLst>
                <a:gd name="T0" fmla="*/ 34 w 39"/>
                <a:gd name="T1" fmla="*/ 1 h 32"/>
                <a:gd name="T2" fmla="*/ 18 w 39"/>
                <a:gd name="T3" fmla="*/ 32 h 32"/>
                <a:gd name="T4" fmla="*/ 0 w 39"/>
                <a:gd name="T5" fmla="*/ 21 h 32"/>
                <a:gd name="T6" fmla="*/ 34 w 39"/>
                <a:gd name="T7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2">
                  <a:moveTo>
                    <a:pt x="34" y="1"/>
                  </a:moveTo>
                  <a:cubicBezTo>
                    <a:pt x="35" y="16"/>
                    <a:pt x="39" y="32"/>
                    <a:pt x="18" y="32"/>
                  </a:cubicBezTo>
                  <a:cubicBezTo>
                    <a:pt x="12" y="32"/>
                    <a:pt x="0" y="25"/>
                    <a:pt x="0" y="21"/>
                  </a:cubicBezTo>
                  <a:cubicBezTo>
                    <a:pt x="1" y="1"/>
                    <a:pt x="17" y="0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7" name="Freeform 78">
              <a:extLst>
                <a:ext uri="{FF2B5EF4-FFF2-40B4-BE49-F238E27FC236}">
                  <a16:creationId xmlns:a16="http://schemas.microsoft.com/office/drawing/2014/main" id="{4FDDBF87-C1AB-4581-8A8E-142541BDE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3275"/>
              <a:ext cx="48" cy="38"/>
            </a:xfrm>
            <a:custGeom>
              <a:avLst/>
              <a:gdLst>
                <a:gd name="T0" fmla="*/ 39 w 39"/>
                <a:gd name="T1" fmla="*/ 6 h 31"/>
                <a:gd name="T2" fmla="*/ 0 w 39"/>
                <a:gd name="T3" fmla="*/ 28 h 31"/>
                <a:gd name="T4" fmla="*/ 7 w 39"/>
                <a:gd name="T5" fmla="*/ 2 h 31"/>
                <a:gd name="T6" fmla="*/ 39 w 39"/>
                <a:gd name="T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1">
                  <a:moveTo>
                    <a:pt x="39" y="6"/>
                  </a:moveTo>
                  <a:cubicBezTo>
                    <a:pt x="33" y="31"/>
                    <a:pt x="19" y="30"/>
                    <a:pt x="0" y="28"/>
                  </a:cubicBezTo>
                  <a:cubicBezTo>
                    <a:pt x="2" y="18"/>
                    <a:pt x="3" y="3"/>
                    <a:pt x="7" y="2"/>
                  </a:cubicBezTo>
                  <a:cubicBezTo>
                    <a:pt x="16" y="0"/>
                    <a:pt x="28" y="4"/>
                    <a:pt x="3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8" name="Freeform 79">
              <a:extLst>
                <a:ext uri="{FF2B5EF4-FFF2-40B4-BE49-F238E27FC236}">
                  <a16:creationId xmlns:a16="http://schemas.microsoft.com/office/drawing/2014/main" id="{B7DEBB6B-53FE-489E-BEA4-8662BE26A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3266"/>
              <a:ext cx="49" cy="49"/>
            </a:xfrm>
            <a:custGeom>
              <a:avLst/>
              <a:gdLst>
                <a:gd name="T0" fmla="*/ 36 w 40"/>
                <a:gd name="T1" fmla="*/ 0 h 40"/>
                <a:gd name="T2" fmla="*/ 35 w 40"/>
                <a:gd name="T3" fmla="*/ 33 h 40"/>
                <a:gd name="T4" fmla="*/ 0 w 40"/>
                <a:gd name="T5" fmla="*/ 20 h 40"/>
                <a:gd name="T6" fmla="*/ 36 w 4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0">
                  <a:moveTo>
                    <a:pt x="36" y="0"/>
                  </a:moveTo>
                  <a:cubicBezTo>
                    <a:pt x="36" y="14"/>
                    <a:pt x="40" y="30"/>
                    <a:pt x="35" y="33"/>
                  </a:cubicBezTo>
                  <a:cubicBezTo>
                    <a:pt x="23" y="40"/>
                    <a:pt x="11" y="34"/>
                    <a:pt x="0" y="20"/>
                  </a:cubicBezTo>
                  <a:cubicBezTo>
                    <a:pt x="11" y="14"/>
                    <a:pt x="20" y="9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9" name="Freeform 80">
              <a:extLst>
                <a:ext uri="{FF2B5EF4-FFF2-40B4-BE49-F238E27FC236}">
                  <a16:creationId xmlns:a16="http://schemas.microsoft.com/office/drawing/2014/main" id="{C036881B-DB17-4815-9CB0-6C2C22CAF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3286"/>
              <a:ext cx="44" cy="41"/>
            </a:xfrm>
            <a:custGeom>
              <a:avLst/>
              <a:gdLst>
                <a:gd name="T0" fmla="*/ 9 w 36"/>
                <a:gd name="T1" fmla="*/ 0 h 34"/>
                <a:gd name="T2" fmla="*/ 36 w 36"/>
                <a:gd name="T3" fmla="*/ 14 h 34"/>
                <a:gd name="T4" fmla="*/ 18 w 36"/>
                <a:gd name="T5" fmla="*/ 34 h 34"/>
                <a:gd name="T6" fmla="*/ 0 w 36"/>
                <a:gd name="T7" fmla="*/ 9 h 34"/>
                <a:gd name="T8" fmla="*/ 9 w 3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9" y="0"/>
                  </a:moveTo>
                  <a:cubicBezTo>
                    <a:pt x="18" y="4"/>
                    <a:pt x="27" y="9"/>
                    <a:pt x="36" y="14"/>
                  </a:cubicBezTo>
                  <a:cubicBezTo>
                    <a:pt x="30" y="21"/>
                    <a:pt x="24" y="28"/>
                    <a:pt x="18" y="34"/>
                  </a:cubicBezTo>
                  <a:cubicBezTo>
                    <a:pt x="12" y="26"/>
                    <a:pt x="6" y="17"/>
                    <a:pt x="0" y="9"/>
                  </a:cubicBezTo>
                  <a:cubicBezTo>
                    <a:pt x="3" y="6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0" name="Freeform 81">
              <a:extLst>
                <a:ext uri="{FF2B5EF4-FFF2-40B4-BE49-F238E27FC236}">
                  <a16:creationId xmlns:a16="http://schemas.microsoft.com/office/drawing/2014/main" id="{706D1328-2009-4035-90BC-6721C25C1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3289"/>
              <a:ext cx="41" cy="38"/>
            </a:xfrm>
            <a:custGeom>
              <a:avLst/>
              <a:gdLst>
                <a:gd name="T0" fmla="*/ 12 w 34"/>
                <a:gd name="T1" fmla="*/ 31 h 31"/>
                <a:gd name="T2" fmla="*/ 0 w 34"/>
                <a:gd name="T3" fmla="*/ 3 h 31"/>
                <a:gd name="T4" fmla="*/ 34 w 34"/>
                <a:gd name="T5" fmla="*/ 0 h 31"/>
                <a:gd name="T6" fmla="*/ 11 w 34"/>
                <a:gd name="T7" fmla="*/ 30 h 31"/>
                <a:gd name="T8" fmla="*/ 12 w 34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1">
                  <a:moveTo>
                    <a:pt x="12" y="31"/>
                  </a:moveTo>
                  <a:cubicBezTo>
                    <a:pt x="8" y="23"/>
                    <a:pt x="5" y="14"/>
                    <a:pt x="0" y="3"/>
                  </a:cubicBezTo>
                  <a:cubicBezTo>
                    <a:pt x="12" y="2"/>
                    <a:pt x="22" y="1"/>
                    <a:pt x="34" y="0"/>
                  </a:cubicBezTo>
                  <a:cubicBezTo>
                    <a:pt x="34" y="18"/>
                    <a:pt x="30" y="29"/>
                    <a:pt x="11" y="30"/>
                  </a:cubicBezTo>
                  <a:cubicBezTo>
                    <a:pt x="11" y="30"/>
                    <a:pt x="12" y="31"/>
                    <a:pt x="1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1" name="Freeform 82">
              <a:extLst>
                <a:ext uri="{FF2B5EF4-FFF2-40B4-BE49-F238E27FC236}">
                  <a16:creationId xmlns:a16="http://schemas.microsoft.com/office/drawing/2014/main" id="{860F21CC-F81D-4786-B0C8-D09A7A543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3354"/>
              <a:ext cx="54" cy="37"/>
            </a:xfrm>
            <a:custGeom>
              <a:avLst/>
              <a:gdLst>
                <a:gd name="T0" fmla="*/ 25 w 44"/>
                <a:gd name="T1" fmla="*/ 5 h 30"/>
                <a:gd name="T2" fmla="*/ 39 w 44"/>
                <a:gd name="T3" fmla="*/ 0 h 30"/>
                <a:gd name="T4" fmla="*/ 44 w 44"/>
                <a:gd name="T5" fmla="*/ 19 h 30"/>
                <a:gd name="T6" fmla="*/ 2 w 44"/>
                <a:gd name="T7" fmla="*/ 30 h 30"/>
                <a:gd name="T8" fmla="*/ 0 w 44"/>
                <a:gd name="T9" fmla="*/ 26 h 30"/>
                <a:gd name="T10" fmla="*/ 25 w 44"/>
                <a:gd name="T11" fmla="*/ 4 h 30"/>
                <a:gd name="T12" fmla="*/ 25 w 44"/>
                <a:gd name="T1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0">
                  <a:moveTo>
                    <a:pt x="25" y="5"/>
                  </a:moveTo>
                  <a:cubicBezTo>
                    <a:pt x="29" y="3"/>
                    <a:pt x="34" y="2"/>
                    <a:pt x="39" y="0"/>
                  </a:cubicBezTo>
                  <a:cubicBezTo>
                    <a:pt x="41" y="6"/>
                    <a:pt x="42" y="12"/>
                    <a:pt x="44" y="19"/>
                  </a:cubicBezTo>
                  <a:cubicBezTo>
                    <a:pt x="29" y="23"/>
                    <a:pt x="16" y="26"/>
                    <a:pt x="2" y="30"/>
                  </a:cubicBezTo>
                  <a:cubicBezTo>
                    <a:pt x="2" y="28"/>
                    <a:pt x="1" y="27"/>
                    <a:pt x="0" y="26"/>
                  </a:cubicBezTo>
                  <a:cubicBezTo>
                    <a:pt x="9" y="19"/>
                    <a:pt x="17" y="11"/>
                    <a:pt x="25" y="4"/>
                  </a:cubicBezTo>
                  <a:cubicBezTo>
                    <a:pt x="25" y="4"/>
                    <a:pt x="25" y="5"/>
                    <a:pt x="2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2" name="Freeform 83">
              <a:extLst>
                <a:ext uri="{FF2B5EF4-FFF2-40B4-BE49-F238E27FC236}">
                  <a16:creationId xmlns:a16="http://schemas.microsoft.com/office/drawing/2014/main" id="{7E46402D-92D2-4A41-84B0-3907D4CD6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3355"/>
              <a:ext cx="52" cy="35"/>
            </a:xfrm>
            <a:custGeom>
              <a:avLst/>
              <a:gdLst>
                <a:gd name="T0" fmla="*/ 0 w 42"/>
                <a:gd name="T1" fmla="*/ 19 h 28"/>
                <a:gd name="T2" fmla="*/ 4 w 42"/>
                <a:gd name="T3" fmla="*/ 0 h 28"/>
                <a:gd name="T4" fmla="*/ 42 w 42"/>
                <a:gd name="T5" fmla="*/ 22 h 28"/>
                <a:gd name="T6" fmla="*/ 41 w 42"/>
                <a:gd name="T7" fmla="*/ 28 h 28"/>
                <a:gd name="T8" fmla="*/ 0 w 42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0" y="19"/>
                  </a:moveTo>
                  <a:cubicBezTo>
                    <a:pt x="2" y="11"/>
                    <a:pt x="3" y="7"/>
                    <a:pt x="4" y="0"/>
                  </a:cubicBezTo>
                  <a:cubicBezTo>
                    <a:pt x="18" y="8"/>
                    <a:pt x="30" y="15"/>
                    <a:pt x="42" y="22"/>
                  </a:cubicBezTo>
                  <a:cubicBezTo>
                    <a:pt x="42" y="24"/>
                    <a:pt x="41" y="26"/>
                    <a:pt x="41" y="28"/>
                  </a:cubicBezTo>
                  <a:cubicBezTo>
                    <a:pt x="28" y="25"/>
                    <a:pt x="15" y="22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3" name="Freeform 84">
              <a:extLst>
                <a:ext uri="{FF2B5EF4-FFF2-40B4-BE49-F238E27FC236}">
                  <a16:creationId xmlns:a16="http://schemas.microsoft.com/office/drawing/2014/main" id="{FD76BDFA-4EFE-493E-80D8-F0764F2BA2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" y="2552"/>
              <a:ext cx="1031" cy="627"/>
            </a:xfrm>
            <a:custGeom>
              <a:avLst/>
              <a:gdLst>
                <a:gd name="T0" fmla="*/ 689 w 843"/>
                <a:gd name="T1" fmla="*/ 416 h 513"/>
                <a:gd name="T2" fmla="*/ 298 w 843"/>
                <a:gd name="T3" fmla="*/ 484 h 513"/>
                <a:gd name="T4" fmla="*/ 112 w 843"/>
                <a:gd name="T5" fmla="*/ 285 h 513"/>
                <a:gd name="T6" fmla="*/ 81 w 843"/>
                <a:gd name="T7" fmla="*/ 340 h 513"/>
                <a:gd name="T8" fmla="*/ 7 w 843"/>
                <a:gd name="T9" fmla="*/ 236 h 513"/>
                <a:gd name="T10" fmla="*/ 95 w 843"/>
                <a:gd name="T11" fmla="*/ 229 h 513"/>
                <a:gd name="T12" fmla="*/ 119 w 843"/>
                <a:gd name="T13" fmla="*/ 200 h 513"/>
                <a:gd name="T14" fmla="*/ 229 w 843"/>
                <a:gd name="T15" fmla="*/ 52 h 513"/>
                <a:gd name="T16" fmla="*/ 434 w 843"/>
                <a:gd name="T17" fmla="*/ 2 h 513"/>
                <a:gd name="T18" fmla="*/ 524 w 843"/>
                <a:gd name="T19" fmla="*/ 10 h 513"/>
                <a:gd name="T20" fmla="*/ 685 w 843"/>
                <a:gd name="T21" fmla="*/ 128 h 513"/>
                <a:gd name="T22" fmla="*/ 744 w 843"/>
                <a:gd name="T23" fmla="*/ 216 h 513"/>
                <a:gd name="T24" fmla="*/ 752 w 843"/>
                <a:gd name="T25" fmla="*/ 172 h 513"/>
                <a:gd name="T26" fmla="*/ 838 w 843"/>
                <a:gd name="T27" fmla="*/ 199 h 513"/>
                <a:gd name="T28" fmla="*/ 760 w 843"/>
                <a:gd name="T29" fmla="*/ 283 h 513"/>
                <a:gd name="T30" fmla="*/ 337 w 843"/>
                <a:gd name="T31" fmla="*/ 242 h 513"/>
                <a:gd name="T32" fmla="*/ 373 w 843"/>
                <a:gd name="T33" fmla="*/ 162 h 513"/>
                <a:gd name="T34" fmla="*/ 287 w 843"/>
                <a:gd name="T35" fmla="*/ 217 h 513"/>
                <a:gd name="T36" fmla="*/ 470 w 843"/>
                <a:gd name="T37" fmla="*/ 118 h 513"/>
                <a:gd name="T38" fmla="*/ 609 w 843"/>
                <a:gd name="T39" fmla="*/ 161 h 513"/>
                <a:gd name="T40" fmla="*/ 595 w 843"/>
                <a:gd name="T41" fmla="*/ 129 h 513"/>
                <a:gd name="T42" fmla="*/ 470 w 843"/>
                <a:gd name="T43" fmla="*/ 118 h 513"/>
                <a:gd name="T44" fmla="*/ 533 w 843"/>
                <a:gd name="T45" fmla="*/ 174 h 513"/>
                <a:gd name="T46" fmla="*/ 542 w 843"/>
                <a:gd name="T47" fmla="*/ 264 h 513"/>
                <a:gd name="T48" fmla="*/ 386 w 843"/>
                <a:gd name="T49" fmla="*/ 101 h 513"/>
                <a:gd name="T50" fmla="*/ 374 w 843"/>
                <a:gd name="T51" fmla="*/ 89 h 513"/>
                <a:gd name="T52" fmla="*/ 255 w 843"/>
                <a:gd name="T53" fmla="*/ 129 h 513"/>
                <a:gd name="T54" fmla="*/ 276 w 843"/>
                <a:gd name="T55" fmla="*/ 149 h 513"/>
                <a:gd name="T56" fmla="*/ 386 w 843"/>
                <a:gd name="T57" fmla="*/ 101 h 513"/>
                <a:gd name="T58" fmla="*/ 435 w 843"/>
                <a:gd name="T59" fmla="*/ 339 h 513"/>
                <a:gd name="T60" fmla="*/ 467 w 843"/>
                <a:gd name="T61" fmla="*/ 333 h 513"/>
                <a:gd name="T62" fmla="*/ 441 w 843"/>
                <a:gd name="T63" fmla="*/ 347 h 513"/>
                <a:gd name="T64" fmla="*/ 405 w 843"/>
                <a:gd name="T65" fmla="*/ 305 h 513"/>
                <a:gd name="T66" fmla="*/ 409 w 843"/>
                <a:gd name="T67" fmla="*/ 265 h 513"/>
                <a:gd name="T68" fmla="*/ 405 w 843"/>
                <a:gd name="T69" fmla="*/ 356 h 513"/>
                <a:gd name="T70" fmla="*/ 474 w 843"/>
                <a:gd name="T71" fmla="*/ 326 h 513"/>
                <a:gd name="T72" fmla="*/ 425 w 843"/>
                <a:gd name="T73" fmla="*/ 342 h 513"/>
                <a:gd name="T74" fmla="*/ 50 w 843"/>
                <a:gd name="T75" fmla="*/ 291 h 513"/>
                <a:gd name="T76" fmla="*/ 82 w 843"/>
                <a:gd name="T77" fmla="*/ 278 h 513"/>
                <a:gd name="T78" fmla="*/ 41 w 843"/>
                <a:gd name="T79" fmla="*/ 239 h 513"/>
                <a:gd name="T80" fmla="*/ 50 w 843"/>
                <a:gd name="T81" fmla="*/ 291 h 513"/>
                <a:gd name="T82" fmla="*/ 773 w 843"/>
                <a:gd name="T83" fmla="*/ 202 h 513"/>
                <a:gd name="T84" fmla="*/ 778 w 843"/>
                <a:gd name="T85" fmla="*/ 256 h 513"/>
                <a:gd name="T86" fmla="*/ 794 w 843"/>
                <a:gd name="T87" fmla="*/ 239 h 513"/>
                <a:gd name="T88" fmla="*/ 774 w 843"/>
                <a:gd name="T89" fmla="*/ 224 h 513"/>
                <a:gd name="T90" fmla="*/ 404 w 843"/>
                <a:gd name="T91" fmla="*/ 404 h 513"/>
                <a:gd name="T92" fmla="*/ 448 w 843"/>
                <a:gd name="T93" fmla="*/ 37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43" h="513">
                  <a:moveTo>
                    <a:pt x="745" y="251"/>
                  </a:moveTo>
                  <a:cubicBezTo>
                    <a:pt x="738" y="310"/>
                    <a:pt x="723" y="366"/>
                    <a:pt x="689" y="416"/>
                  </a:cubicBezTo>
                  <a:cubicBezTo>
                    <a:pt x="659" y="462"/>
                    <a:pt x="614" y="484"/>
                    <a:pt x="562" y="495"/>
                  </a:cubicBezTo>
                  <a:cubicBezTo>
                    <a:pt x="473" y="513"/>
                    <a:pt x="385" y="509"/>
                    <a:pt x="298" y="484"/>
                  </a:cubicBezTo>
                  <a:cubicBezTo>
                    <a:pt x="217" y="460"/>
                    <a:pt x="165" y="405"/>
                    <a:pt x="135" y="328"/>
                  </a:cubicBezTo>
                  <a:cubicBezTo>
                    <a:pt x="129" y="313"/>
                    <a:pt x="122" y="299"/>
                    <a:pt x="112" y="285"/>
                  </a:cubicBezTo>
                  <a:cubicBezTo>
                    <a:pt x="112" y="291"/>
                    <a:pt x="112" y="296"/>
                    <a:pt x="111" y="302"/>
                  </a:cubicBezTo>
                  <a:cubicBezTo>
                    <a:pt x="109" y="320"/>
                    <a:pt x="100" y="334"/>
                    <a:pt x="81" y="340"/>
                  </a:cubicBezTo>
                  <a:cubicBezTo>
                    <a:pt x="65" y="346"/>
                    <a:pt x="54" y="337"/>
                    <a:pt x="43" y="326"/>
                  </a:cubicBezTo>
                  <a:cubicBezTo>
                    <a:pt x="18" y="301"/>
                    <a:pt x="0" y="273"/>
                    <a:pt x="7" y="236"/>
                  </a:cubicBezTo>
                  <a:cubicBezTo>
                    <a:pt x="12" y="211"/>
                    <a:pt x="24" y="199"/>
                    <a:pt x="44" y="197"/>
                  </a:cubicBezTo>
                  <a:cubicBezTo>
                    <a:pt x="67" y="195"/>
                    <a:pt x="86" y="207"/>
                    <a:pt x="95" y="229"/>
                  </a:cubicBezTo>
                  <a:cubicBezTo>
                    <a:pt x="98" y="236"/>
                    <a:pt x="100" y="243"/>
                    <a:pt x="105" y="249"/>
                  </a:cubicBezTo>
                  <a:cubicBezTo>
                    <a:pt x="99" y="229"/>
                    <a:pt x="107" y="215"/>
                    <a:pt x="119" y="200"/>
                  </a:cubicBezTo>
                  <a:cubicBezTo>
                    <a:pt x="141" y="173"/>
                    <a:pt x="158" y="142"/>
                    <a:pt x="179" y="114"/>
                  </a:cubicBezTo>
                  <a:cubicBezTo>
                    <a:pt x="195" y="92"/>
                    <a:pt x="211" y="71"/>
                    <a:pt x="229" y="52"/>
                  </a:cubicBezTo>
                  <a:cubicBezTo>
                    <a:pt x="261" y="17"/>
                    <a:pt x="304" y="11"/>
                    <a:pt x="348" y="15"/>
                  </a:cubicBezTo>
                  <a:cubicBezTo>
                    <a:pt x="378" y="18"/>
                    <a:pt x="407" y="21"/>
                    <a:pt x="434" y="2"/>
                  </a:cubicBezTo>
                  <a:cubicBezTo>
                    <a:pt x="453" y="22"/>
                    <a:pt x="476" y="15"/>
                    <a:pt x="498" y="13"/>
                  </a:cubicBezTo>
                  <a:cubicBezTo>
                    <a:pt x="507" y="13"/>
                    <a:pt x="516" y="11"/>
                    <a:pt x="524" y="10"/>
                  </a:cubicBezTo>
                  <a:cubicBezTo>
                    <a:pt x="583" y="0"/>
                    <a:pt x="624" y="26"/>
                    <a:pt x="654" y="75"/>
                  </a:cubicBezTo>
                  <a:cubicBezTo>
                    <a:pt x="664" y="92"/>
                    <a:pt x="673" y="111"/>
                    <a:pt x="685" y="128"/>
                  </a:cubicBezTo>
                  <a:cubicBezTo>
                    <a:pt x="697" y="145"/>
                    <a:pt x="713" y="160"/>
                    <a:pt x="726" y="178"/>
                  </a:cubicBezTo>
                  <a:cubicBezTo>
                    <a:pt x="733" y="189"/>
                    <a:pt x="738" y="203"/>
                    <a:pt x="744" y="216"/>
                  </a:cubicBezTo>
                  <a:cubicBezTo>
                    <a:pt x="742" y="216"/>
                    <a:pt x="740" y="216"/>
                    <a:pt x="738" y="216"/>
                  </a:cubicBezTo>
                  <a:cubicBezTo>
                    <a:pt x="743" y="201"/>
                    <a:pt x="744" y="185"/>
                    <a:pt x="752" y="172"/>
                  </a:cubicBezTo>
                  <a:cubicBezTo>
                    <a:pt x="762" y="158"/>
                    <a:pt x="777" y="149"/>
                    <a:pt x="797" y="156"/>
                  </a:cubicBezTo>
                  <a:cubicBezTo>
                    <a:pt x="819" y="163"/>
                    <a:pt x="835" y="174"/>
                    <a:pt x="838" y="199"/>
                  </a:cubicBezTo>
                  <a:cubicBezTo>
                    <a:pt x="843" y="233"/>
                    <a:pt x="835" y="263"/>
                    <a:pt x="810" y="288"/>
                  </a:cubicBezTo>
                  <a:cubicBezTo>
                    <a:pt x="792" y="306"/>
                    <a:pt x="773" y="305"/>
                    <a:pt x="760" y="283"/>
                  </a:cubicBezTo>
                  <a:cubicBezTo>
                    <a:pt x="754" y="273"/>
                    <a:pt x="749" y="261"/>
                    <a:pt x="745" y="251"/>
                  </a:cubicBezTo>
                  <a:close/>
                  <a:moveTo>
                    <a:pt x="337" y="242"/>
                  </a:moveTo>
                  <a:cubicBezTo>
                    <a:pt x="372" y="242"/>
                    <a:pt x="393" y="228"/>
                    <a:pt x="395" y="203"/>
                  </a:cubicBezTo>
                  <a:cubicBezTo>
                    <a:pt x="396" y="185"/>
                    <a:pt x="390" y="170"/>
                    <a:pt x="373" y="162"/>
                  </a:cubicBezTo>
                  <a:cubicBezTo>
                    <a:pt x="351" y="152"/>
                    <a:pt x="326" y="146"/>
                    <a:pt x="303" y="159"/>
                  </a:cubicBezTo>
                  <a:cubicBezTo>
                    <a:pt x="283" y="171"/>
                    <a:pt x="279" y="192"/>
                    <a:pt x="287" y="217"/>
                  </a:cubicBezTo>
                  <a:cubicBezTo>
                    <a:pt x="292" y="233"/>
                    <a:pt x="310" y="242"/>
                    <a:pt x="337" y="242"/>
                  </a:cubicBezTo>
                  <a:close/>
                  <a:moveTo>
                    <a:pt x="470" y="118"/>
                  </a:moveTo>
                  <a:cubicBezTo>
                    <a:pt x="516" y="136"/>
                    <a:pt x="554" y="152"/>
                    <a:pt x="593" y="166"/>
                  </a:cubicBezTo>
                  <a:cubicBezTo>
                    <a:pt x="598" y="168"/>
                    <a:pt x="606" y="165"/>
                    <a:pt x="609" y="161"/>
                  </a:cubicBezTo>
                  <a:cubicBezTo>
                    <a:pt x="612" y="158"/>
                    <a:pt x="613" y="150"/>
                    <a:pt x="611" y="146"/>
                  </a:cubicBezTo>
                  <a:cubicBezTo>
                    <a:pt x="607" y="139"/>
                    <a:pt x="601" y="133"/>
                    <a:pt x="595" y="129"/>
                  </a:cubicBezTo>
                  <a:cubicBezTo>
                    <a:pt x="567" y="110"/>
                    <a:pt x="536" y="106"/>
                    <a:pt x="503" y="107"/>
                  </a:cubicBezTo>
                  <a:cubicBezTo>
                    <a:pt x="493" y="107"/>
                    <a:pt x="484" y="113"/>
                    <a:pt x="470" y="118"/>
                  </a:cubicBezTo>
                  <a:close/>
                  <a:moveTo>
                    <a:pt x="589" y="216"/>
                  </a:moveTo>
                  <a:cubicBezTo>
                    <a:pt x="589" y="186"/>
                    <a:pt x="571" y="173"/>
                    <a:pt x="533" y="174"/>
                  </a:cubicBezTo>
                  <a:cubicBezTo>
                    <a:pt x="500" y="174"/>
                    <a:pt x="476" y="192"/>
                    <a:pt x="478" y="218"/>
                  </a:cubicBezTo>
                  <a:cubicBezTo>
                    <a:pt x="480" y="250"/>
                    <a:pt x="507" y="264"/>
                    <a:pt x="542" y="264"/>
                  </a:cubicBezTo>
                  <a:cubicBezTo>
                    <a:pt x="574" y="264"/>
                    <a:pt x="588" y="249"/>
                    <a:pt x="589" y="216"/>
                  </a:cubicBezTo>
                  <a:close/>
                  <a:moveTo>
                    <a:pt x="386" y="101"/>
                  </a:moveTo>
                  <a:cubicBezTo>
                    <a:pt x="386" y="99"/>
                    <a:pt x="387" y="97"/>
                    <a:pt x="387" y="95"/>
                  </a:cubicBezTo>
                  <a:cubicBezTo>
                    <a:pt x="382" y="93"/>
                    <a:pt x="378" y="89"/>
                    <a:pt x="374" y="89"/>
                  </a:cubicBezTo>
                  <a:cubicBezTo>
                    <a:pt x="357" y="88"/>
                    <a:pt x="340" y="87"/>
                    <a:pt x="325" y="90"/>
                  </a:cubicBezTo>
                  <a:cubicBezTo>
                    <a:pt x="298" y="96"/>
                    <a:pt x="271" y="104"/>
                    <a:pt x="255" y="129"/>
                  </a:cubicBezTo>
                  <a:cubicBezTo>
                    <a:pt x="252" y="134"/>
                    <a:pt x="253" y="145"/>
                    <a:pt x="256" y="150"/>
                  </a:cubicBezTo>
                  <a:cubicBezTo>
                    <a:pt x="259" y="153"/>
                    <a:pt x="270" y="152"/>
                    <a:pt x="276" y="149"/>
                  </a:cubicBezTo>
                  <a:cubicBezTo>
                    <a:pt x="299" y="140"/>
                    <a:pt x="320" y="128"/>
                    <a:pt x="342" y="118"/>
                  </a:cubicBezTo>
                  <a:cubicBezTo>
                    <a:pt x="357" y="111"/>
                    <a:pt x="372" y="106"/>
                    <a:pt x="386" y="101"/>
                  </a:cubicBezTo>
                  <a:close/>
                  <a:moveTo>
                    <a:pt x="432" y="346"/>
                  </a:moveTo>
                  <a:cubicBezTo>
                    <a:pt x="433" y="343"/>
                    <a:pt x="434" y="341"/>
                    <a:pt x="435" y="339"/>
                  </a:cubicBezTo>
                  <a:cubicBezTo>
                    <a:pt x="435" y="325"/>
                    <a:pt x="445" y="323"/>
                    <a:pt x="456" y="325"/>
                  </a:cubicBezTo>
                  <a:cubicBezTo>
                    <a:pt x="460" y="325"/>
                    <a:pt x="463" y="330"/>
                    <a:pt x="467" y="333"/>
                  </a:cubicBezTo>
                  <a:cubicBezTo>
                    <a:pt x="460" y="337"/>
                    <a:pt x="454" y="341"/>
                    <a:pt x="447" y="346"/>
                  </a:cubicBezTo>
                  <a:cubicBezTo>
                    <a:pt x="445" y="347"/>
                    <a:pt x="443" y="347"/>
                    <a:pt x="441" y="347"/>
                  </a:cubicBezTo>
                  <a:cubicBezTo>
                    <a:pt x="427" y="346"/>
                    <a:pt x="414" y="345"/>
                    <a:pt x="400" y="344"/>
                  </a:cubicBezTo>
                  <a:cubicBezTo>
                    <a:pt x="401" y="331"/>
                    <a:pt x="402" y="318"/>
                    <a:pt x="405" y="305"/>
                  </a:cubicBezTo>
                  <a:cubicBezTo>
                    <a:pt x="407" y="292"/>
                    <a:pt x="412" y="280"/>
                    <a:pt x="416" y="267"/>
                  </a:cubicBezTo>
                  <a:cubicBezTo>
                    <a:pt x="414" y="267"/>
                    <a:pt x="411" y="266"/>
                    <a:pt x="409" y="265"/>
                  </a:cubicBezTo>
                  <a:cubicBezTo>
                    <a:pt x="401" y="288"/>
                    <a:pt x="393" y="310"/>
                    <a:pt x="388" y="334"/>
                  </a:cubicBezTo>
                  <a:cubicBezTo>
                    <a:pt x="387" y="340"/>
                    <a:pt x="398" y="355"/>
                    <a:pt x="405" y="356"/>
                  </a:cubicBezTo>
                  <a:cubicBezTo>
                    <a:pt x="423" y="357"/>
                    <a:pt x="442" y="353"/>
                    <a:pt x="461" y="350"/>
                  </a:cubicBezTo>
                  <a:cubicBezTo>
                    <a:pt x="474" y="348"/>
                    <a:pt x="479" y="337"/>
                    <a:pt x="474" y="326"/>
                  </a:cubicBezTo>
                  <a:cubicBezTo>
                    <a:pt x="469" y="314"/>
                    <a:pt x="457" y="310"/>
                    <a:pt x="445" y="316"/>
                  </a:cubicBezTo>
                  <a:cubicBezTo>
                    <a:pt x="434" y="321"/>
                    <a:pt x="419" y="324"/>
                    <a:pt x="425" y="342"/>
                  </a:cubicBezTo>
                  <a:cubicBezTo>
                    <a:pt x="426" y="343"/>
                    <a:pt x="428" y="344"/>
                    <a:pt x="432" y="346"/>
                  </a:cubicBezTo>
                  <a:close/>
                  <a:moveTo>
                    <a:pt x="50" y="291"/>
                  </a:moveTo>
                  <a:cubicBezTo>
                    <a:pt x="56" y="293"/>
                    <a:pt x="64" y="297"/>
                    <a:pt x="69" y="295"/>
                  </a:cubicBezTo>
                  <a:cubicBezTo>
                    <a:pt x="75" y="293"/>
                    <a:pt x="83" y="283"/>
                    <a:pt x="82" y="278"/>
                  </a:cubicBezTo>
                  <a:cubicBezTo>
                    <a:pt x="80" y="264"/>
                    <a:pt x="77" y="250"/>
                    <a:pt x="69" y="239"/>
                  </a:cubicBezTo>
                  <a:cubicBezTo>
                    <a:pt x="62" y="227"/>
                    <a:pt x="52" y="229"/>
                    <a:pt x="41" y="239"/>
                  </a:cubicBezTo>
                  <a:cubicBezTo>
                    <a:pt x="63" y="244"/>
                    <a:pt x="75" y="258"/>
                    <a:pt x="70" y="277"/>
                  </a:cubicBezTo>
                  <a:cubicBezTo>
                    <a:pt x="69" y="282"/>
                    <a:pt x="59" y="285"/>
                    <a:pt x="50" y="291"/>
                  </a:cubicBezTo>
                  <a:close/>
                  <a:moveTo>
                    <a:pt x="800" y="198"/>
                  </a:moveTo>
                  <a:cubicBezTo>
                    <a:pt x="790" y="199"/>
                    <a:pt x="776" y="197"/>
                    <a:pt x="773" y="202"/>
                  </a:cubicBezTo>
                  <a:cubicBezTo>
                    <a:pt x="766" y="213"/>
                    <a:pt x="764" y="227"/>
                    <a:pt x="762" y="239"/>
                  </a:cubicBezTo>
                  <a:cubicBezTo>
                    <a:pt x="761" y="249"/>
                    <a:pt x="765" y="260"/>
                    <a:pt x="778" y="256"/>
                  </a:cubicBezTo>
                  <a:cubicBezTo>
                    <a:pt x="785" y="254"/>
                    <a:pt x="791" y="246"/>
                    <a:pt x="797" y="241"/>
                  </a:cubicBezTo>
                  <a:cubicBezTo>
                    <a:pt x="796" y="240"/>
                    <a:pt x="795" y="240"/>
                    <a:pt x="794" y="239"/>
                  </a:cubicBezTo>
                  <a:cubicBezTo>
                    <a:pt x="788" y="241"/>
                    <a:pt x="782" y="243"/>
                    <a:pt x="776" y="246"/>
                  </a:cubicBezTo>
                  <a:cubicBezTo>
                    <a:pt x="775" y="238"/>
                    <a:pt x="771" y="229"/>
                    <a:pt x="774" y="224"/>
                  </a:cubicBezTo>
                  <a:cubicBezTo>
                    <a:pt x="779" y="215"/>
                    <a:pt x="789" y="208"/>
                    <a:pt x="800" y="198"/>
                  </a:cubicBezTo>
                  <a:close/>
                  <a:moveTo>
                    <a:pt x="404" y="404"/>
                  </a:moveTo>
                  <a:cubicBezTo>
                    <a:pt x="447" y="382"/>
                    <a:pt x="461" y="384"/>
                    <a:pt x="512" y="409"/>
                  </a:cubicBezTo>
                  <a:cubicBezTo>
                    <a:pt x="495" y="382"/>
                    <a:pt x="470" y="383"/>
                    <a:pt x="448" y="379"/>
                  </a:cubicBezTo>
                  <a:cubicBezTo>
                    <a:pt x="429" y="376"/>
                    <a:pt x="411" y="389"/>
                    <a:pt x="404" y="404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4" name="Freeform 85">
              <a:extLst>
                <a:ext uri="{FF2B5EF4-FFF2-40B4-BE49-F238E27FC236}">
                  <a16:creationId xmlns:a16="http://schemas.microsoft.com/office/drawing/2014/main" id="{66753250-A7F0-4C70-A4AB-B79F8577D0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9" y="3355"/>
              <a:ext cx="901" cy="218"/>
            </a:xfrm>
            <a:custGeom>
              <a:avLst/>
              <a:gdLst>
                <a:gd name="T0" fmla="*/ 621 w 737"/>
                <a:gd name="T1" fmla="*/ 17 h 178"/>
                <a:gd name="T2" fmla="*/ 734 w 737"/>
                <a:gd name="T3" fmla="*/ 53 h 178"/>
                <a:gd name="T4" fmla="*/ 689 w 737"/>
                <a:gd name="T5" fmla="*/ 175 h 178"/>
                <a:gd name="T6" fmla="*/ 301 w 737"/>
                <a:gd name="T7" fmla="*/ 148 h 178"/>
                <a:gd name="T8" fmla="*/ 42 w 737"/>
                <a:gd name="T9" fmla="*/ 176 h 178"/>
                <a:gd name="T10" fmla="*/ 4 w 737"/>
                <a:gd name="T11" fmla="*/ 62 h 178"/>
                <a:gd name="T12" fmla="*/ 368 w 737"/>
                <a:gd name="T13" fmla="*/ 5 h 178"/>
                <a:gd name="T14" fmla="*/ 518 w 737"/>
                <a:gd name="T15" fmla="*/ 120 h 178"/>
                <a:gd name="T16" fmla="*/ 585 w 737"/>
                <a:gd name="T17" fmla="*/ 60 h 178"/>
                <a:gd name="T18" fmla="*/ 518 w 737"/>
                <a:gd name="T19" fmla="*/ 120 h 178"/>
                <a:gd name="T20" fmla="*/ 205 w 737"/>
                <a:gd name="T21" fmla="*/ 125 h 178"/>
                <a:gd name="T22" fmla="*/ 219 w 737"/>
                <a:gd name="T23" fmla="*/ 80 h 178"/>
                <a:gd name="T24" fmla="*/ 169 w 737"/>
                <a:gd name="T25" fmla="*/ 42 h 178"/>
                <a:gd name="T26" fmla="*/ 410 w 737"/>
                <a:gd name="T27" fmla="*/ 121 h 178"/>
                <a:gd name="T28" fmla="*/ 474 w 737"/>
                <a:gd name="T29" fmla="*/ 120 h 178"/>
                <a:gd name="T30" fmla="*/ 455 w 737"/>
                <a:gd name="T31" fmla="*/ 48 h 178"/>
                <a:gd name="T32" fmla="*/ 410 w 737"/>
                <a:gd name="T33" fmla="*/ 121 h 178"/>
                <a:gd name="T34" fmla="*/ 592 w 737"/>
                <a:gd name="T35" fmla="*/ 129 h 178"/>
                <a:gd name="T36" fmla="*/ 663 w 737"/>
                <a:gd name="T37" fmla="*/ 141 h 178"/>
                <a:gd name="T38" fmla="*/ 158 w 737"/>
                <a:gd name="T39" fmla="*/ 131 h 178"/>
                <a:gd name="T40" fmla="*/ 114 w 737"/>
                <a:gd name="T41" fmla="*/ 51 h 178"/>
                <a:gd name="T42" fmla="*/ 88 w 737"/>
                <a:gd name="T43" fmla="*/ 138 h 178"/>
                <a:gd name="T44" fmla="*/ 158 w 737"/>
                <a:gd name="T45" fmla="*/ 131 h 178"/>
                <a:gd name="T46" fmla="*/ 371 w 737"/>
                <a:gd name="T47" fmla="*/ 82 h 178"/>
                <a:gd name="T48" fmla="*/ 327 w 737"/>
                <a:gd name="T49" fmla="*/ 40 h 178"/>
                <a:gd name="T50" fmla="*/ 334 w 737"/>
                <a:gd name="T51" fmla="*/ 120 h 178"/>
                <a:gd name="T52" fmla="*/ 341 w 737"/>
                <a:gd name="T53" fmla="*/ 88 h 178"/>
                <a:gd name="T54" fmla="*/ 255 w 737"/>
                <a:gd name="T55" fmla="*/ 42 h 178"/>
                <a:gd name="T56" fmla="*/ 249 w 737"/>
                <a:gd name="T57" fmla="*/ 106 h 178"/>
                <a:gd name="T58" fmla="*/ 303 w 737"/>
                <a:gd name="T59" fmla="*/ 113 h 178"/>
                <a:gd name="T60" fmla="*/ 300 w 737"/>
                <a:gd name="T61" fmla="*/ 42 h 178"/>
                <a:gd name="T62" fmla="*/ 277 w 737"/>
                <a:gd name="T63" fmla="*/ 109 h 178"/>
                <a:gd name="T64" fmla="*/ 255 w 737"/>
                <a:gd name="T65" fmla="*/ 42 h 178"/>
                <a:gd name="T66" fmla="*/ 501 w 737"/>
                <a:gd name="T67" fmla="*/ 120 h 178"/>
                <a:gd name="T68" fmla="*/ 495 w 737"/>
                <a:gd name="T69" fmla="*/ 3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7" h="178">
                  <a:moveTo>
                    <a:pt x="369" y="0"/>
                  </a:moveTo>
                  <a:cubicBezTo>
                    <a:pt x="453" y="6"/>
                    <a:pt x="537" y="10"/>
                    <a:pt x="621" y="17"/>
                  </a:cubicBezTo>
                  <a:cubicBezTo>
                    <a:pt x="655" y="20"/>
                    <a:pt x="689" y="29"/>
                    <a:pt x="723" y="35"/>
                  </a:cubicBezTo>
                  <a:cubicBezTo>
                    <a:pt x="734" y="37"/>
                    <a:pt x="737" y="41"/>
                    <a:pt x="734" y="53"/>
                  </a:cubicBezTo>
                  <a:cubicBezTo>
                    <a:pt x="727" y="87"/>
                    <a:pt x="721" y="122"/>
                    <a:pt x="716" y="157"/>
                  </a:cubicBezTo>
                  <a:cubicBezTo>
                    <a:pt x="714" y="174"/>
                    <a:pt x="706" y="178"/>
                    <a:pt x="689" y="175"/>
                  </a:cubicBezTo>
                  <a:cubicBezTo>
                    <a:pt x="631" y="167"/>
                    <a:pt x="573" y="156"/>
                    <a:pt x="514" y="152"/>
                  </a:cubicBezTo>
                  <a:cubicBezTo>
                    <a:pt x="443" y="147"/>
                    <a:pt x="372" y="146"/>
                    <a:pt x="301" y="148"/>
                  </a:cubicBezTo>
                  <a:cubicBezTo>
                    <a:pt x="234" y="151"/>
                    <a:pt x="166" y="159"/>
                    <a:pt x="99" y="165"/>
                  </a:cubicBezTo>
                  <a:cubicBezTo>
                    <a:pt x="80" y="167"/>
                    <a:pt x="61" y="172"/>
                    <a:pt x="42" y="176"/>
                  </a:cubicBezTo>
                  <a:cubicBezTo>
                    <a:pt x="31" y="178"/>
                    <a:pt x="25" y="174"/>
                    <a:pt x="23" y="162"/>
                  </a:cubicBezTo>
                  <a:cubicBezTo>
                    <a:pt x="18" y="128"/>
                    <a:pt x="11" y="95"/>
                    <a:pt x="4" y="62"/>
                  </a:cubicBezTo>
                  <a:cubicBezTo>
                    <a:pt x="0" y="39"/>
                    <a:pt x="2" y="36"/>
                    <a:pt x="25" y="32"/>
                  </a:cubicBezTo>
                  <a:cubicBezTo>
                    <a:pt x="139" y="11"/>
                    <a:pt x="253" y="0"/>
                    <a:pt x="368" y="5"/>
                  </a:cubicBezTo>
                  <a:cubicBezTo>
                    <a:pt x="368" y="3"/>
                    <a:pt x="368" y="2"/>
                    <a:pt x="369" y="0"/>
                  </a:cubicBezTo>
                  <a:close/>
                  <a:moveTo>
                    <a:pt x="518" y="120"/>
                  </a:moveTo>
                  <a:cubicBezTo>
                    <a:pt x="543" y="122"/>
                    <a:pt x="567" y="132"/>
                    <a:pt x="584" y="106"/>
                  </a:cubicBezTo>
                  <a:cubicBezTo>
                    <a:pt x="594" y="92"/>
                    <a:pt x="595" y="75"/>
                    <a:pt x="585" y="60"/>
                  </a:cubicBezTo>
                  <a:cubicBezTo>
                    <a:pt x="570" y="37"/>
                    <a:pt x="547" y="43"/>
                    <a:pt x="524" y="41"/>
                  </a:cubicBezTo>
                  <a:cubicBezTo>
                    <a:pt x="522" y="68"/>
                    <a:pt x="520" y="93"/>
                    <a:pt x="518" y="120"/>
                  </a:cubicBezTo>
                  <a:close/>
                  <a:moveTo>
                    <a:pt x="174" y="130"/>
                  </a:moveTo>
                  <a:cubicBezTo>
                    <a:pt x="186" y="128"/>
                    <a:pt x="196" y="129"/>
                    <a:pt x="205" y="125"/>
                  </a:cubicBezTo>
                  <a:cubicBezTo>
                    <a:pt x="215" y="121"/>
                    <a:pt x="227" y="115"/>
                    <a:pt x="230" y="108"/>
                  </a:cubicBezTo>
                  <a:cubicBezTo>
                    <a:pt x="232" y="100"/>
                    <a:pt x="223" y="89"/>
                    <a:pt x="219" y="80"/>
                  </a:cubicBezTo>
                  <a:cubicBezTo>
                    <a:pt x="219" y="72"/>
                    <a:pt x="222" y="55"/>
                    <a:pt x="218" y="54"/>
                  </a:cubicBezTo>
                  <a:cubicBezTo>
                    <a:pt x="204" y="48"/>
                    <a:pt x="187" y="46"/>
                    <a:pt x="169" y="42"/>
                  </a:cubicBezTo>
                  <a:cubicBezTo>
                    <a:pt x="171" y="74"/>
                    <a:pt x="172" y="100"/>
                    <a:pt x="174" y="130"/>
                  </a:cubicBezTo>
                  <a:close/>
                  <a:moveTo>
                    <a:pt x="410" y="121"/>
                  </a:moveTo>
                  <a:cubicBezTo>
                    <a:pt x="433" y="116"/>
                    <a:pt x="417" y="96"/>
                    <a:pt x="426" y="86"/>
                  </a:cubicBezTo>
                  <a:cubicBezTo>
                    <a:pt x="455" y="76"/>
                    <a:pt x="446" y="122"/>
                    <a:pt x="474" y="120"/>
                  </a:cubicBezTo>
                  <a:cubicBezTo>
                    <a:pt x="466" y="106"/>
                    <a:pt x="460" y="95"/>
                    <a:pt x="456" y="88"/>
                  </a:cubicBezTo>
                  <a:cubicBezTo>
                    <a:pt x="456" y="71"/>
                    <a:pt x="461" y="52"/>
                    <a:pt x="455" y="48"/>
                  </a:cubicBezTo>
                  <a:cubicBezTo>
                    <a:pt x="444" y="40"/>
                    <a:pt x="427" y="40"/>
                    <a:pt x="410" y="36"/>
                  </a:cubicBezTo>
                  <a:cubicBezTo>
                    <a:pt x="410" y="67"/>
                    <a:pt x="410" y="93"/>
                    <a:pt x="410" y="121"/>
                  </a:cubicBezTo>
                  <a:close/>
                  <a:moveTo>
                    <a:pt x="637" y="49"/>
                  </a:moveTo>
                  <a:cubicBezTo>
                    <a:pt x="620" y="79"/>
                    <a:pt x="606" y="104"/>
                    <a:pt x="592" y="129"/>
                  </a:cubicBezTo>
                  <a:cubicBezTo>
                    <a:pt x="592" y="131"/>
                    <a:pt x="593" y="133"/>
                    <a:pt x="593" y="135"/>
                  </a:cubicBezTo>
                  <a:cubicBezTo>
                    <a:pt x="618" y="118"/>
                    <a:pt x="642" y="113"/>
                    <a:pt x="663" y="141"/>
                  </a:cubicBezTo>
                  <a:cubicBezTo>
                    <a:pt x="655" y="111"/>
                    <a:pt x="656" y="80"/>
                    <a:pt x="637" y="49"/>
                  </a:cubicBezTo>
                  <a:close/>
                  <a:moveTo>
                    <a:pt x="158" y="131"/>
                  </a:moveTo>
                  <a:cubicBezTo>
                    <a:pt x="159" y="129"/>
                    <a:pt x="159" y="127"/>
                    <a:pt x="160" y="126"/>
                  </a:cubicBezTo>
                  <a:cubicBezTo>
                    <a:pt x="145" y="101"/>
                    <a:pt x="130" y="76"/>
                    <a:pt x="114" y="51"/>
                  </a:cubicBezTo>
                  <a:cubicBezTo>
                    <a:pt x="112" y="51"/>
                    <a:pt x="110" y="52"/>
                    <a:pt x="107" y="52"/>
                  </a:cubicBezTo>
                  <a:cubicBezTo>
                    <a:pt x="101" y="81"/>
                    <a:pt x="94" y="110"/>
                    <a:pt x="88" y="138"/>
                  </a:cubicBezTo>
                  <a:cubicBezTo>
                    <a:pt x="89" y="140"/>
                    <a:pt x="91" y="143"/>
                    <a:pt x="92" y="145"/>
                  </a:cubicBezTo>
                  <a:cubicBezTo>
                    <a:pt x="109" y="111"/>
                    <a:pt x="133" y="117"/>
                    <a:pt x="158" y="131"/>
                  </a:cubicBezTo>
                  <a:close/>
                  <a:moveTo>
                    <a:pt x="391" y="120"/>
                  </a:moveTo>
                  <a:cubicBezTo>
                    <a:pt x="384" y="106"/>
                    <a:pt x="377" y="94"/>
                    <a:pt x="371" y="82"/>
                  </a:cubicBezTo>
                  <a:cubicBezTo>
                    <a:pt x="376" y="72"/>
                    <a:pt x="380" y="58"/>
                    <a:pt x="376" y="50"/>
                  </a:cubicBezTo>
                  <a:cubicBezTo>
                    <a:pt x="365" y="32"/>
                    <a:pt x="346" y="40"/>
                    <a:pt x="327" y="40"/>
                  </a:cubicBezTo>
                  <a:cubicBezTo>
                    <a:pt x="327" y="65"/>
                    <a:pt x="327" y="88"/>
                    <a:pt x="328" y="111"/>
                  </a:cubicBezTo>
                  <a:cubicBezTo>
                    <a:pt x="328" y="114"/>
                    <a:pt x="332" y="117"/>
                    <a:pt x="334" y="120"/>
                  </a:cubicBezTo>
                  <a:cubicBezTo>
                    <a:pt x="336" y="117"/>
                    <a:pt x="340" y="114"/>
                    <a:pt x="340" y="110"/>
                  </a:cubicBezTo>
                  <a:cubicBezTo>
                    <a:pt x="341" y="102"/>
                    <a:pt x="341" y="95"/>
                    <a:pt x="341" y="88"/>
                  </a:cubicBezTo>
                  <a:cubicBezTo>
                    <a:pt x="373" y="76"/>
                    <a:pt x="364" y="122"/>
                    <a:pt x="391" y="120"/>
                  </a:cubicBezTo>
                  <a:close/>
                  <a:moveTo>
                    <a:pt x="255" y="42"/>
                  </a:moveTo>
                  <a:cubicBezTo>
                    <a:pt x="253" y="42"/>
                    <a:pt x="250" y="42"/>
                    <a:pt x="248" y="42"/>
                  </a:cubicBezTo>
                  <a:cubicBezTo>
                    <a:pt x="248" y="63"/>
                    <a:pt x="246" y="85"/>
                    <a:pt x="249" y="106"/>
                  </a:cubicBezTo>
                  <a:cubicBezTo>
                    <a:pt x="250" y="113"/>
                    <a:pt x="264" y="122"/>
                    <a:pt x="272" y="123"/>
                  </a:cubicBezTo>
                  <a:cubicBezTo>
                    <a:pt x="282" y="124"/>
                    <a:pt x="302" y="118"/>
                    <a:pt x="303" y="113"/>
                  </a:cubicBezTo>
                  <a:cubicBezTo>
                    <a:pt x="306" y="90"/>
                    <a:pt x="304" y="66"/>
                    <a:pt x="305" y="42"/>
                  </a:cubicBezTo>
                  <a:cubicBezTo>
                    <a:pt x="303" y="42"/>
                    <a:pt x="302" y="42"/>
                    <a:pt x="300" y="42"/>
                  </a:cubicBezTo>
                  <a:cubicBezTo>
                    <a:pt x="300" y="51"/>
                    <a:pt x="300" y="59"/>
                    <a:pt x="300" y="67"/>
                  </a:cubicBezTo>
                  <a:cubicBezTo>
                    <a:pt x="300" y="100"/>
                    <a:pt x="295" y="110"/>
                    <a:pt x="277" y="109"/>
                  </a:cubicBezTo>
                  <a:cubicBezTo>
                    <a:pt x="260" y="109"/>
                    <a:pt x="256" y="101"/>
                    <a:pt x="256" y="68"/>
                  </a:cubicBezTo>
                  <a:cubicBezTo>
                    <a:pt x="256" y="59"/>
                    <a:pt x="255" y="50"/>
                    <a:pt x="255" y="42"/>
                  </a:cubicBezTo>
                  <a:close/>
                  <a:moveTo>
                    <a:pt x="491" y="120"/>
                  </a:moveTo>
                  <a:cubicBezTo>
                    <a:pt x="494" y="120"/>
                    <a:pt x="497" y="120"/>
                    <a:pt x="501" y="120"/>
                  </a:cubicBezTo>
                  <a:cubicBezTo>
                    <a:pt x="501" y="93"/>
                    <a:pt x="501" y="66"/>
                    <a:pt x="501" y="39"/>
                  </a:cubicBezTo>
                  <a:cubicBezTo>
                    <a:pt x="499" y="39"/>
                    <a:pt x="497" y="39"/>
                    <a:pt x="495" y="39"/>
                  </a:cubicBezTo>
                  <a:cubicBezTo>
                    <a:pt x="494" y="66"/>
                    <a:pt x="493" y="93"/>
                    <a:pt x="491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5" name="Freeform 86">
              <a:extLst>
                <a:ext uri="{FF2B5EF4-FFF2-40B4-BE49-F238E27FC236}">
                  <a16:creationId xmlns:a16="http://schemas.microsoft.com/office/drawing/2014/main" id="{D63749C5-4FC5-4026-950B-6B8D7540E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422"/>
              <a:ext cx="441" cy="387"/>
            </a:xfrm>
            <a:custGeom>
              <a:avLst/>
              <a:gdLst>
                <a:gd name="T0" fmla="*/ 25 w 360"/>
                <a:gd name="T1" fmla="*/ 316 h 316"/>
                <a:gd name="T2" fmla="*/ 6 w 360"/>
                <a:gd name="T3" fmla="*/ 280 h 316"/>
                <a:gd name="T4" fmla="*/ 50 w 360"/>
                <a:gd name="T5" fmla="*/ 149 h 316"/>
                <a:gd name="T6" fmla="*/ 222 w 360"/>
                <a:gd name="T7" fmla="*/ 17 h 316"/>
                <a:gd name="T8" fmla="*/ 340 w 360"/>
                <a:gd name="T9" fmla="*/ 2 h 316"/>
                <a:gd name="T10" fmla="*/ 359 w 360"/>
                <a:gd name="T11" fmla="*/ 20 h 316"/>
                <a:gd name="T12" fmla="*/ 354 w 360"/>
                <a:gd name="T13" fmla="*/ 93 h 316"/>
                <a:gd name="T14" fmla="*/ 318 w 360"/>
                <a:gd name="T15" fmla="*/ 115 h 316"/>
                <a:gd name="T16" fmla="*/ 249 w 360"/>
                <a:gd name="T17" fmla="*/ 112 h 316"/>
                <a:gd name="T18" fmla="*/ 138 w 360"/>
                <a:gd name="T19" fmla="*/ 161 h 316"/>
                <a:gd name="T20" fmla="*/ 66 w 360"/>
                <a:gd name="T21" fmla="*/ 263 h 316"/>
                <a:gd name="T22" fmla="*/ 25 w 360"/>
                <a:gd name="T23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0" h="316">
                  <a:moveTo>
                    <a:pt x="25" y="316"/>
                  </a:moveTo>
                  <a:cubicBezTo>
                    <a:pt x="4" y="308"/>
                    <a:pt x="0" y="297"/>
                    <a:pt x="6" y="280"/>
                  </a:cubicBezTo>
                  <a:cubicBezTo>
                    <a:pt x="21" y="236"/>
                    <a:pt x="31" y="191"/>
                    <a:pt x="50" y="149"/>
                  </a:cubicBezTo>
                  <a:cubicBezTo>
                    <a:pt x="82" y="74"/>
                    <a:pt x="145" y="34"/>
                    <a:pt x="222" y="17"/>
                  </a:cubicBezTo>
                  <a:cubicBezTo>
                    <a:pt x="261" y="9"/>
                    <a:pt x="301" y="7"/>
                    <a:pt x="340" y="2"/>
                  </a:cubicBezTo>
                  <a:cubicBezTo>
                    <a:pt x="354" y="0"/>
                    <a:pt x="360" y="6"/>
                    <a:pt x="359" y="20"/>
                  </a:cubicBezTo>
                  <a:cubicBezTo>
                    <a:pt x="357" y="44"/>
                    <a:pt x="358" y="69"/>
                    <a:pt x="354" y="93"/>
                  </a:cubicBezTo>
                  <a:cubicBezTo>
                    <a:pt x="351" y="111"/>
                    <a:pt x="333" y="114"/>
                    <a:pt x="318" y="115"/>
                  </a:cubicBezTo>
                  <a:cubicBezTo>
                    <a:pt x="295" y="115"/>
                    <a:pt x="272" y="111"/>
                    <a:pt x="249" y="112"/>
                  </a:cubicBezTo>
                  <a:cubicBezTo>
                    <a:pt x="206" y="114"/>
                    <a:pt x="166" y="125"/>
                    <a:pt x="138" y="161"/>
                  </a:cubicBezTo>
                  <a:cubicBezTo>
                    <a:pt x="113" y="194"/>
                    <a:pt x="91" y="229"/>
                    <a:pt x="66" y="263"/>
                  </a:cubicBezTo>
                  <a:cubicBezTo>
                    <a:pt x="53" y="281"/>
                    <a:pt x="38" y="299"/>
                    <a:pt x="25" y="316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6" name="Freeform 87">
              <a:extLst>
                <a:ext uri="{FF2B5EF4-FFF2-40B4-BE49-F238E27FC236}">
                  <a16:creationId xmlns:a16="http://schemas.microsoft.com/office/drawing/2014/main" id="{1FFA63B9-B92D-4474-B8CB-43B3660DF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2424"/>
              <a:ext cx="401" cy="344"/>
            </a:xfrm>
            <a:custGeom>
              <a:avLst/>
              <a:gdLst>
                <a:gd name="T0" fmla="*/ 328 w 328"/>
                <a:gd name="T1" fmla="*/ 250 h 281"/>
                <a:gd name="T2" fmla="*/ 295 w 328"/>
                <a:gd name="T3" fmla="*/ 281 h 281"/>
                <a:gd name="T4" fmla="*/ 258 w 328"/>
                <a:gd name="T5" fmla="*/ 237 h 281"/>
                <a:gd name="T6" fmla="*/ 205 w 328"/>
                <a:gd name="T7" fmla="*/ 153 h 281"/>
                <a:gd name="T8" fmla="*/ 92 w 328"/>
                <a:gd name="T9" fmla="*/ 105 h 281"/>
                <a:gd name="T10" fmla="*/ 31 w 328"/>
                <a:gd name="T11" fmla="*/ 113 h 281"/>
                <a:gd name="T12" fmla="*/ 0 w 328"/>
                <a:gd name="T13" fmla="*/ 83 h 281"/>
                <a:gd name="T14" fmla="*/ 4 w 328"/>
                <a:gd name="T15" fmla="*/ 1 h 281"/>
                <a:gd name="T16" fmla="*/ 185 w 328"/>
                <a:gd name="T17" fmla="*/ 42 h 281"/>
                <a:gd name="T18" fmla="*/ 328 w 328"/>
                <a:gd name="T19" fmla="*/ 25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281">
                  <a:moveTo>
                    <a:pt x="328" y="250"/>
                  </a:moveTo>
                  <a:cubicBezTo>
                    <a:pt x="318" y="259"/>
                    <a:pt x="309" y="268"/>
                    <a:pt x="295" y="281"/>
                  </a:cubicBezTo>
                  <a:cubicBezTo>
                    <a:pt x="282" y="266"/>
                    <a:pt x="269" y="252"/>
                    <a:pt x="258" y="237"/>
                  </a:cubicBezTo>
                  <a:cubicBezTo>
                    <a:pt x="239" y="209"/>
                    <a:pt x="224" y="180"/>
                    <a:pt x="205" y="153"/>
                  </a:cubicBezTo>
                  <a:cubicBezTo>
                    <a:pt x="178" y="114"/>
                    <a:pt x="138" y="100"/>
                    <a:pt x="92" y="105"/>
                  </a:cubicBezTo>
                  <a:cubicBezTo>
                    <a:pt x="71" y="108"/>
                    <a:pt x="51" y="112"/>
                    <a:pt x="31" y="113"/>
                  </a:cubicBezTo>
                  <a:cubicBezTo>
                    <a:pt x="9" y="114"/>
                    <a:pt x="0" y="104"/>
                    <a:pt x="0" y="83"/>
                  </a:cubicBezTo>
                  <a:cubicBezTo>
                    <a:pt x="0" y="56"/>
                    <a:pt x="3" y="30"/>
                    <a:pt x="4" y="1"/>
                  </a:cubicBezTo>
                  <a:cubicBezTo>
                    <a:pt x="67" y="0"/>
                    <a:pt x="129" y="11"/>
                    <a:pt x="185" y="42"/>
                  </a:cubicBezTo>
                  <a:cubicBezTo>
                    <a:pt x="256" y="81"/>
                    <a:pt x="295" y="150"/>
                    <a:pt x="328" y="250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7" name="Freeform 88">
              <a:extLst>
                <a:ext uri="{FF2B5EF4-FFF2-40B4-BE49-F238E27FC236}">
                  <a16:creationId xmlns:a16="http://schemas.microsoft.com/office/drawing/2014/main" id="{491C51D8-625F-49DA-AF10-79841C88D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3217"/>
              <a:ext cx="539" cy="141"/>
            </a:xfrm>
            <a:custGeom>
              <a:avLst/>
              <a:gdLst>
                <a:gd name="T0" fmla="*/ 225 w 441"/>
                <a:gd name="T1" fmla="*/ 81 h 115"/>
                <a:gd name="T2" fmla="*/ 238 w 441"/>
                <a:gd name="T3" fmla="*/ 100 h 115"/>
                <a:gd name="T4" fmla="*/ 261 w 441"/>
                <a:gd name="T5" fmla="*/ 76 h 115"/>
                <a:gd name="T6" fmla="*/ 306 w 441"/>
                <a:gd name="T7" fmla="*/ 84 h 115"/>
                <a:gd name="T8" fmla="*/ 308 w 441"/>
                <a:gd name="T9" fmla="*/ 54 h 115"/>
                <a:gd name="T10" fmla="*/ 349 w 441"/>
                <a:gd name="T11" fmla="*/ 34 h 115"/>
                <a:gd name="T12" fmla="*/ 338 w 441"/>
                <a:gd name="T13" fmla="*/ 17 h 115"/>
                <a:gd name="T14" fmla="*/ 441 w 441"/>
                <a:gd name="T15" fmla="*/ 115 h 115"/>
                <a:gd name="T16" fmla="*/ 0 w 441"/>
                <a:gd name="T17" fmla="*/ 113 h 115"/>
                <a:gd name="T18" fmla="*/ 104 w 441"/>
                <a:gd name="T19" fmla="*/ 19 h 115"/>
                <a:gd name="T20" fmla="*/ 98 w 441"/>
                <a:gd name="T21" fmla="*/ 37 h 115"/>
                <a:gd name="T22" fmla="*/ 123 w 441"/>
                <a:gd name="T23" fmla="*/ 86 h 115"/>
                <a:gd name="T24" fmla="*/ 175 w 441"/>
                <a:gd name="T25" fmla="*/ 78 h 115"/>
                <a:gd name="T26" fmla="*/ 192 w 441"/>
                <a:gd name="T27" fmla="*/ 101 h 115"/>
                <a:gd name="T28" fmla="*/ 226 w 441"/>
                <a:gd name="T29" fmla="*/ 82 h 115"/>
                <a:gd name="T30" fmla="*/ 225 w 441"/>
                <a:gd name="T31" fmla="*/ 8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115">
                  <a:moveTo>
                    <a:pt x="225" y="81"/>
                  </a:moveTo>
                  <a:cubicBezTo>
                    <a:pt x="229" y="87"/>
                    <a:pt x="233" y="93"/>
                    <a:pt x="238" y="100"/>
                  </a:cubicBezTo>
                  <a:cubicBezTo>
                    <a:pt x="246" y="91"/>
                    <a:pt x="254" y="83"/>
                    <a:pt x="261" y="76"/>
                  </a:cubicBezTo>
                  <a:cubicBezTo>
                    <a:pt x="276" y="79"/>
                    <a:pt x="290" y="81"/>
                    <a:pt x="306" y="84"/>
                  </a:cubicBezTo>
                  <a:cubicBezTo>
                    <a:pt x="307" y="72"/>
                    <a:pt x="308" y="62"/>
                    <a:pt x="308" y="54"/>
                  </a:cubicBezTo>
                  <a:cubicBezTo>
                    <a:pt x="323" y="47"/>
                    <a:pt x="335" y="41"/>
                    <a:pt x="349" y="34"/>
                  </a:cubicBezTo>
                  <a:cubicBezTo>
                    <a:pt x="344" y="27"/>
                    <a:pt x="341" y="22"/>
                    <a:pt x="338" y="17"/>
                  </a:cubicBezTo>
                  <a:cubicBezTo>
                    <a:pt x="362" y="0"/>
                    <a:pt x="426" y="61"/>
                    <a:pt x="441" y="115"/>
                  </a:cubicBezTo>
                  <a:cubicBezTo>
                    <a:pt x="294" y="102"/>
                    <a:pt x="147" y="103"/>
                    <a:pt x="0" y="113"/>
                  </a:cubicBezTo>
                  <a:cubicBezTo>
                    <a:pt x="12" y="61"/>
                    <a:pt x="56" y="21"/>
                    <a:pt x="104" y="19"/>
                  </a:cubicBezTo>
                  <a:cubicBezTo>
                    <a:pt x="102" y="25"/>
                    <a:pt x="100" y="31"/>
                    <a:pt x="98" y="37"/>
                  </a:cubicBezTo>
                  <a:cubicBezTo>
                    <a:pt x="133" y="53"/>
                    <a:pt x="133" y="53"/>
                    <a:pt x="123" y="86"/>
                  </a:cubicBezTo>
                  <a:cubicBezTo>
                    <a:pt x="141" y="83"/>
                    <a:pt x="157" y="80"/>
                    <a:pt x="175" y="78"/>
                  </a:cubicBezTo>
                  <a:cubicBezTo>
                    <a:pt x="180" y="84"/>
                    <a:pt x="186" y="92"/>
                    <a:pt x="192" y="101"/>
                  </a:cubicBezTo>
                  <a:cubicBezTo>
                    <a:pt x="204" y="94"/>
                    <a:pt x="215" y="88"/>
                    <a:pt x="226" y="82"/>
                  </a:cubicBezTo>
                  <a:lnTo>
                    <a:pt x="225" y="81"/>
                  </a:lnTo>
                  <a:close/>
                </a:path>
              </a:pathLst>
            </a:custGeom>
            <a:solidFill>
              <a:srgbClr val="A17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8" name="Freeform 89">
              <a:extLst>
                <a:ext uri="{FF2B5EF4-FFF2-40B4-BE49-F238E27FC236}">
                  <a16:creationId xmlns:a16="http://schemas.microsoft.com/office/drawing/2014/main" id="{7660098B-C4C5-4614-B199-4C69719E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2908"/>
              <a:ext cx="219" cy="217"/>
            </a:xfrm>
            <a:custGeom>
              <a:avLst/>
              <a:gdLst>
                <a:gd name="T0" fmla="*/ 97 w 179"/>
                <a:gd name="T1" fmla="*/ 0 h 178"/>
                <a:gd name="T2" fmla="*/ 145 w 179"/>
                <a:gd name="T3" fmla="*/ 24 h 178"/>
                <a:gd name="T4" fmla="*/ 152 w 179"/>
                <a:gd name="T5" fmla="*/ 19 h 178"/>
                <a:gd name="T6" fmla="*/ 176 w 179"/>
                <a:gd name="T7" fmla="*/ 155 h 178"/>
                <a:gd name="T8" fmla="*/ 156 w 179"/>
                <a:gd name="T9" fmla="*/ 175 h 178"/>
                <a:gd name="T10" fmla="*/ 41 w 179"/>
                <a:gd name="T11" fmla="*/ 175 h 178"/>
                <a:gd name="T12" fmla="*/ 0 w 179"/>
                <a:gd name="T13" fmla="*/ 178 h 178"/>
                <a:gd name="T14" fmla="*/ 97 w 179"/>
                <a:gd name="T1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78">
                  <a:moveTo>
                    <a:pt x="97" y="0"/>
                  </a:moveTo>
                  <a:cubicBezTo>
                    <a:pt x="113" y="8"/>
                    <a:pt x="129" y="16"/>
                    <a:pt x="145" y="24"/>
                  </a:cubicBezTo>
                  <a:cubicBezTo>
                    <a:pt x="147" y="22"/>
                    <a:pt x="150" y="21"/>
                    <a:pt x="152" y="19"/>
                  </a:cubicBezTo>
                  <a:cubicBezTo>
                    <a:pt x="160" y="64"/>
                    <a:pt x="168" y="110"/>
                    <a:pt x="176" y="155"/>
                  </a:cubicBezTo>
                  <a:cubicBezTo>
                    <a:pt x="179" y="171"/>
                    <a:pt x="171" y="176"/>
                    <a:pt x="156" y="175"/>
                  </a:cubicBezTo>
                  <a:cubicBezTo>
                    <a:pt x="118" y="175"/>
                    <a:pt x="79" y="174"/>
                    <a:pt x="41" y="175"/>
                  </a:cubicBezTo>
                  <a:cubicBezTo>
                    <a:pt x="28" y="175"/>
                    <a:pt x="15" y="178"/>
                    <a:pt x="0" y="178"/>
                  </a:cubicBezTo>
                  <a:cubicBezTo>
                    <a:pt x="62" y="133"/>
                    <a:pt x="79" y="65"/>
                    <a:pt x="97" y="0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9" name="Freeform 90">
              <a:extLst>
                <a:ext uri="{FF2B5EF4-FFF2-40B4-BE49-F238E27FC236}">
                  <a16:creationId xmlns:a16="http://schemas.microsoft.com/office/drawing/2014/main" id="{E9835BB4-4911-4716-8694-7D4DB61D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2943"/>
              <a:ext cx="214" cy="189"/>
            </a:xfrm>
            <a:custGeom>
              <a:avLst/>
              <a:gdLst>
                <a:gd name="T0" fmla="*/ 175 w 175"/>
                <a:gd name="T1" fmla="*/ 146 h 154"/>
                <a:gd name="T2" fmla="*/ 69 w 175"/>
                <a:gd name="T3" fmla="*/ 146 h 154"/>
                <a:gd name="T4" fmla="*/ 24 w 175"/>
                <a:gd name="T5" fmla="*/ 152 h 154"/>
                <a:gd name="T6" fmla="*/ 1 w 175"/>
                <a:gd name="T7" fmla="*/ 130 h 154"/>
                <a:gd name="T8" fmla="*/ 7 w 175"/>
                <a:gd name="T9" fmla="*/ 39 h 154"/>
                <a:gd name="T10" fmla="*/ 60 w 175"/>
                <a:gd name="T11" fmla="*/ 0 h 154"/>
                <a:gd name="T12" fmla="*/ 175 w 175"/>
                <a:gd name="T13" fmla="*/ 1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46"/>
                  </a:moveTo>
                  <a:cubicBezTo>
                    <a:pt x="137" y="146"/>
                    <a:pt x="103" y="146"/>
                    <a:pt x="69" y="146"/>
                  </a:cubicBezTo>
                  <a:cubicBezTo>
                    <a:pt x="54" y="147"/>
                    <a:pt x="39" y="150"/>
                    <a:pt x="24" y="152"/>
                  </a:cubicBezTo>
                  <a:cubicBezTo>
                    <a:pt x="7" y="154"/>
                    <a:pt x="0" y="146"/>
                    <a:pt x="1" y="130"/>
                  </a:cubicBezTo>
                  <a:cubicBezTo>
                    <a:pt x="3" y="97"/>
                    <a:pt x="5" y="64"/>
                    <a:pt x="7" y="39"/>
                  </a:cubicBezTo>
                  <a:cubicBezTo>
                    <a:pt x="28" y="23"/>
                    <a:pt x="43" y="12"/>
                    <a:pt x="60" y="0"/>
                  </a:cubicBezTo>
                  <a:cubicBezTo>
                    <a:pt x="84" y="56"/>
                    <a:pt x="113" y="112"/>
                    <a:pt x="175" y="146"/>
                  </a:cubicBezTo>
                  <a:close/>
                </a:path>
              </a:pathLst>
            </a:custGeom>
            <a:solidFill>
              <a:srgbClr val="F2D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0" name="Freeform 91">
              <a:extLst>
                <a:ext uri="{FF2B5EF4-FFF2-40B4-BE49-F238E27FC236}">
                  <a16:creationId xmlns:a16="http://schemas.microsoft.com/office/drawing/2014/main" id="{B1753E1E-249C-4CEF-B2B9-0AE1FB2EF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3344"/>
              <a:ext cx="198" cy="238"/>
            </a:xfrm>
            <a:custGeom>
              <a:avLst/>
              <a:gdLst>
                <a:gd name="T0" fmla="*/ 86 w 162"/>
                <a:gd name="T1" fmla="*/ 99 h 194"/>
                <a:gd name="T2" fmla="*/ 0 w 162"/>
                <a:gd name="T3" fmla="*/ 54 h 194"/>
                <a:gd name="T4" fmla="*/ 2 w 162"/>
                <a:gd name="T5" fmla="*/ 48 h 194"/>
                <a:gd name="T6" fmla="*/ 162 w 162"/>
                <a:gd name="T7" fmla="*/ 0 h 194"/>
                <a:gd name="T8" fmla="*/ 120 w 162"/>
                <a:gd name="T9" fmla="*/ 28 h 194"/>
                <a:gd name="T10" fmla="*/ 112 w 162"/>
                <a:gd name="T11" fmla="*/ 52 h 194"/>
                <a:gd name="T12" fmla="*/ 129 w 162"/>
                <a:gd name="T13" fmla="*/ 138 h 194"/>
                <a:gd name="T14" fmla="*/ 116 w 162"/>
                <a:gd name="T15" fmla="*/ 160 h 194"/>
                <a:gd name="T16" fmla="*/ 25 w 162"/>
                <a:gd name="T17" fmla="*/ 194 h 194"/>
                <a:gd name="T18" fmla="*/ 86 w 162"/>
                <a:gd name="T19" fmla="*/ 9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94">
                  <a:moveTo>
                    <a:pt x="86" y="99"/>
                  </a:moveTo>
                  <a:cubicBezTo>
                    <a:pt x="58" y="84"/>
                    <a:pt x="29" y="69"/>
                    <a:pt x="0" y="54"/>
                  </a:cubicBezTo>
                  <a:cubicBezTo>
                    <a:pt x="1" y="52"/>
                    <a:pt x="1" y="50"/>
                    <a:pt x="2" y="48"/>
                  </a:cubicBezTo>
                  <a:cubicBezTo>
                    <a:pt x="51" y="26"/>
                    <a:pt x="99" y="0"/>
                    <a:pt x="162" y="0"/>
                  </a:cubicBezTo>
                  <a:cubicBezTo>
                    <a:pt x="145" y="11"/>
                    <a:pt x="133" y="20"/>
                    <a:pt x="120" y="28"/>
                  </a:cubicBezTo>
                  <a:cubicBezTo>
                    <a:pt x="111" y="34"/>
                    <a:pt x="109" y="41"/>
                    <a:pt x="112" y="52"/>
                  </a:cubicBezTo>
                  <a:cubicBezTo>
                    <a:pt x="119" y="80"/>
                    <a:pt x="123" y="109"/>
                    <a:pt x="129" y="138"/>
                  </a:cubicBezTo>
                  <a:cubicBezTo>
                    <a:pt x="131" y="149"/>
                    <a:pt x="129" y="155"/>
                    <a:pt x="116" y="160"/>
                  </a:cubicBezTo>
                  <a:cubicBezTo>
                    <a:pt x="87" y="169"/>
                    <a:pt x="59" y="181"/>
                    <a:pt x="25" y="194"/>
                  </a:cubicBezTo>
                  <a:cubicBezTo>
                    <a:pt x="45" y="157"/>
                    <a:pt x="54" y="119"/>
                    <a:pt x="8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1" name="Freeform 92">
              <a:extLst>
                <a:ext uri="{FF2B5EF4-FFF2-40B4-BE49-F238E27FC236}">
                  <a16:creationId xmlns:a16="http://schemas.microsoft.com/office/drawing/2014/main" id="{6BD5217A-6B2F-4FDC-BE2E-85AD06392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3346"/>
              <a:ext cx="187" cy="235"/>
            </a:xfrm>
            <a:custGeom>
              <a:avLst/>
              <a:gdLst>
                <a:gd name="T0" fmla="*/ 153 w 153"/>
                <a:gd name="T1" fmla="*/ 53 h 192"/>
                <a:gd name="T2" fmla="*/ 67 w 153"/>
                <a:gd name="T3" fmla="*/ 97 h 192"/>
                <a:gd name="T4" fmla="*/ 127 w 153"/>
                <a:gd name="T5" fmla="*/ 192 h 192"/>
                <a:gd name="T6" fmla="*/ 32 w 153"/>
                <a:gd name="T7" fmla="*/ 155 h 192"/>
                <a:gd name="T8" fmla="*/ 26 w 153"/>
                <a:gd name="T9" fmla="*/ 139 h 192"/>
                <a:gd name="T10" fmla="*/ 40 w 153"/>
                <a:gd name="T11" fmla="*/ 59 h 192"/>
                <a:gd name="T12" fmla="*/ 23 w 153"/>
                <a:gd name="T13" fmla="*/ 19 h 192"/>
                <a:gd name="T14" fmla="*/ 0 w 153"/>
                <a:gd name="T15" fmla="*/ 2 h 192"/>
                <a:gd name="T16" fmla="*/ 152 w 153"/>
                <a:gd name="T17" fmla="*/ 46 h 192"/>
                <a:gd name="T18" fmla="*/ 153 w 153"/>
                <a:gd name="T19" fmla="*/ 5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92">
                  <a:moveTo>
                    <a:pt x="153" y="53"/>
                  </a:moveTo>
                  <a:cubicBezTo>
                    <a:pt x="124" y="68"/>
                    <a:pt x="95" y="83"/>
                    <a:pt x="67" y="97"/>
                  </a:cubicBezTo>
                  <a:cubicBezTo>
                    <a:pt x="99" y="117"/>
                    <a:pt x="108" y="156"/>
                    <a:pt x="127" y="192"/>
                  </a:cubicBezTo>
                  <a:cubicBezTo>
                    <a:pt x="93" y="179"/>
                    <a:pt x="62" y="168"/>
                    <a:pt x="32" y="155"/>
                  </a:cubicBezTo>
                  <a:cubicBezTo>
                    <a:pt x="28" y="154"/>
                    <a:pt x="25" y="144"/>
                    <a:pt x="26" y="139"/>
                  </a:cubicBezTo>
                  <a:cubicBezTo>
                    <a:pt x="30" y="112"/>
                    <a:pt x="34" y="85"/>
                    <a:pt x="40" y="59"/>
                  </a:cubicBezTo>
                  <a:cubicBezTo>
                    <a:pt x="45" y="40"/>
                    <a:pt x="42" y="27"/>
                    <a:pt x="23" y="19"/>
                  </a:cubicBezTo>
                  <a:cubicBezTo>
                    <a:pt x="14" y="15"/>
                    <a:pt x="7" y="9"/>
                    <a:pt x="0" y="2"/>
                  </a:cubicBezTo>
                  <a:cubicBezTo>
                    <a:pt x="56" y="0"/>
                    <a:pt x="103" y="26"/>
                    <a:pt x="152" y="46"/>
                  </a:cubicBezTo>
                  <a:cubicBezTo>
                    <a:pt x="152" y="49"/>
                    <a:pt x="152" y="51"/>
                    <a:pt x="15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2" name="Freeform 93">
              <a:extLst>
                <a:ext uri="{FF2B5EF4-FFF2-40B4-BE49-F238E27FC236}">
                  <a16:creationId xmlns:a16="http://schemas.microsoft.com/office/drawing/2014/main" id="{D0FC84C3-C35E-4AE6-9D06-B5D8CA9B4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3181"/>
              <a:ext cx="170" cy="105"/>
            </a:xfrm>
            <a:custGeom>
              <a:avLst/>
              <a:gdLst>
                <a:gd name="T0" fmla="*/ 17 w 139"/>
                <a:gd name="T1" fmla="*/ 35 h 86"/>
                <a:gd name="T2" fmla="*/ 23 w 139"/>
                <a:gd name="T3" fmla="*/ 66 h 86"/>
                <a:gd name="T4" fmla="*/ 28 w 139"/>
                <a:gd name="T5" fmla="*/ 66 h 86"/>
                <a:gd name="T6" fmla="*/ 24 w 139"/>
                <a:gd name="T7" fmla="*/ 0 h 86"/>
                <a:gd name="T8" fmla="*/ 108 w 139"/>
                <a:gd name="T9" fmla="*/ 0 h 86"/>
                <a:gd name="T10" fmla="*/ 111 w 139"/>
                <a:gd name="T11" fmla="*/ 66 h 86"/>
                <a:gd name="T12" fmla="*/ 118 w 139"/>
                <a:gd name="T13" fmla="*/ 65 h 86"/>
                <a:gd name="T14" fmla="*/ 118 w 139"/>
                <a:gd name="T15" fmla="*/ 29 h 86"/>
                <a:gd name="T16" fmla="*/ 139 w 139"/>
                <a:gd name="T17" fmla="*/ 46 h 86"/>
                <a:gd name="T18" fmla="*/ 128 w 139"/>
                <a:gd name="T19" fmla="*/ 72 h 86"/>
                <a:gd name="T20" fmla="*/ 18 w 139"/>
                <a:gd name="T21" fmla="*/ 73 h 86"/>
                <a:gd name="T22" fmla="*/ 17 w 139"/>
                <a:gd name="T23" fmla="*/ 3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86">
                  <a:moveTo>
                    <a:pt x="17" y="35"/>
                  </a:moveTo>
                  <a:cubicBezTo>
                    <a:pt x="19" y="46"/>
                    <a:pt x="21" y="56"/>
                    <a:pt x="23" y="66"/>
                  </a:cubicBezTo>
                  <a:cubicBezTo>
                    <a:pt x="25" y="66"/>
                    <a:pt x="26" y="66"/>
                    <a:pt x="28" y="66"/>
                  </a:cubicBezTo>
                  <a:cubicBezTo>
                    <a:pt x="27" y="45"/>
                    <a:pt x="25" y="24"/>
                    <a:pt x="24" y="0"/>
                  </a:cubicBezTo>
                  <a:cubicBezTo>
                    <a:pt x="51" y="0"/>
                    <a:pt x="79" y="0"/>
                    <a:pt x="108" y="0"/>
                  </a:cubicBezTo>
                  <a:cubicBezTo>
                    <a:pt x="109" y="20"/>
                    <a:pt x="110" y="43"/>
                    <a:pt x="111" y="66"/>
                  </a:cubicBezTo>
                  <a:cubicBezTo>
                    <a:pt x="113" y="66"/>
                    <a:pt x="115" y="66"/>
                    <a:pt x="118" y="65"/>
                  </a:cubicBezTo>
                  <a:cubicBezTo>
                    <a:pt x="118" y="56"/>
                    <a:pt x="118" y="46"/>
                    <a:pt x="118" y="29"/>
                  </a:cubicBezTo>
                  <a:cubicBezTo>
                    <a:pt x="128" y="37"/>
                    <a:pt x="139" y="41"/>
                    <a:pt x="139" y="46"/>
                  </a:cubicBezTo>
                  <a:cubicBezTo>
                    <a:pt x="138" y="55"/>
                    <a:pt x="134" y="69"/>
                    <a:pt x="128" y="72"/>
                  </a:cubicBezTo>
                  <a:cubicBezTo>
                    <a:pt x="92" y="86"/>
                    <a:pt x="54" y="86"/>
                    <a:pt x="18" y="73"/>
                  </a:cubicBezTo>
                  <a:cubicBezTo>
                    <a:pt x="0" y="67"/>
                    <a:pt x="0" y="51"/>
                    <a:pt x="17" y="35"/>
                  </a:cubicBezTo>
                  <a:close/>
                </a:path>
              </a:pathLst>
            </a:custGeom>
            <a:solidFill>
              <a:srgbClr val="F7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3" name="Freeform 94">
              <a:extLst>
                <a:ext uri="{FF2B5EF4-FFF2-40B4-BE49-F238E27FC236}">
                  <a16:creationId xmlns:a16="http://schemas.microsoft.com/office/drawing/2014/main" id="{54D78BC9-B1A2-4A4B-B372-94A9BCB00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3217"/>
              <a:ext cx="54" cy="56"/>
            </a:xfrm>
            <a:custGeom>
              <a:avLst/>
              <a:gdLst>
                <a:gd name="T0" fmla="*/ 44 w 44"/>
                <a:gd name="T1" fmla="*/ 27 h 46"/>
                <a:gd name="T2" fmla="*/ 0 w 44"/>
                <a:gd name="T3" fmla="*/ 36 h 46"/>
                <a:gd name="T4" fmla="*/ 0 w 44"/>
                <a:gd name="T5" fmla="*/ 0 h 46"/>
                <a:gd name="T6" fmla="*/ 44 w 44"/>
                <a:gd name="T7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6">
                  <a:moveTo>
                    <a:pt x="44" y="27"/>
                  </a:moveTo>
                  <a:cubicBezTo>
                    <a:pt x="29" y="46"/>
                    <a:pt x="15" y="44"/>
                    <a:pt x="0" y="36"/>
                  </a:cubicBezTo>
                  <a:cubicBezTo>
                    <a:pt x="0" y="26"/>
                    <a:pt x="0" y="17"/>
                    <a:pt x="0" y="0"/>
                  </a:cubicBezTo>
                  <a:cubicBezTo>
                    <a:pt x="17" y="11"/>
                    <a:pt x="30" y="18"/>
                    <a:pt x="4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4" name="Freeform 95">
              <a:extLst>
                <a:ext uri="{FF2B5EF4-FFF2-40B4-BE49-F238E27FC236}">
                  <a16:creationId xmlns:a16="http://schemas.microsoft.com/office/drawing/2014/main" id="{6350CB13-0B69-40B6-8F5C-703A7B048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227"/>
              <a:ext cx="47" cy="49"/>
            </a:xfrm>
            <a:custGeom>
              <a:avLst/>
              <a:gdLst>
                <a:gd name="T0" fmla="*/ 38 w 38"/>
                <a:gd name="T1" fmla="*/ 1 h 40"/>
                <a:gd name="T2" fmla="*/ 0 w 38"/>
                <a:gd name="T3" fmla="*/ 27 h 40"/>
                <a:gd name="T4" fmla="*/ 38 w 38"/>
                <a:gd name="T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40">
                  <a:moveTo>
                    <a:pt x="38" y="1"/>
                  </a:moveTo>
                  <a:cubicBezTo>
                    <a:pt x="35" y="35"/>
                    <a:pt x="28" y="40"/>
                    <a:pt x="0" y="27"/>
                  </a:cubicBezTo>
                  <a:cubicBezTo>
                    <a:pt x="1" y="2"/>
                    <a:pt x="17" y="0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5" name="Freeform 96">
              <a:extLst>
                <a:ext uri="{FF2B5EF4-FFF2-40B4-BE49-F238E27FC236}">
                  <a16:creationId xmlns:a16="http://schemas.microsoft.com/office/drawing/2014/main" id="{A9949F05-EB93-4C93-9568-2AA061B1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3273"/>
              <a:ext cx="48" cy="41"/>
            </a:xfrm>
            <a:custGeom>
              <a:avLst/>
              <a:gdLst>
                <a:gd name="T0" fmla="*/ 4 w 39"/>
                <a:gd name="T1" fmla="*/ 29 h 33"/>
                <a:gd name="T2" fmla="*/ 18 w 39"/>
                <a:gd name="T3" fmla="*/ 0 h 33"/>
                <a:gd name="T4" fmla="*/ 38 w 39"/>
                <a:gd name="T5" fmla="*/ 16 h 33"/>
                <a:gd name="T6" fmla="*/ 4 w 39"/>
                <a:gd name="T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3">
                  <a:moveTo>
                    <a:pt x="4" y="29"/>
                  </a:moveTo>
                  <a:cubicBezTo>
                    <a:pt x="5" y="16"/>
                    <a:pt x="0" y="0"/>
                    <a:pt x="18" y="0"/>
                  </a:cubicBezTo>
                  <a:cubicBezTo>
                    <a:pt x="25" y="0"/>
                    <a:pt x="39" y="12"/>
                    <a:pt x="38" y="16"/>
                  </a:cubicBezTo>
                  <a:cubicBezTo>
                    <a:pt x="35" y="33"/>
                    <a:pt x="20" y="30"/>
                    <a:pt x="4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6" name="Freeform 97">
              <a:extLst>
                <a:ext uri="{FF2B5EF4-FFF2-40B4-BE49-F238E27FC236}">
                  <a16:creationId xmlns:a16="http://schemas.microsoft.com/office/drawing/2014/main" id="{17E6642D-4330-4B84-8C11-6D237FB6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3291"/>
              <a:ext cx="47" cy="35"/>
            </a:xfrm>
            <a:custGeom>
              <a:avLst/>
              <a:gdLst>
                <a:gd name="T0" fmla="*/ 39 w 39"/>
                <a:gd name="T1" fmla="*/ 0 h 29"/>
                <a:gd name="T2" fmla="*/ 26 w 39"/>
                <a:gd name="T3" fmla="*/ 26 h 29"/>
                <a:gd name="T4" fmla="*/ 13 w 39"/>
                <a:gd name="T5" fmla="*/ 27 h 29"/>
                <a:gd name="T6" fmla="*/ 0 w 39"/>
                <a:gd name="T7" fmla="*/ 0 h 29"/>
                <a:gd name="T8" fmla="*/ 39 w 3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9">
                  <a:moveTo>
                    <a:pt x="39" y="0"/>
                  </a:moveTo>
                  <a:cubicBezTo>
                    <a:pt x="34" y="11"/>
                    <a:pt x="31" y="19"/>
                    <a:pt x="26" y="26"/>
                  </a:cubicBezTo>
                  <a:cubicBezTo>
                    <a:pt x="24" y="28"/>
                    <a:pt x="14" y="29"/>
                    <a:pt x="13" y="27"/>
                  </a:cubicBezTo>
                  <a:cubicBezTo>
                    <a:pt x="8" y="19"/>
                    <a:pt x="5" y="11"/>
                    <a:pt x="0" y="0"/>
                  </a:cubicBezTo>
                  <a:cubicBezTo>
                    <a:pt x="14" y="0"/>
                    <a:pt x="23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7" name="Freeform 98">
              <a:extLst>
                <a:ext uri="{FF2B5EF4-FFF2-40B4-BE49-F238E27FC236}">
                  <a16:creationId xmlns:a16="http://schemas.microsoft.com/office/drawing/2014/main" id="{2DBFA106-6B73-4B95-B251-0AE31AA7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3272"/>
              <a:ext cx="48" cy="39"/>
            </a:xfrm>
            <a:custGeom>
              <a:avLst/>
              <a:gdLst>
                <a:gd name="T0" fmla="*/ 39 w 39"/>
                <a:gd name="T1" fmla="*/ 28 h 32"/>
                <a:gd name="T2" fmla="*/ 0 w 39"/>
                <a:gd name="T3" fmla="*/ 12 h 32"/>
                <a:gd name="T4" fmla="*/ 32 w 39"/>
                <a:gd name="T5" fmla="*/ 0 h 32"/>
                <a:gd name="T6" fmla="*/ 39 w 39"/>
                <a:gd name="T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2">
                  <a:moveTo>
                    <a:pt x="39" y="28"/>
                  </a:moveTo>
                  <a:cubicBezTo>
                    <a:pt x="20" y="29"/>
                    <a:pt x="7" y="32"/>
                    <a:pt x="0" y="12"/>
                  </a:cubicBezTo>
                  <a:cubicBezTo>
                    <a:pt x="11" y="7"/>
                    <a:pt x="22" y="4"/>
                    <a:pt x="32" y="0"/>
                  </a:cubicBezTo>
                  <a:cubicBezTo>
                    <a:pt x="34" y="9"/>
                    <a:pt x="36" y="17"/>
                    <a:pt x="3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8" name="Freeform 99">
              <a:extLst>
                <a:ext uri="{FF2B5EF4-FFF2-40B4-BE49-F238E27FC236}">
                  <a16:creationId xmlns:a16="http://schemas.microsoft.com/office/drawing/2014/main" id="{9C9CBED8-0DE8-4B57-AA19-587703E09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3288"/>
              <a:ext cx="44" cy="39"/>
            </a:xfrm>
            <a:custGeom>
              <a:avLst/>
              <a:gdLst>
                <a:gd name="T0" fmla="*/ 1 w 36"/>
                <a:gd name="T1" fmla="*/ 24 h 32"/>
                <a:gd name="T2" fmla="*/ 1 w 36"/>
                <a:gd name="T3" fmla="*/ 2 h 32"/>
                <a:gd name="T4" fmla="*/ 36 w 36"/>
                <a:gd name="T5" fmla="*/ 0 h 32"/>
                <a:gd name="T6" fmla="*/ 17 w 36"/>
                <a:gd name="T7" fmla="*/ 32 h 32"/>
                <a:gd name="T8" fmla="*/ 0 w 36"/>
                <a:gd name="T9" fmla="*/ 23 h 32"/>
                <a:gd name="T10" fmla="*/ 1 w 36"/>
                <a:gd name="T1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1" y="24"/>
                  </a:moveTo>
                  <a:cubicBezTo>
                    <a:pt x="1" y="18"/>
                    <a:pt x="1" y="11"/>
                    <a:pt x="1" y="2"/>
                  </a:cubicBezTo>
                  <a:cubicBezTo>
                    <a:pt x="11" y="2"/>
                    <a:pt x="20" y="1"/>
                    <a:pt x="36" y="0"/>
                  </a:cubicBezTo>
                  <a:cubicBezTo>
                    <a:pt x="28" y="14"/>
                    <a:pt x="23" y="23"/>
                    <a:pt x="17" y="32"/>
                  </a:cubicBezTo>
                  <a:cubicBezTo>
                    <a:pt x="10" y="28"/>
                    <a:pt x="5" y="26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9" name="Freeform 100">
              <a:extLst>
                <a:ext uri="{FF2B5EF4-FFF2-40B4-BE49-F238E27FC236}">
                  <a16:creationId xmlns:a16="http://schemas.microsoft.com/office/drawing/2014/main" id="{8D05F88D-6033-4F79-92C6-D235FDB98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3352"/>
              <a:ext cx="55" cy="38"/>
            </a:xfrm>
            <a:custGeom>
              <a:avLst/>
              <a:gdLst>
                <a:gd name="T0" fmla="*/ 0 w 45"/>
                <a:gd name="T1" fmla="*/ 26 h 31"/>
                <a:gd name="T2" fmla="*/ 39 w 45"/>
                <a:gd name="T3" fmla="*/ 0 h 31"/>
                <a:gd name="T4" fmla="*/ 45 w 45"/>
                <a:gd name="T5" fmla="*/ 22 h 31"/>
                <a:gd name="T6" fmla="*/ 2 w 45"/>
                <a:gd name="T7" fmla="*/ 31 h 31"/>
                <a:gd name="T8" fmla="*/ 0 w 45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1">
                  <a:moveTo>
                    <a:pt x="0" y="26"/>
                  </a:moveTo>
                  <a:cubicBezTo>
                    <a:pt x="12" y="18"/>
                    <a:pt x="25" y="10"/>
                    <a:pt x="39" y="0"/>
                  </a:cubicBezTo>
                  <a:cubicBezTo>
                    <a:pt x="41" y="8"/>
                    <a:pt x="43" y="14"/>
                    <a:pt x="45" y="22"/>
                  </a:cubicBezTo>
                  <a:cubicBezTo>
                    <a:pt x="29" y="25"/>
                    <a:pt x="16" y="28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0" name="Freeform 101">
              <a:extLst>
                <a:ext uri="{FF2B5EF4-FFF2-40B4-BE49-F238E27FC236}">
                  <a16:creationId xmlns:a16="http://schemas.microsoft.com/office/drawing/2014/main" id="{C795561A-55E1-4C54-BCCA-B7E32D3A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354"/>
              <a:ext cx="49" cy="36"/>
            </a:xfrm>
            <a:custGeom>
              <a:avLst/>
              <a:gdLst>
                <a:gd name="T0" fmla="*/ 38 w 40"/>
                <a:gd name="T1" fmla="*/ 29 h 29"/>
                <a:gd name="T2" fmla="*/ 20 w 40"/>
                <a:gd name="T3" fmla="*/ 25 h 29"/>
                <a:gd name="T4" fmla="*/ 0 w 40"/>
                <a:gd name="T5" fmla="*/ 19 h 29"/>
                <a:gd name="T6" fmla="*/ 2 w 40"/>
                <a:gd name="T7" fmla="*/ 0 h 29"/>
                <a:gd name="T8" fmla="*/ 40 w 40"/>
                <a:gd name="T9" fmla="*/ 23 h 29"/>
                <a:gd name="T10" fmla="*/ 38 w 40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9">
                  <a:moveTo>
                    <a:pt x="38" y="29"/>
                  </a:moveTo>
                  <a:cubicBezTo>
                    <a:pt x="32" y="27"/>
                    <a:pt x="26" y="26"/>
                    <a:pt x="20" y="25"/>
                  </a:cubicBezTo>
                  <a:cubicBezTo>
                    <a:pt x="14" y="23"/>
                    <a:pt x="7" y="21"/>
                    <a:pt x="0" y="19"/>
                  </a:cubicBezTo>
                  <a:cubicBezTo>
                    <a:pt x="1" y="13"/>
                    <a:pt x="1" y="8"/>
                    <a:pt x="2" y="0"/>
                  </a:cubicBezTo>
                  <a:cubicBezTo>
                    <a:pt x="16" y="8"/>
                    <a:pt x="28" y="16"/>
                    <a:pt x="40" y="23"/>
                  </a:cubicBezTo>
                  <a:cubicBezTo>
                    <a:pt x="39" y="25"/>
                    <a:pt x="39" y="27"/>
                    <a:pt x="3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1" name="Freeform 102">
              <a:extLst>
                <a:ext uri="{FF2B5EF4-FFF2-40B4-BE49-F238E27FC236}">
                  <a16:creationId xmlns:a16="http://schemas.microsoft.com/office/drawing/2014/main" id="{2FAADFBD-CEDB-49D5-AE08-8CB46CE64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054"/>
              <a:ext cx="81" cy="35"/>
            </a:xfrm>
            <a:custGeom>
              <a:avLst/>
              <a:gdLst>
                <a:gd name="T0" fmla="*/ 66 w 66"/>
                <a:gd name="T1" fmla="*/ 7 h 29"/>
                <a:gd name="T2" fmla="*/ 24 w 66"/>
                <a:gd name="T3" fmla="*/ 27 h 29"/>
                <a:gd name="T4" fmla="*/ 0 w 66"/>
                <a:gd name="T5" fmla="*/ 17 h 29"/>
                <a:gd name="T6" fmla="*/ 21 w 66"/>
                <a:gd name="T7" fmla="*/ 2 h 29"/>
                <a:gd name="T8" fmla="*/ 64 w 66"/>
                <a:gd name="T9" fmla="*/ 1 h 29"/>
                <a:gd name="T10" fmla="*/ 66 w 66"/>
                <a:gd name="T11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9">
                  <a:moveTo>
                    <a:pt x="66" y="7"/>
                  </a:moveTo>
                  <a:cubicBezTo>
                    <a:pt x="52" y="14"/>
                    <a:pt x="39" y="23"/>
                    <a:pt x="24" y="27"/>
                  </a:cubicBezTo>
                  <a:cubicBezTo>
                    <a:pt x="18" y="29"/>
                    <a:pt x="8" y="21"/>
                    <a:pt x="0" y="17"/>
                  </a:cubicBezTo>
                  <a:cubicBezTo>
                    <a:pt x="7" y="12"/>
                    <a:pt x="13" y="3"/>
                    <a:pt x="21" y="2"/>
                  </a:cubicBezTo>
                  <a:cubicBezTo>
                    <a:pt x="35" y="0"/>
                    <a:pt x="49" y="1"/>
                    <a:pt x="64" y="1"/>
                  </a:cubicBezTo>
                  <a:cubicBezTo>
                    <a:pt x="65" y="3"/>
                    <a:pt x="65" y="5"/>
                    <a:pt x="6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2" name="Freeform 103">
              <a:extLst>
                <a:ext uri="{FF2B5EF4-FFF2-40B4-BE49-F238E27FC236}">
                  <a16:creationId xmlns:a16="http://schemas.microsoft.com/office/drawing/2014/main" id="{8D22EF1A-C9C6-407D-A654-5F9182EE9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825"/>
              <a:ext cx="79" cy="50"/>
            </a:xfrm>
            <a:custGeom>
              <a:avLst/>
              <a:gdLst>
                <a:gd name="T0" fmla="*/ 0 w 64"/>
                <a:gd name="T1" fmla="*/ 31 h 41"/>
                <a:gd name="T2" fmla="*/ 37 w 64"/>
                <a:gd name="T3" fmla="*/ 3 h 41"/>
                <a:gd name="T4" fmla="*/ 64 w 64"/>
                <a:gd name="T5" fmla="*/ 9 h 41"/>
                <a:gd name="T6" fmla="*/ 51 w 64"/>
                <a:gd name="T7" fmla="*/ 34 h 41"/>
                <a:gd name="T8" fmla="*/ 4 w 64"/>
                <a:gd name="T9" fmla="*/ 41 h 41"/>
                <a:gd name="T10" fmla="*/ 0 w 64"/>
                <a:gd name="T11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1">
                  <a:moveTo>
                    <a:pt x="0" y="31"/>
                  </a:moveTo>
                  <a:cubicBezTo>
                    <a:pt x="12" y="21"/>
                    <a:pt x="23" y="9"/>
                    <a:pt x="37" y="3"/>
                  </a:cubicBezTo>
                  <a:cubicBezTo>
                    <a:pt x="43" y="0"/>
                    <a:pt x="55" y="7"/>
                    <a:pt x="64" y="9"/>
                  </a:cubicBezTo>
                  <a:cubicBezTo>
                    <a:pt x="60" y="18"/>
                    <a:pt x="58" y="32"/>
                    <a:pt x="51" y="34"/>
                  </a:cubicBezTo>
                  <a:cubicBezTo>
                    <a:pt x="37" y="40"/>
                    <a:pt x="20" y="39"/>
                    <a:pt x="4" y="41"/>
                  </a:cubicBezTo>
                  <a:cubicBezTo>
                    <a:pt x="3" y="38"/>
                    <a:pt x="2" y="34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3" name="Freeform 104">
              <a:extLst>
                <a:ext uri="{FF2B5EF4-FFF2-40B4-BE49-F238E27FC236}">
                  <a16:creationId xmlns:a16="http://schemas.microsoft.com/office/drawing/2014/main" id="{BC9DEBC7-76AD-4BB0-B77B-8A917C10D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" y="1442"/>
              <a:ext cx="45" cy="46"/>
            </a:xfrm>
            <a:custGeom>
              <a:avLst/>
              <a:gdLst>
                <a:gd name="T0" fmla="*/ 0 w 37"/>
                <a:gd name="T1" fmla="*/ 0 h 38"/>
                <a:gd name="T2" fmla="*/ 37 w 37"/>
                <a:gd name="T3" fmla="*/ 25 h 38"/>
                <a:gd name="T4" fmla="*/ 24 w 37"/>
                <a:gd name="T5" fmla="*/ 38 h 38"/>
                <a:gd name="T6" fmla="*/ 0 w 37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8">
                  <a:moveTo>
                    <a:pt x="0" y="0"/>
                  </a:moveTo>
                  <a:cubicBezTo>
                    <a:pt x="19" y="4"/>
                    <a:pt x="36" y="4"/>
                    <a:pt x="37" y="25"/>
                  </a:cubicBezTo>
                  <a:cubicBezTo>
                    <a:pt x="37" y="29"/>
                    <a:pt x="29" y="38"/>
                    <a:pt x="24" y="38"/>
                  </a:cubicBezTo>
                  <a:cubicBezTo>
                    <a:pt x="1" y="37"/>
                    <a:pt x="8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4" name="Freeform 105">
              <a:extLst>
                <a:ext uri="{FF2B5EF4-FFF2-40B4-BE49-F238E27FC236}">
                  <a16:creationId xmlns:a16="http://schemas.microsoft.com/office/drawing/2014/main" id="{84356A4B-F7F6-4BBD-9B3F-2FF50CD80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825"/>
              <a:ext cx="76" cy="45"/>
            </a:xfrm>
            <a:custGeom>
              <a:avLst/>
              <a:gdLst>
                <a:gd name="T0" fmla="*/ 62 w 62"/>
                <a:gd name="T1" fmla="*/ 37 h 37"/>
                <a:gd name="T2" fmla="*/ 14 w 62"/>
                <a:gd name="T3" fmla="*/ 31 h 37"/>
                <a:gd name="T4" fmla="*/ 1 w 62"/>
                <a:gd name="T5" fmla="*/ 17 h 37"/>
                <a:gd name="T6" fmla="*/ 17 w 62"/>
                <a:gd name="T7" fmla="*/ 1 h 37"/>
                <a:gd name="T8" fmla="*/ 62 w 62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7">
                  <a:moveTo>
                    <a:pt x="62" y="37"/>
                  </a:moveTo>
                  <a:cubicBezTo>
                    <a:pt x="42" y="35"/>
                    <a:pt x="28" y="35"/>
                    <a:pt x="14" y="31"/>
                  </a:cubicBezTo>
                  <a:cubicBezTo>
                    <a:pt x="8" y="30"/>
                    <a:pt x="0" y="20"/>
                    <a:pt x="1" y="17"/>
                  </a:cubicBezTo>
                  <a:cubicBezTo>
                    <a:pt x="3" y="10"/>
                    <a:pt x="11" y="2"/>
                    <a:pt x="17" y="1"/>
                  </a:cubicBezTo>
                  <a:cubicBezTo>
                    <a:pt x="38" y="0"/>
                    <a:pt x="49" y="16"/>
                    <a:pt x="62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5" name="Freeform 106">
              <a:extLst>
                <a:ext uri="{FF2B5EF4-FFF2-40B4-BE49-F238E27FC236}">
                  <a16:creationId xmlns:a16="http://schemas.microsoft.com/office/drawing/2014/main" id="{B2F18749-431B-4780-838C-706D9DC9D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" y="1108"/>
              <a:ext cx="62" cy="39"/>
            </a:xfrm>
            <a:custGeom>
              <a:avLst/>
              <a:gdLst>
                <a:gd name="T0" fmla="*/ 1 w 51"/>
                <a:gd name="T1" fmla="*/ 0 h 32"/>
                <a:gd name="T2" fmla="*/ 43 w 51"/>
                <a:gd name="T3" fmla="*/ 11 h 32"/>
                <a:gd name="T4" fmla="*/ 51 w 51"/>
                <a:gd name="T5" fmla="*/ 28 h 32"/>
                <a:gd name="T6" fmla="*/ 29 w 51"/>
                <a:gd name="T7" fmla="*/ 29 h 32"/>
                <a:gd name="T8" fmla="*/ 0 w 51"/>
                <a:gd name="T9" fmla="*/ 6 h 32"/>
                <a:gd name="T10" fmla="*/ 1 w 51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2">
                  <a:moveTo>
                    <a:pt x="1" y="0"/>
                  </a:moveTo>
                  <a:cubicBezTo>
                    <a:pt x="15" y="4"/>
                    <a:pt x="30" y="6"/>
                    <a:pt x="43" y="11"/>
                  </a:cubicBezTo>
                  <a:cubicBezTo>
                    <a:pt x="47" y="13"/>
                    <a:pt x="49" y="22"/>
                    <a:pt x="51" y="28"/>
                  </a:cubicBezTo>
                  <a:cubicBezTo>
                    <a:pt x="44" y="29"/>
                    <a:pt x="35" y="32"/>
                    <a:pt x="29" y="29"/>
                  </a:cubicBezTo>
                  <a:cubicBezTo>
                    <a:pt x="18" y="23"/>
                    <a:pt x="9" y="14"/>
                    <a:pt x="0" y="6"/>
                  </a:cubicBezTo>
                  <a:cubicBezTo>
                    <a:pt x="0" y="4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6" name="Freeform 107">
              <a:extLst>
                <a:ext uri="{FF2B5EF4-FFF2-40B4-BE49-F238E27FC236}">
                  <a16:creationId xmlns:a16="http://schemas.microsoft.com/office/drawing/2014/main" id="{964763FD-2DC4-455E-AB5E-0287ED229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1453"/>
              <a:ext cx="47" cy="46"/>
            </a:xfrm>
            <a:custGeom>
              <a:avLst/>
              <a:gdLst>
                <a:gd name="T0" fmla="*/ 39 w 39"/>
                <a:gd name="T1" fmla="*/ 7 h 38"/>
                <a:gd name="T2" fmla="*/ 23 w 39"/>
                <a:gd name="T3" fmla="*/ 32 h 38"/>
                <a:gd name="T4" fmla="*/ 3 w 39"/>
                <a:gd name="T5" fmla="*/ 38 h 38"/>
                <a:gd name="T6" fmla="*/ 4 w 39"/>
                <a:gd name="T7" fmla="*/ 17 h 38"/>
                <a:gd name="T8" fmla="*/ 39 w 39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9" y="7"/>
                  </a:moveTo>
                  <a:cubicBezTo>
                    <a:pt x="33" y="16"/>
                    <a:pt x="29" y="26"/>
                    <a:pt x="23" y="32"/>
                  </a:cubicBezTo>
                  <a:cubicBezTo>
                    <a:pt x="18" y="36"/>
                    <a:pt x="10" y="36"/>
                    <a:pt x="3" y="38"/>
                  </a:cubicBezTo>
                  <a:cubicBezTo>
                    <a:pt x="3" y="31"/>
                    <a:pt x="0" y="22"/>
                    <a:pt x="4" y="17"/>
                  </a:cubicBezTo>
                  <a:cubicBezTo>
                    <a:pt x="11" y="5"/>
                    <a:pt x="23" y="0"/>
                    <a:pt x="3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" name="Freeform 108">
              <a:extLst>
                <a:ext uri="{FF2B5EF4-FFF2-40B4-BE49-F238E27FC236}">
                  <a16:creationId xmlns:a16="http://schemas.microsoft.com/office/drawing/2014/main" id="{2424F114-A835-44FB-B9FA-762EAADEF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2627"/>
              <a:ext cx="58" cy="26"/>
            </a:xfrm>
            <a:custGeom>
              <a:avLst/>
              <a:gdLst>
                <a:gd name="T0" fmla="*/ 47 w 47"/>
                <a:gd name="T1" fmla="*/ 20 h 21"/>
                <a:gd name="T2" fmla="*/ 8 w 47"/>
                <a:gd name="T3" fmla="*/ 20 h 21"/>
                <a:gd name="T4" fmla="*/ 0 w 47"/>
                <a:gd name="T5" fmla="*/ 10 h 21"/>
                <a:gd name="T6" fmla="*/ 8 w 47"/>
                <a:gd name="T7" fmla="*/ 2 h 21"/>
                <a:gd name="T8" fmla="*/ 47 w 4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47" y="20"/>
                  </a:moveTo>
                  <a:cubicBezTo>
                    <a:pt x="33" y="20"/>
                    <a:pt x="20" y="21"/>
                    <a:pt x="8" y="20"/>
                  </a:cubicBezTo>
                  <a:cubicBezTo>
                    <a:pt x="4" y="19"/>
                    <a:pt x="0" y="14"/>
                    <a:pt x="0" y="10"/>
                  </a:cubicBezTo>
                  <a:cubicBezTo>
                    <a:pt x="0" y="7"/>
                    <a:pt x="5" y="2"/>
                    <a:pt x="8" y="2"/>
                  </a:cubicBezTo>
                  <a:cubicBezTo>
                    <a:pt x="24" y="0"/>
                    <a:pt x="39" y="0"/>
                    <a:pt x="4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" name="Freeform 109">
              <a:extLst>
                <a:ext uri="{FF2B5EF4-FFF2-40B4-BE49-F238E27FC236}">
                  <a16:creationId xmlns:a16="http://schemas.microsoft.com/office/drawing/2014/main" id="{CC14BBBF-1609-4CDF-B14A-F7E4D3C8EA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2" y="1350"/>
              <a:ext cx="307" cy="250"/>
            </a:xfrm>
            <a:custGeom>
              <a:avLst/>
              <a:gdLst>
                <a:gd name="T0" fmla="*/ 171 w 251"/>
                <a:gd name="T1" fmla="*/ 196 h 204"/>
                <a:gd name="T2" fmla="*/ 48 w 251"/>
                <a:gd name="T3" fmla="*/ 203 h 204"/>
                <a:gd name="T4" fmla="*/ 8 w 251"/>
                <a:gd name="T5" fmla="*/ 163 h 204"/>
                <a:gd name="T6" fmla="*/ 11 w 251"/>
                <a:gd name="T7" fmla="*/ 107 h 204"/>
                <a:gd name="T8" fmla="*/ 5 w 251"/>
                <a:gd name="T9" fmla="*/ 44 h 204"/>
                <a:gd name="T10" fmla="*/ 45 w 251"/>
                <a:gd name="T11" fmla="*/ 4 h 204"/>
                <a:gd name="T12" fmla="*/ 132 w 251"/>
                <a:gd name="T13" fmla="*/ 5 h 204"/>
                <a:gd name="T14" fmla="*/ 197 w 251"/>
                <a:gd name="T15" fmla="*/ 4 h 204"/>
                <a:gd name="T16" fmla="*/ 216 w 251"/>
                <a:gd name="T17" fmla="*/ 19 h 204"/>
                <a:gd name="T18" fmla="*/ 233 w 251"/>
                <a:gd name="T19" fmla="*/ 171 h 204"/>
                <a:gd name="T20" fmla="*/ 197 w 251"/>
                <a:gd name="T21" fmla="*/ 196 h 204"/>
                <a:gd name="T22" fmla="*/ 171 w 251"/>
                <a:gd name="T23" fmla="*/ 196 h 204"/>
                <a:gd name="T24" fmla="*/ 22 w 251"/>
                <a:gd name="T25" fmla="*/ 132 h 204"/>
                <a:gd name="T26" fmla="*/ 62 w 251"/>
                <a:gd name="T27" fmla="*/ 196 h 204"/>
                <a:gd name="T28" fmla="*/ 207 w 251"/>
                <a:gd name="T29" fmla="*/ 187 h 204"/>
                <a:gd name="T30" fmla="*/ 217 w 251"/>
                <a:gd name="T31" fmla="*/ 183 h 204"/>
                <a:gd name="T32" fmla="*/ 233 w 251"/>
                <a:gd name="T33" fmla="*/ 140 h 204"/>
                <a:gd name="T34" fmla="*/ 225 w 251"/>
                <a:gd name="T35" fmla="*/ 135 h 204"/>
                <a:gd name="T36" fmla="*/ 210 w 251"/>
                <a:gd name="T37" fmla="*/ 148 h 204"/>
                <a:gd name="T38" fmla="*/ 186 w 251"/>
                <a:gd name="T39" fmla="*/ 164 h 204"/>
                <a:gd name="T40" fmla="*/ 64 w 251"/>
                <a:gd name="T41" fmla="*/ 165 h 204"/>
                <a:gd name="T42" fmla="*/ 40 w 251"/>
                <a:gd name="T43" fmla="*/ 145 h 204"/>
                <a:gd name="T44" fmla="*/ 22 w 251"/>
                <a:gd name="T45" fmla="*/ 132 h 204"/>
                <a:gd name="T46" fmla="*/ 35 w 251"/>
                <a:gd name="T47" fmla="*/ 18 h 204"/>
                <a:gd name="T48" fmla="*/ 51 w 251"/>
                <a:gd name="T49" fmla="*/ 42 h 204"/>
                <a:gd name="T50" fmla="*/ 177 w 251"/>
                <a:gd name="T51" fmla="*/ 36 h 204"/>
                <a:gd name="T52" fmla="*/ 194 w 251"/>
                <a:gd name="T53" fmla="*/ 17 h 204"/>
                <a:gd name="T54" fmla="*/ 190 w 251"/>
                <a:gd name="T55" fmla="*/ 12 h 204"/>
                <a:gd name="T56" fmla="*/ 35 w 251"/>
                <a:gd name="T57" fmla="*/ 18 h 204"/>
                <a:gd name="T58" fmla="*/ 127 w 251"/>
                <a:gd name="T59" fmla="*/ 147 h 204"/>
                <a:gd name="T60" fmla="*/ 115 w 251"/>
                <a:gd name="T61" fmla="*/ 137 h 204"/>
                <a:gd name="T62" fmla="*/ 81 w 251"/>
                <a:gd name="T63" fmla="*/ 119 h 204"/>
                <a:gd name="T64" fmla="*/ 51 w 251"/>
                <a:gd name="T65" fmla="*/ 138 h 204"/>
                <a:gd name="T66" fmla="*/ 72 w 251"/>
                <a:gd name="T67" fmla="*/ 156 h 204"/>
                <a:gd name="T68" fmla="*/ 115 w 251"/>
                <a:gd name="T69" fmla="*/ 162 h 204"/>
                <a:gd name="T70" fmla="*/ 190 w 251"/>
                <a:gd name="T71" fmla="*/ 153 h 204"/>
                <a:gd name="T72" fmla="*/ 202 w 251"/>
                <a:gd name="T73" fmla="*/ 139 h 204"/>
                <a:gd name="T74" fmla="*/ 195 w 251"/>
                <a:gd name="T75" fmla="*/ 127 h 204"/>
                <a:gd name="T76" fmla="*/ 127 w 251"/>
                <a:gd name="T77" fmla="*/ 14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1" h="204">
                  <a:moveTo>
                    <a:pt x="171" y="196"/>
                  </a:moveTo>
                  <a:cubicBezTo>
                    <a:pt x="130" y="199"/>
                    <a:pt x="89" y="202"/>
                    <a:pt x="48" y="203"/>
                  </a:cubicBezTo>
                  <a:cubicBezTo>
                    <a:pt x="23" y="204"/>
                    <a:pt x="8" y="189"/>
                    <a:pt x="8" y="163"/>
                  </a:cubicBezTo>
                  <a:cubicBezTo>
                    <a:pt x="8" y="144"/>
                    <a:pt x="11" y="126"/>
                    <a:pt x="11" y="107"/>
                  </a:cubicBezTo>
                  <a:cubicBezTo>
                    <a:pt x="11" y="86"/>
                    <a:pt x="8" y="65"/>
                    <a:pt x="5" y="44"/>
                  </a:cubicBezTo>
                  <a:cubicBezTo>
                    <a:pt x="0" y="10"/>
                    <a:pt x="11" y="0"/>
                    <a:pt x="45" y="4"/>
                  </a:cubicBezTo>
                  <a:cubicBezTo>
                    <a:pt x="74" y="7"/>
                    <a:pt x="103" y="5"/>
                    <a:pt x="132" y="5"/>
                  </a:cubicBezTo>
                  <a:cubicBezTo>
                    <a:pt x="154" y="5"/>
                    <a:pt x="176" y="3"/>
                    <a:pt x="197" y="4"/>
                  </a:cubicBezTo>
                  <a:cubicBezTo>
                    <a:pt x="204" y="5"/>
                    <a:pt x="213" y="12"/>
                    <a:pt x="216" y="19"/>
                  </a:cubicBezTo>
                  <a:cubicBezTo>
                    <a:pt x="236" y="68"/>
                    <a:pt x="251" y="117"/>
                    <a:pt x="233" y="171"/>
                  </a:cubicBezTo>
                  <a:cubicBezTo>
                    <a:pt x="227" y="189"/>
                    <a:pt x="218" y="200"/>
                    <a:pt x="197" y="196"/>
                  </a:cubicBezTo>
                  <a:cubicBezTo>
                    <a:pt x="188" y="195"/>
                    <a:pt x="180" y="196"/>
                    <a:pt x="171" y="196"/>
                  </a:cubicBezTo>
                  <a:close/>
                  <a:moveTo>
                    <a:pt x="22" y="132"/>
                  </a:moveTo>
                  <a:cubicBezTo>
                    <a:pt x="8" y="179"/>
                    <a:pt x="20" y="197"/>
                    <a:pt x="62" y="196"/>
                  </a:cubicBezTo>
                  <a:cubicBezTo>
                    <a:pt x="110" y="194"/>
                    <a:pt x="158" y="190"/>
                    <a:pt x="207" y="187"/>
                  </a:cubicBezTo>
                  <a:cubicBezTo>
                    <a:pt x="210" y="187"/>
                    <a:pt x="216" y="185"/>
                    <a:pt x="217" y="183"/>
                  </a:cubicBezTo>
                  <a:cubicBezTo>
                    <a:pt x="223" y="169"/>
                    <a:pt x="228" y="155"/>
                    <a:pt x="233" y="140"/>
                  </a:cubicBezTo>
                  <a:cubicBezTo>
                    <a:pt x="230" y="139"/>
                    <a:pt x="228" y="137"/>
                    <a:pt x="225" y="135"/>
                  </a:cubicBezTo>
                  <a:cubicBezTo>
                    <a:pt x="220" y="140"/>
                    <a:pt x="215" y="144"/>
                    <a:pt x="210" y="148"/>
                  </a:cubicBezTo>
                  <a:cubicBezTo>
                    <a:pt x="202" y="154"/>
                    <a:pt x="195" y="162"/>
                    <a:pt x="186" y="164"/>
                  </a:cubicBezTo>
                  <a:cubicBezTo>
                    <a:pt x="146" y="172"/>
                    <a:pt x="105" y="174"/>
                    <a:pt x="64" y="165"/>
                  </a:cubicBezTo>
                  <a:cubicBezTo>
                    <a:pt x="53" y="162"/>
                    <a:pt x="42" y="161"/>
                    <a:pt x="40" y="145"/>
                  </a:cubicBezTo>
                  <a:cubicBezTo>
                    <a:pt x="40" y="141"/>
                    <a:pt x="30" y="137"/>
                    <a:pt x="22" y="132"/>
                  </a:cubicBezTo>
                  <a:close/>
                  <a:moveTo>
                    <a:pt x="35" y="18"/>
                  </a:moveTo>
                  <a:cubicBezTo>
                    <a:pt x="41" y="27"/>
                    <a:pt x="45" y="41"/>
                    <a:pt x="51" y="42"/>
                  </a:cubicBezTo>
                  <a:cubicBezTo>
                    <a:pt x="93" y="51"/>
                    <a:pt x="136" y="56"/>
                    <a:pt x="177" y="36"/>
                  </a:cubicBezTo>
                  <a:cubicBezTo>
                    <a:pt x="184" y="33"/>
                    <a:pt x="189" y="24"/>
                    <a:pt x="194" y="17"/>
                  </a:cubicBezTo>
                  <a:cubicBezTo>
                    <a:pt x="193" y="16"/>
                    <a:pt x="191" y="14"/>
                    <a:pt x="190" y="12"/>
                  </a:cubicBezTo>
                  <a:cubicBezTo>
                    <a:pt x="140" y="14"/>
                    <a:pt x="90" y="16"/>
                    <a:pt x="35" y="18"/>
                  </a:cubicBezTo>
                  <a:close/>
                  <a:moveTo>
                    <a:pt x="127" y="147"/>
                  </a:moveTo>
                  <a:cubicBezTo>
                    <a:pt x="122" y="143"/>
                    <a:pt x="119" y="139"/>
                    <a:pt x="115" y="137"/>
                  </a:cubicBezTo>
                  <a:cubicBezTo>
                    <a:pt x="104" y="131"/>
                    <a:pt x="93" y="122"/>
                    <a:pt x="81" y="119"/>
                  </a:cubicBezTo>
                  <a:cubicBezTo>
                    <a:pt x="66" y="115"/>
                    <a:pt x="54" y="123"/>
                    <a:pt x="51" y="138"/>
                  </a:cubicBezTo>
                  <a:cubicBezTo>
                    <a:pt x="47" y="156"/>
                    <a:pt x="62" y="155"/>
                    <a:pt x="72" y="156"/>
                  </a:cubicBezTo>
                  <a:cubicBezTo>
                    <a:pt x="87" y="158"/>
                    <a:pt x="101" y="163"/>
                    <a:pt x="115" y="162"/>
                  </a:cubicBezTo>
                  <a:cubicBezTo>
                    <a:pt x="140" y="161"/>
                    <a:pt x="165" y="157"/>
                    <a:pt x="190" y="153"/>
                  </a:cubicBezTo>
                  <a:cubicBezTo>
                    <a:pt x="195" y="152"/>
                    <a:pt x="200" y="145"/>
                    <a:pt x="202" y="139"/>
                  </a:cubicBezTo>
                  <a:cubicBezTo>
                    <a:pt x="203" y="137"/>
                    <a:pt x="199" y="130"/>
                    <a:pt x="195" y="127"/>
                  </a:cubicBezTo>
                  <a:cubicBezTo>
                    <a:pt x="179" y="118"/>
                    <a:pt x="138" y="130"/>
                    <a:pt x="127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9" name="Freeform 110">
              <a:extLst>
                <a:ext uri="{FF2B5EF4-FFF2-40B4-BE49-F238E27FC236}">
                  <a16:creationId xmlns:a16="http://schemas.microsoft.com/office/drawing/2014/main" id="{EE964AB0-4C3E-423A-9204-FEAFE1F456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1048"/>
              <a:ext cx="184" cy="166"/>
            </a:xfrm>
            <a:custGeom>
              <a:avLst/>
              <a:gdLst>
                <a:gd name="T0" fmla="*/ 0 w 151"/>
                <a:gd name="T1" fmla="*/ 64 h 136"/>
                <a:gd name="T2" fmla="*/ 75 w 151"/>
                <a:gd name="T3" fmla="*/ 0 h 136"/>
                <a:gd name="T4" fmla="*/ 151 w 151"/>
                <a:gd name="T5" fmla="*/ 77 h 136"/>
                <a:gd name="T6" fmla="*/ 76 w 151"/>
                <a:gd name="T7" fmla="*/ 134 h 136"/>
                <a:gd name="T8" fmla="*/ 0 w 151"/>
                <a:gd name="T9" fmla="*/ 64 h 136"/>
                <a:gd name="T10" fmla="*/ 74 w 151"/>
                <a:gd name="T11" fmla="*/ 9 h 136"/>
                <a:gd name="T12" fmla="*/ 8 w 151"/>
                <a:gd name="T13" fmla="*/ 64 h 136"/>
                <a:gd name="T14" fmla="*/ 75 w 151"/>
                <a:gd name="T15" fmla="*/ 126 h 136"/>
                <a:gd name="T16" fmla="*/ 143 w 151"/>
                <a:gd name="T17" fmla="*/ 79 h 136"/>
                <a:gd name="T18" fmla="*/ 74 w 151"/>
                <a:gd name="T19" fmla="*/ 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36">
                  <a:moveTo>
                    <a:pt x="0" y="64"/>
                  </a:moveTo>
                  <a:cubicBezTo>
                    <a:pt x="0" y="25"/>
                    <a:pt x="29" y="0"/>
                    <a:pt x="75" y="0"/>
                  </a:cubicBezTo>
                  <a:cubicBezTo>
                    <a:pt x="117" y="0"/>
                    <a:pt x="150" y="34"/>
                    <a:pt x="151" y="77"/>
                  </a:cubicBezTo>
                  <a:cubicBezTo>
                    <a:pt x="151" y="113"/>
                    <a:pt x="118" y="133"/>
                    <a:pt x="76" y="134"/>
                  </a:cubicBezTo>
                  <a:cubicBezTo>
                    <a:pt x="27" y="136"/>
                    <a:pt x="0" y="109"/>
                    <a:pt x="0" y="64"/>
                  </a:cubicBezTo>
                  <a:close/>
                  <a:moveTo>
                    <a:pt x="74" y="9"/>
                  </a:moveTo>
                  <a:cubicBezTo>
                    <a:pt x="33" y="9"/>
                    <a:pt x="8" y="30"/>
                    <a:pt x="8" y="64"/>
                  </a:cubicBezTo>
                  <a:cubicBezTo>
                    <a:pt x="9" y="104"/>
                    <a:pt x="32" y="126"/>
                    <a:pt x="75" y="126"/>
                  </a:cubicBezTo>
                  <a:cubicBezTo>
                    <a:pt x="111" y="127"/>
                    <a:pt x="143" y="105"/>
                    <a:pt x="143" y="79"/>
                  </a:cubicBezTo>
                  <a:cubicBezTo>
                    <a:pt x="144" y="40"/>
                    <a:pt x="114" y="10"/>
                    <a:pt x="7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" name="Freeform 111">
              <a:extLst>
                <a:ext uri="{FF2B5EF4-FFF2-40B4-BE49-F238E27FC236}">
                  <a16:creationId xmlns:a16="http://schemas.microsoft.com/office/drawing/2014/main" id="{775F4247-049A-4D62-B7F0-DDB4C97E1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2" y="1023"/>
              <a:ext cx="194" cy="185"/>
            </a:xfrm>
            <a:custGeom>
              <a:avLst/>
              <a:gdLst>
                <a:gd name="T0" fmla="*/ 82 w 158"/>
                <a:gd name="T1" fmla="*/ 151 h 151"/>
                <a:gd name="T2" fmla="*/ 11 w 158"/>
                <a:gd name="T3" fmla="*/ 102 h 151"/>
                <a:gd name="T4" fmla="*/ 39 w 158"/>
                <a:gd name="T5" fmla="*/ 17 h 151"/>
                <a:gd name="T6" fmla="*/ 112 w 158"/>
                <a:gd name="T7" fmla="*/ 26 h 151"/>
                <a:gd name="T8" fmla="*/ 153 w 158"/>
                <a:gd name="T9" fmla="*/ 98 h 151"/>
                <a:gd name="T10" fmla="*/ 82 w 158"/>
                <a:gd name="T11" fmla="*/ 151 h 151"/>
                <a:gd name="T12" fmla="*/ 15 w 158"/>
                <a:gd name="T13" fmla="*/ 71 h 151"/>
                <a:gd name="T14" fmla="*/ 80 w 158"/>
                <a:gd name="T15" fmla="*/ 143 h 151"/>
                <a:gd name="T16" fmla="*/ 145 w 158"/>
                <a:gd name="T17" fmla="*/ 87 h 151"/>
                <a:gd name="T18" fmla="*/ 61 w 158"/>
                <a:gd name="T19" fmla="*/ 19 h 151"/>
                <a:gd name="T20" fmla="*/ 15 w 158"/>
                <a:gd name="T21" fmla="*/ 7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151">
                  <a:moveTo>
                    <a:pt x="82" y="151"/>
                  </a:moveTo>
                  <a:cubicBezTo>
                    <a:pt x="40" y="151"/>
                    <a:pt x="21" y="138"/>
                    <a:pt x="11" y="102"/>
                  </a:cubicBezTo>
                  <a:cubicBezTo>
                    <a:pt x="0" y="61"/>
                    <a:pt x="9" y="34"/>
                    <a:pt x="39" y="17"/>
                  </a:cubicBezTo>
                  <a:cubicBezTo>
                    <a:pt x="66" y="0"/>
                    <a:pt x="89" y="16"/>
                    <a:pt x="112" y="26"/>
                  </a:cubicBezTo>
                  <a:cubicBezTo>
                    <a:pt x="138" y="36"/>
                    <a:pt x="158" y="76"/>
                    <a:pt x="153" y="98"/>
                  </a:cubicBezTo>
                  <a:cubicBezTo>
                    <a:pt x="146" y="127"/>
                    <a:pt x="115" y="151"/>
                    <a:pt x="82" y="151"/>
                  </a:cubicBezTo>
                  <a:close/>
                  <a:moveTo>
                    <a:pt x="15" y="71"/>
                  </a:moveTo>
                  <a:cubicBezTo>
                    <a:pt x="20" y="127"/>
                    <a:pt x="36" y="142"/>
                    <a:pt x="80" y="143"/>
                  </a:cubicBezTo>
                  <a:cubicBezTo>
                    <a:pt x="112" y="144"/>
                    <a:pt x="146" y="115"/>
                    <a:pt x="145" y="87"/>
                  </a:cubicBezTo>
                  <a:cubicBezTo>
                    <a:pt x="145" y="56"/>
                    <a:pt x="99" y="18"/>
                    <a:pt x="61" y="19"/>
                  </a:cubicBezTo>
                  <a:cubicBezTo>
                    <a:pt x="36" y="19"/>
                    <a:pt x="15" y="43"/>
                    <a:pt x="15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1" name="Freeform 112">
              <a:extLst>
                <a:ext uri="{FF2B5EF4-FFF2-40B4-BE49-F238E27FC236}">
                  <a16:creationId xmlns:a16="http://schemas.microsoft.com/office/drawing/2014/main" id="{A590FDB8-A644-4CC9-94FB-0789B59C7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8" y="927"/>
              <a:ext cx="180" cy="115"/>
            </a:xfrm>
            <a:custGeom>
              <a:avLst/>
              <a:gdLst>
                <a:gd name="T0" fmla="*/ 137 w 147"/>
                <a:gd name="T1" fmla="*/ 94 h 94"/>
                <a:gd name="T2" fmla="*/ 77 w 147"/>
                <a:gd name="T3" fmla="*/ 50 h 94"/>
                <a:gd name="T4" fmla="*/ 0 w 147"/>
                <a:gd name="T5" fmla="*/ 59 h 94"/>
                <a:gd name="T6" fmla="*/ 66 w 147"/>
                <a:gd name="T7" fmla="*/ 8 h 94"/>
                <a:gd name="T8" fmla="*/ 125 w 147"/>
                <a:gd name="T9" fmla="*/ 25 h 94"/>
                <a:gd name="T10" fmla="*/ 137 w 147"/>
                <a:gd name="T11" fmla="*/ 94 h 94"/>
                <a:gd name="T12" fmla="*/ 16 w 147"/>
                <a:gd name="T13" fmla="*/ 46 h 94"/>
                <a:gd name="T14" fmla="*/ 132 w 147"/>
                <a:gd name="T15" fmla="*/ 65 h 94"/>
                <a:gd name="T16" fmla="*/ 16 w 147"/>
                <a:gd name="T17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94">
                  <a:moveTo>
                    <a:pt x="137" y="94"/>
                  </a:moveTo>
                  <a:cubicBezTo>
                    <a:pt x="124" y="68"/>
                    <a:pt x="107" y="48"/>
                    <a:pt x="77" y="50"/>
                  </a:cubicBezTo>
                  <a:cubicBezTo>
                    <a:pt x="52" y="52"/>
                    <a:pt x="27" y="56"/>
                    <a:pt x="0" y="59"/>
                  </a:cubicBezTo>
                  <a:cubicBezTo>
                    <a:pt x="9" y="26"/>
                    <a:pt x="39" y="18"/>
                    <a:pt x="66" y="8"/>
                  </a:cubicBezTo>
                  <a:cubicBezTo>
                    <a:pt x="90" y="0"/>
                    <a:pt x="110" y="8"/>
                    <a:pt x="125" y="25"/>
                  </a:cubicBezTo>
                  <a:cubicBezTo>
                    <a:pt x="142" y="44"/>
                    <a:pt x="147" y="67"/>
                    <a:pt x="137" y="94"/>
                  </a:cubicBezTo>
                  <a:close/>
                  <a:moveTo>
                    <a:pt x="16" y="46"/>
                  </a:moveTo>
                  <a:cubicBezTo>
                    <a:pt x="60" y="34"/>
                    <a:pt x="97" y="32"/>
                    <a:pt x="132" y="65"/>
                  </a:cubicBezTo>
                  <a:cubicBezTo>
                    <a:pt x="119" y="8"/>
                    <a:pt x="72" y="0"/>
                    <a:pt x="16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2" name="Freeform 113">
              <a:extLst>
                <a:ext uri="{FF2B5EF4-FFF2-40B4-BE49-F238E27FC236}">
                  <a16:creationId xmlns:a16="http://schemas.microsoft.com/office/drawing/2014/main" id="{E338355E-F928-4782-96D7-9E37F8D1E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4" y="941"/>
              <a:ext cx="178" cy="110"/>
            </a:xfrm>
            <a:custGeom>
              <a:avLst/>
              <a:gdLst>
                <a:gd name="T0" fmla="*/ 145 w 145"/>
                <a:gd name="T1" fmla="*/ 55 h 90"/>
                <a:gd name="T2" fmla="*/ 66 w 145"/>
                <a:gd name="T3" fmla="*/ 52 h 90"/>
                <a:gd name="T4" fmla="*/ 5 w 145"/>
                <a:gd name="T5" fmla="*/ 90 h 90"/>
                <a:gd name="T6" fmla="*/ 63 w 145"/>
                <a:gd name="T7" fmla="*/ 6 h 90"/>
                <a:gd name="T8" fmla="*/ 145 w 145"/>
                <a:gd name="T9" fmla="*/ 55 h 90"/>
                <a:gd name="T10" fmla="*/ 19 w 145"/>
                <a:gd name="T11" fmla="*/ 64 h 90"/>
                <a:gd name="T12" fmla="*/ 133 w 145"/>
                <a:gd name="T13" fmla="*/ 46 h 90"/>
                <a:gd name="T14" fmla="*/ 65 w 145"/>
                <a:gd name="T15" fmla="*/ 17 h 90"/>
                <a:gd name="T16" fmla="*/ 19 w 145"/>
                <a:gd name="T17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90">
                  <a:moveTo>
                    <a:pt x="145" y="55"/>
                  </a:moveTo>
                  <a:cubicBezTo>
                    <a:pt x="118" y="53"/>
                    <a:pt x="91" y="46"/>
                    <a:pt x="66" y="52"/>
                  </a:cubicBezTo>
                  <a:cubicBezTo>
                    <a:pt x="44" y="57"/>
                    <a:pt x="25" y="77"/>
                    <a:pt x="5" y="90"/>
                  </a:cubicBezTo>
                  <a:cubicBezTo>
                    <a:pt x="0" y="52"/>
                    <a:pt x="26" y="13"/>
                    <a:pt x="63" y="6"/>
                  </a:cubicBezTo>
                  <a:cubicBezTo>
                    <a:pt x="95" y="0"/>
                    <a:pt x="138" y="25"/>
                    <a:pt x="145" y="55"/>
                  </a:cubicBezTo>
                  <a:close/>
                  <a:moveTo>
                    <a:pt x="19" y="64"/>
                  </a:moveTo>
                  <a:cubicBezTo>
                    <a:pt x="51" y="30"/>
                    <a:pt x="90" y="41"/>
                    <a:pt x="133" y="46"/>
                  </a:cubicBezTo>
                  <a:cubicBezTo>
                    <a:pt x="113" y="22"/>
                    <a:pt x="89" y="15"/>
                    <a:pt x="65" y="17"/>
                  </a:cubicBezTo>
                  <a:cubicBezTo>
                    <a:pt x="38" y="18"/>
                    <a:pt x="26" y="39"/>
                    <a:pt x="19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3" name="Freeform 114">
              <a:extLst>
                <a:ext uri="{FF2B5EF4-FFF2-40B4-BE49-F238E27FC236}">
                  <a16:creationId xmlns:a16="http://schemas.microsoft.com/office/drawing/2014/main" id="{7E4C0C61-F45B-46E6-A341-638F199BC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" y="1180"/>
              <a:ext cx="110" cy="154"/>
            </a:xfrm>
            <a:custGeom>
              <a:avLst/>
              <a:gdLst>
                <a:gd name="T0" fmla="*/ 30 w 90"/>
                <a:gd name="T1" fmla="*/ 0 h 126"/>
                <a:gd name="T2" fmla="*/ 14 w 90"/>
                <a:gd name="T3" fmla="*/ 79 h 126"/>
                <a:gd name="T4" fmla="*/ 31 w 90"/>
                <a:gd name="T5" fmla="*/ 111 h 126"/>
                <a:gd name="T6" fmla="*/ 76 w 90"/>
                <a:gd name="T7" fmla="*/ 96 h 126"/>
                <a:gd name="T8" fmla="*/ 41 w 90"/>
                <a:gd name="T9" fmla="*/ 100 h 126"/>
                <a:gd name="T10" fmla="*/ 81 w 90"/>
                <a:gd name="T11" fmla="*/ 89 h 126"/>
                <a:gd name="T12" fmla="*/ 79 w 90"/>
                <a:gd name="T13" fmla="*/ 114 h 126"/>
                <a:gd name="T14" fmla="*/ 10 w 90"/>
                <a:gd name="T15" fmla="*/ 112 h 126"/>
                <a:gd name="T16" fmla="*/ 2 w 90"/>
                <a:gd name="T17" fmla="*/ 89 h 126"/>
                <a:gd name="T18" fmla="*/ 30 w 90"/>
                <a:gd name="T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26">
                  <a:moveTo>
                    <a:pt x="30" y="0"/>
                  </a:moveTo>
                  <a:cubicBezTo>
                    <a:pt x="35" y="28"/>
                    <a:pt x="25" y="54"/>
                    <a:pt x="14" y="79"/>
                  </a:cubicBezTo>
                  <a:cubicBezTo>
                    <a:pt x="5" y="101"/>
                    <a:pt x="8" y="107"/>
                    <a:pt x="31" y="111"/>
                  </a:cubicBezTo>
                  <a:cubicBezTo>
                    <a:pt x="53" y="115"/>
                    <a:pt x="65" y="113"/>
                    <a:pt x="76" y="96"/>
                  </a:cubicBezTo>
                  <a:cubicBezTo>
                    <a:pt x="65" y="97"/>
                    <a:pt x="53" y="99"/>
                    <a:pt x="41" y="100"/>
                  </a:cubicBezTo>
                  <a:cubicBezTo>
                    <a:pt x="48" y="87"/>
                    <a:pt x="69" y="81"/>
                    <a:pt x="81" y="89"/>
                  </a:cubicBezTo>
                  <a:cubicBezTo>
                    <a:pt x="90" y="95"/>
                    <a:pt x="89" y="108"/>
                    <a:pt x="79" y="114"/>
                  </a:cubicBezTo>
                  <a:cubicBezTo>
                    <a:pt x="56" y="126"/>
                    <a:pt x="32" y="122"/>
                    <a:pt x="10" y="112"/>
                  </a:cubicBezTo>
                  <a:cubicBezTo>
                    <a:pt x="5" y="110"/>
                    <a:pt x="0" y="96"/>
                    <a:pt x="2" y="89"/>
                  </a:cubicBezTo>
                  <a:cubicBezTo>
                    <a:pt x="10" y="59"/>
                    <a:pt x="20" y="30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4" name="Freeform 115">
              <a:extLst>
                <a:ext uri="{FF2B5EF4-FFF2-40B4-BE49-F238E27FC236}">
                  <a16:creationId xmlns:a16="http://schemas.microsoft.com/office/drawing/2014/main" id="{39ADF35F-7B00-4741-AE4A-2470A4BFA9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0" y="1304"/>
              <a:ext cx="51" cy="84"/>
            </a:xfrm>
            <a:custGeom>
              <a:avLst/>
              <a:gdLst>
                <a:gd name="T0" fmla="*/ 0 w 41"/>
                <a:gd name="T1" fmla="*/ 0 h 69"/>
                <a:gd name="T2" fmla="*/ 33 w 41"/>
                <a:gd name="T3" fmla="*/ 26 h 69"/>
                <a:gd name="T4" fmla="*/ 40 w 41"/>
                <a:gd name="T5" fmla="*/ 53 h 69"/>
                <a:gd name="T6" fmla="*/ 24 w 41"/>
                <a:gd name="T7" fmla="*/ 68 h 69"/>
                <a:gd name="T8" fmla="*/ 6 w 41"/>
                <a:gd name="T9" fmla="*/ 52 h 69"/>
                <a:gd name="T10" fmla="*/ 0 w 41"/>
                <a:gd name="T11" fmla="*/ 0 h 69"/>
                <a:gd name="T12" fmla="*/ 17 w 41"/>
                <a:gd name="T13" fmla="*/ 19 h 69"/>
                <a:gd name="T14" fmla="*/ 12 w 41"/>
                <a:gd name="T15" fmla="*/ 22 h 69"/>
                <a:gd name="T16" fmla="*/ 13 w 41"/>
                <a:gd name="T17" fmla="*/ 50 h 69"/>
                <a:gd name="T18" fmla="*/ 26 w 41"/>
                <a:gd name="T19" fmla="*/ 61 h 69"/>
                <a:gd name="T20" fmla="*/ 34 w 41"/>
                <a:gd name="T21" fmla="*/ 46 h 69"/>
                <a:gd name="T22" fmla="*/ 17 w 41"/>
                <a:gd name="T23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69">
                  <a:moveTo>
                    <a:pt x="0" y="0"/>
                  </a:moveTo>
                  <a:cubicBezTo>
                    <a:pt x="13" y="10"/>
                    <a:pt x="25" y="16"/>
                    <a:pt x="33" y="26"/>
                  </a:cubicBezTo>
                  <a:cubicBezTo>
                    <a:pt x="38" y="33"/>
                    <a:pt x="41" y="44"/>
                    <a:pt x="40" y="53"/>
                  </a:cubicBezTo>
                  <a:cubicBezTo>
                    <a:pt x="39" y="59"/>
                    <a:pt x="28" y="69"/>
                    <a:pt x="24" y="68"/>
                  </a:cubicBezTo>
                  <a:cubicBezTo>
                    <a:pt x="17" y="67"/>
                    <a:pt x="7" y="59"/>
                    <a:pt x="6" y="52"/>
                  </a:cubicBezTo>
                  <a:cubicBezTo>
                    <a:pt x="2" y="36"/>
                    <a:pt x="2" y="20"/>
                    <a:pt x="0" y="0"/>
                  </a:cubicBezTo>
                  <a:close/>
                  <a:moveTo>
                    <a:pt x="17" y="19"/>
                  </a:moveTo>
                  <a:cubicBezTo>
                    <a:pt x="16" y="20"/>
                    <a:pt x="14" y="21"/>
                    <a:pt x="12" y="22"/>
                  </a:cubicBezTo>
                  <a:cubicBezTo>
                    <a:pt x="12" y="31"/>
                    <a:pt x="11" y="41"/>
                    <a:pt x="13" y="50"/>
                  </a:cubicBezTo>
                  <a:cubicBezTo>
                    <a:pt x="14" y="54"/>
                    <a:pt x="22" y="57"/>
                    <a:pt x="26" y="61"/>
                  </a:cubicBezTo>
                  <a:cubicBezTo>
                    <a:pt x="29" y="56"/>
                    <a:pt x="35" y="49"/>
                    <a:pt x="34" y="46"/>
                  </a:cubicBezTo>
                  <a:cubicBezTo>
                    <a:pt x="30" y="36"/>
                    <a:pt x="23" y="28"/>
                    <a:pt x="17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5" name="Freeform 116">
              <a:extLst>
                <a:ext uri="{FF2B5EF4-FFF2-40B4-BE49-F238E27FC236}">
                  <a16:creationId xmlns:a16="http://schemas.microsoft.com/office/drawing/2014/main" id="{2F9263AB-13A3-4BB6-ADC4-2D24B4EF5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1200"/>
              <a:ext cx="55" cy="84"/>
            </a:xfrm>
            <a:custGeom>
              <a:avLst/>
              <a:gdLst>
                <a:gd name="T0" fmla="*/ 10 w 45"/>
                <a:gd name="T1" fmla="*/ 59 h 69"/>
                <a:gd name="T2" fmla="*/ 28 w 45"/>
                <a:gd name="T3" fmla="*/ 45 h 69"/>
                <a:gd name="T4" fmla="*/ 0 w 45"/>
                <a:gd name="T5" fmla="*/ 6 h 69"/>
                <a:gd name="T6" fmla="*/ 0 w 45"/>
                <a:gd name="T7" fmla="*/ 1 h 69"/>
                <a:gd name="T8" fmla="*/ 25 w 45"/>
                <a:gd name="T9" fmla="*/ 4 h 69"/>
                <a:gd name="T10" fmla="*/ 40 w 45"/>
                <a:gd name="T11" fmla="*/ 48 h 69"/>
                <a:gd name="T12" fmla="*/ 10 w 45"/>
                <a:gd name="T13" fmla="*/ 58 h 69"/>
                <a:gd name="T14" fmla="*/ 10 w 45"/>
                <a:gd name="T15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69">
                  <a:moveTo>
                    <a:pt x="10" y="59"/>
                  </a:moveTo>
                  <a:cubicBezTo>
                    <a:pt x="17" y="54"/>
                    <a:pt x="27" y="50"/>
                    <a:pt x="28" y="45"/>
                  </a:cubicBezTo>
                  <a:cubicBezTo>
                    <a:pt x="33" y="26"/>
                    <a:pt x="21" y="11"/>
                    <a:pt x="0" y="6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8" y="2"/>
                    <a:pt x="19" y="0"/>
                    <a:pt x="25" y="4"/>
                  </a:cubicBezTo>
                  <a:cubicBezTo>
                    <a:pt x="41" y="14"/>
                    <a:pt x="45" y="30"/>
                    <a:pt x="40" y="48"/>
                  </a:cubicBezTo>
                  <a:cubicBezTo>
                    <a:pt x="36" y="65"/>
                    <a:pt x="24" y="69"/>
                    <a:pt x="10" y="58"/>
                  </a:cubicBezTo>
                  <a:cubicBezTo>
                    <a:pt x="9" y="57"/>
                    <a:pt x="9" y="56"/>
                    <a:pt x="10" y="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6" name="Freeform 117">
              <a:extLst>
                <a:ext uri="{FF2B5EF4-FFF2-40B4-BE49-F238E27FC236}">
                  <a16:creationId xmlns:a16="http://schemas.microsoft.com/office/drawing/2014/main" id="{731A7C3F-8CE5-4F21-92BF-AAAF8204E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" y="1153"/>
              <a:ext cx="50" cy="78"/>
            </a:xfrm>
            <a:custGeom>
              <a:avLst/>
              <a:gdLst>
                <a:gd name="T0" fmla="*/ 41 w 41"/>
                <a:gd name="T1" fmla="*/ 6 h 64"/>
                <a:gd name="T2" fmla="*/ 21 w 41"/>
                <a:gd name="T3" fmla="*/ 55 h 64"/>
                <a:gd name="T4" fmla="*/ 35 w 41"/>
                <a:gd name="T5" fmla="*/ 41 h 64"/>
                <a:gd name="T6" fmla="*/ 16 w 41"/>
                <a:gd name="T7" fmla="*/ 63 h 64"/>
                <a:gd name="T8" fmla="*/ 3 w 41"/>
                <a:gd name="T9" fmla="*/ 43 h 64"/>
                <a:gd name="T10" fmla="*/ 41 w 41"/>
                <a:gd name="T11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4">
                  <a:moveTo>
                    <a:pt x="41" y="6"/>
                  </a:moveTo>
                  <a:cubicBezTo>
                    <a:pt x="11" y="19"/>
                    <a:pt x="5" y="36"/>
                    <a:pt x="21" y="55"/>
                  </a:cubicBezTo>
                  <a:cubicBezTo>
                    <a:pt x="26" y="51"/>
                    <a:pt x="30" y="46"/>
                    <a:pt x="35" y="41"/>
                  </a:cubicBezTo>
                  <a:cubicBezTo>
                    <a:pt x="37" y="57"/>
                    <a:pt x="27" y="64"/>
                    <a:pt x="16" y="63"/>
                  </a:cubicBezTo>
                  <a:cubicBezTo>
                    <a:pt x="11" y="62"/>
                    <a:pt x="3" y="50"/>
                    <a:pt x="3" y="43"/>
                  </a:cubicBezTo>
                  <a:cubicBezTo>
                    <a:pt x="0" y="10"/>
                    <a:pt x="10" y="0"/>
                    <a:pt x="4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7" name="Freeform 118">
              <a:extLst>
                <a:ext uri="{FF2B5EF4-FFF2-40B4-BE49-F238E27FC236}">
                  <a16:creationId xmlns:a16="http://schemas.microsoft.com/office/drawing/2014/main" id="{E2E35D10-DCF6-432A-B2B9-3FC7044064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4" y="1261"/>
              <a:ext cx="47" cy="56"/>
            </a:xfrm>
            <a:custGeom>
              <a:avLst/>
              <a:gdLst>
                <a:gd name="T0" fmla="*/ 38 w 38"/>
                <a:gd name="T1" fmla="*/ 0 h 46"/>
                <a:gd name="T2" fmla="*/ 34 w 38"/>
                <a:gd name="T3" fmla="*/ 26 h 46"/>
                <a:gd name="T4" fmla="*/ 15 w 38"/>
                <a:gd name="T5" fmla="*/ 45 h 46"/>
                <a:gd name="T6" fmla="*/ 1 w 38"/>
                <a:gd name="T7" fmla="*/ 31 h 46"/>
                <a:gd name="T8" fmla="*/ 15 w 38"/>
                <a:gd name="T9" fmla="*/ 4 h 46"/>
                <a:gd name="T10" fmla="*/ 38 w 38"/>
                <a:gd name="T11" fmla="*/ 0 h 46"/>
                <a:gd name="T12" fmla="*/ 30 w 38"/>
                <a:gd name="T13" fmla="*/ 15 h 46"/>
                <a:gd name="T14" fmla="*/ 20 w 38"/>
                <a:gd name="T15" fmla="*/ 8 h 46"/>
                <a:gd name="T16" fmla="*/ 6 w 38"/>
                <a:gd name="T17" fmla="*/ 28 h 46"/>
                <a:gd name="T18" fmla="*/ 17 w 38"/>
                <a:gd name="T19" fmla="*/ 38 h 46"/>
                <a:gd name="T20" fmla="*/ 30 w 38"/>
                <a:gd name="T21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6">
                  <a:moveTo>
                    <a:pt x="38" y="0"/>
                  </a:moveTo>
                  <a:cubicBezTo>
                    <a:pt x="37" y="10"/>
                    <a:pt x="37" y="19"/>
                    <a:pt x="34" y="26"/>
                  </a:cubicBezTo>
                  <a:cubicBezTo>
                    <a:pt x="30" y="34"/>
                    <a:pt x="23" y="40"/>
                    <a:pt x="15" y="45"/>
                  </a:cubicBezTo>
                  <a:cubicBezTo>
                    <a:pt x="13" y="46"/>
                    <a:pt x="0" y="35"/>
                    <a:pt x="1" y="31"/>
                  </a:cubicBezTo>
                  <a:cubicBezTo>
                    <a:pt x="3" y="21"/>
                    <a:pt x="8" y="11"/>
                    <a:pt x="15" y="4"/>
                  </a:cubicBezTo>
                  <a:cubicBezTo>
                    <a:pt x="19" y="0"/>
                    <a:pt x="29" y="1"/>
                    <a:pt x="38" y="0"/>
                  </a:cubicBezTo>
                  <a:close/>
                  <a:moveTo>
                    <a:pt x="30" y="15"/>
                  </a:moveTo>
                  <a:cubicBezTo>
                    <a:pt x="27" y="13"/>
                    <a:pt x="24" y="11"/>
                    <a:pt x="20" y="8"/>
                  </a:cubicBezTo>
                  <a:cubicBezTo>
                    <a:pt x="15" y="15"/>
                    <a:pt x="10" y="21"/>
                    <a:pt x="6" y="28"/>
                  </a:cubicBezTo>
                  <a:cubicBezTo>
                    <a:pt x="6" y="29"/>
                    <a:pt x="13" y="34"/>
                    <a:pt x="17" y="38"/>
                  </a:cubicBezTo>
                  <a:cubicBezTo>
                    <a:pt x="21" y="30"/>
                    <a:pt x="26" y="23"/>
                    <a:pt x="30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8" name="Freeform 119">
              <a:extLst>
                <a:ext uri="{FF2B5EF4-FFF2-40B4-BE49-F238E27FC236}">
                  <a16:creationId xmlns:a16="http://schemas.microsoft.com/office/drawing/2014/main" id="{84E23CCA-56DF-4E38-919F-4FEB761BEE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6" y="1868"/>
              <a:ext cx="97" cy="101"/>
            </a:xfrm>
            <a:custGeom>
              <a:avLst/>
              <a:gdLst>
                <a:gd name="T0" fmla="*/ 3 w 79"/>
                <a:gd name="T1" fmla="*/ 66 h 83"/>
                <a:gd name="T2" fmla="*/ 7 w 79"/>
                <a:gd name="T3" fmla="*/ 33 h 83"/>
                <a:gd name="T4" fmla="*/ 19 w 79"/>
                <a:gd name="T5" fmla="*/ 3 h 83"/>
                <a:gd name="T6" fmla="*/ 73 w 79"/>
                <a:gd name="T7" fmla="*/ 28 h 83"/>
                <a:gd name="T8" fmla="*/ 63 w 79"/>
                <a:gd name="T9" fmla="*/ 77 h 83"/>
                <a:gd name="T10" fmla="*/ 9 w 79"/>
                <a:gd name="T11" fmla="*/ 83 h 83"/>
                <a:gd name="T12" fmla="*/ 3 w 79"/>
                <a:gd name="T13" fmla="*/ 66 h 83"/>
                <a:gd name="T14" fmla="*/ 15 w 79"/>
                <a:gd name="T15" fmla="*/ 63 h 83"/>
                <a:gd name="T16" fmla="*/ 59 w 79"/>
                <a:gd name="T17" fmla="*/ 58 h 83"/>
                <a:gd name="T18" fmla="*/ 62 w 79"/>
                <a:gd name="T19" fmla="*/ 28 h 83"/>
                <a:gd name="T20" fmla="*/ 21 w 79"/>
                <a:gd name="T21" fmla="*/ 12 h 83"/>
                <a:gd name="T22" fmla="*/ 15 w 79"/>
                <a:gd name="T23" fmla="*/ 6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83">
                  <a:moveTo>
                    <a:pt x="3" y="66"/>
                  </a:moveTo>
                  <a:cubicBezTo>
                    <a:pt x="5" y="51"/>
                    <a:pt x="4" y="41"/>
                    <a:pt x="7" y="33"/>
                  </a:cubicBezTo>
                  <a:cubicBezTo>
                    <a:pt x="10" y="23"/>
                    <a:pt x="0" y="5"/>
                    <a:pt x="19" y="3"/>
                  </a:cubicBezTo>
                  <a:cubicBezTo>
                    <a:pt x="43" y="0"/>
                    <a:pt x="67" y="12"/>
                    <a:pt x="73" y="28"/>
                  </a:cubicBezTo>
                  <a:cubicBezTo>
                    <a:pt x="79" y="43"/>
                    <a:pt x="75" y="73"/>
                    <a:pt x="63" y="77"/>
                  </a:cubicBezTo>
                  <a:cubicBezTo>
                    <a:pt x="46" y="83"/>
                    <a:pt x="27" y="83"/>
                    <a:pt x="9" y="83"/>
                  </a:cubicBezTo>
                  <a:cubicBezTo>
                    <a:pt x="7" y="83"/>
                    <a:pt x="4" y="69"/>
                    <a:pt x="3" y="66"/>
                  </a:cubicBezTo>
                  <a:close/>
                  <a:moveTo>
                    <a:pt x="15" y="63"/>
                  </a:moveTo>
                  <a:cubicBezTo>
                    <a:pt x="32" y="68"/>
                    <a:pt x="48" y="72"/>
                    <a:pt x="59" y="58"/>
                  </a:cubicBezTo>
                  <a:cubicBezTo>
                    <a:pt x="64" y="50"/>
                    <a:pt x="65" y="36"/>
                    <a:pt x="62" y="28"/>
                  </a:cubicBezTo>
                  <a:cubicBezTo>
                    <a:pt x="54" y="12"/>
                    <a:pt x="38" y="11"/>
                    <a:pt x="21" y="12"/>
                  </a:cubicBezTo>
                  <a:cubicBezTo>
                    <a:pt x="19" y="29"/>
                    <a:pt x="17" y="45"/>
                    <a:pt x="15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9" name="Freeform 120">
              <a:extLst>
                <a:ext uri="{FF2B5EF4-FFF2-40B4-BE49-F238E27FC236}">
                  <a16:creationId xmlns:a16="http://schemas.microsoft.com/office/drawing/2014/main" id="{F757F9CE-D9CD-437A-B5DF-6DC129FCA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5" y="1887"/>
              <a:ext cx="98" cy="104"/>
            </a:xfrm>
            <a:custGeom>
              <a:avLst/>
              <a:gdLst>
                <a:gd name="T0" fmla="*/ 79 w 80"/>
                <a:gd name="T1" fmla="*/ 37 h 85"/>
                <a:gd name="T2" fmla="*/ 39 w 80"/>
                <a:gd name="T3" fmla="*/ 85 h 85"/>
                <a:gd name="T4" fmla="*/ 1 w 80"/>
                <a:gd name="T5" fmla="*/ 47 h 85"/>
                <a:gd name="T6" fmla="*/ 39 w 80"/>
                <a:gd name="T7" fmla="*/ 1 h 85"/>
                <a:gd name="T8" fmla="*/ 79 w 80"/>
                <a:gd name="T9" fmla="*/ 37 h 85"/>
                <a:gd name="T10" fmla="*/ 67 w 80"/>
                <a:gd name="T11" fmla="*/ 36 h 85"/>
                <a:gd name="T12" fmla="*/ 41 w 80"/>
                <a:gd name="T13" fmla="*/ 8 h 85"/>
                <a:gd name="T14" fmla="*/ 13 w 80"/>
                <a:gd name="T15" fmla="*/ 41 h 85"/>
                <a:gd name="T16" fmla="*/ 44 w 80"/>
                <a:gd name="T17" fmla="*/ 65 h 85"/>
                <a:gd name="T18" fmla="*/ 67 w 80"/>
                <a:gd name="T19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5">
                  <a:moveTo>
                    <a:pt x="79" y="37"/>
                  </a:moveTo>
                  <a:cubicBezTo>
                    <a:pt x="80" y="63"/>
                    <a:pt x="61" y="85"/>
                    <a:pt x="39" y="85"/>
                  </a:cubicBezTo>
                  <a:cubicBezTo>
                    <a:pt x="18" y="85"/>
                    <a:pt x="1" y="68"/>
                    <a:pt x="1" y="47"/>
                  </a:cubicBezTo>
                  <a:cubicBezTo>
                    <a:pt x="0" y="23"/>
                    <a:pt x="18" y="1"/>
                    <a:pt x="39" y="1"/>
                  </a:cubicBezTo>
                  <a:cubicBezTo>
                    <a:pt x="64" y="0"/>
                    <a:pt x="79" y="14"/>
                    <a:pt x="79" y="37"/>
                  </a:cubicBezTo>
                  <a:close/>
                  <a:moveTo>
                    <a:pt x="67" y="36"/>
                  </a:moveTo>
                  <a:cubicBezTo>
                    <a:pt x="67" y="18"/>
                    <a:pt x="57" y="7"/>
                    <a:pt x="41" y="8"/>
                  </a:cubicBezTo>
                  <a:cubicBezTo>
                    <a:pt x="28" y="8"/>
                    <a:pt x="13" y="25"/>
                    <a:pt x="13" y="41"/>
                  </a:cubicBezTo>
                  <a:cubicBezTo>
                    <a:pt x="12" y="54"/>
                    <a:pt x="26" y="65"/>
                    <a:pt x="44" y="65"/>
                  </a:cubicBezTo>
                  <a:cubicBezTo>
                    <a:pt x="60" y="65"/>
                    <a:pt x="68" y="56"/>
                    <a:pt x="67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0" name="Freeform 121">
              <a:extLst>
                <a:ext uri="{FF2B5EF4-FFF2-40B4-BE49-F238E27FC236}">
                  <a16:creationId xmlns:a16="http://schemas.microsoft.com/office/drawing/2014/main" id="{7F370A97-A39D-44A1-A9C1-EDF881AD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" y="1868"/>
              <a:ext cx="79" cy="105"/>
            </a:xfrm>
            <a:custGeom>
              <a:avLst/>
              <a:gdLst>
                <a:gd name="T0" fmla="*/ 62 w 64"/>
                <a:gd name="T1" fmla="*/ 0 h 86"/>
                <a:gd name="T2" fmla="*/ 64 w 64"/>
                <a:gd name="T3" fmla="*/ 29 h 86"/>
                <a:gd name="T4" fmla="*/ 64 w 64"/>
                <a:gd name="T5" fmla="*/ 55 h 86"/>
                <a:gd name="T6" fmla="*/ 35 w 64"/>
                <a:gd name="T7" fmla="*/ 85 h 86"/>
                <a:gd name="T8" fmla="*/ 2 w 64"/>
                <a:gd name="T9" fmla="*/ 57 h 86"/>
                <a:gd name="T10" fmla="*/ 0 w 64"/>
                <a:gd name="T11" fmla="*/ 14 h 86"/>
                <a:gd name="T12" fmla="*/ 7 w 64"/>
                <a:gd name="T13" fmla="*/ 3 h 86"/>
                <a:gd name="T14" fmla="*/ 13 w 64"/>
                <a:gd name="T15" fmla="*/ 13 h 86"/>
                <a:gd name="T16" fmla="*/ 13 w 64"/>
                <a:gd name="T17" fmla="*/ 49 h 86"/>
                <a:gd name="T18" fmla="*/ 33 w 64"/>
                <a:gd name="T19" fmla="*/ 68 h 86"/>
                <a:gd name="T20" fmla="*/ 54 w 64"/>
                <a:gd name="T21" fmla="*/ 50 h 86"/>
                <a:gd name="T22" fmla="*/ 54 w 64"/>
                <a:gd name="T23" fmla="*/ 24 h 86"/>
                <a:gd name="T24" fmla="*/ 54 w 64"/>
                <a:gd name="T25" fmla="*/ 1 h 86"/>
                <a:gd name="T26" fmla="*/ 62 w 64"/>
                <a:gd name="T2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86">
                  <a:moveTo>
                    <a:pt x="62" y="0"/>
                  </a:moveTo>
                  <a:cubicBezTo>
                    <a:pt x="63" y="10"/>
                    <a:pt x="64" y="19"/>
                    <a:pt x="64" y="29"/>
                  </a:cubicBezTo>
                  <a:cubicBezTo>
                    <a:pt x="64" y="38"/>
                    <a:pt x="64" y="46"/>
                    <a:pt x="64" y="55"/>
                  </a:cubicBezTo>
                  <a:cubicBezTo>
                    <a:pt x="64" y="74"/>
                    <a:pt x="53" y="85"/>
                    <a:pt x="35" y="85"/>
                  </a:cubicBezTo>
                  <a:cubicBezTo>
                    <a:pt x="17" y="86"/>
                    <a:pt x="4" y="75"/>
                    <a:pt x="2" y="57"/>
                  </a:cubicBezTo>
                  <a:cubicBezTo>
                    <a:pt x="1" y="43"/>
                    <a:pt x="0" y="28"/>
                    <a:pt x="0" y="14"/>
                  </a:cubicBezTo>
                  <a:cubicBezTo>
                    <a:pt x="0" y="10"/>
                    <a:pt x="5" y="6"/>
                    <a:pt x="7" y="3"/>
                  </a:cubicBezTo>
                  <a:cubicBezTo>
                    <a:pt x="9" y="6"/>
                    <a:pt x="13" y="10"/>
                    <a:pt x="13" y="13"/>
                  </a:cubicBezTo>
                  <a:cubicBezTo>
                    <a:pt x="14" y="25"/>
                    <a:pt x="13" y="37"/>
                    <a:pt x="13" y="49"/>
                  </a:cubicBezTo>
                  <a:cubicBezTo>
                    <a:pt x="13" y="63"/>
                    <a:pt x="20" y="68"/>
                    <a:pt x="33" y="68"/>
                  </a:cubicBezTo>
                  <a:cubicBezTo>
                    <a:pt x="46" y="69"/>
                    <a:pt x="53" y="63"/>
                    <a:pt x="54" y="50"/>
                  </a:cubicBezTo>
                  <a:cubicBezTo>
                    <a:pt x="54" y="41"/>
                    <a:pt x="54" y="33"/>
                    <a:pt x="54" y="24"/>
                  </a:cubicBezTo>
                  <a:cubicBezTo>
                    <a:pt x="54" y="16"/>
                    <a:pt x="54" y="9"/>
                    <a:pt x="54" y="1"/>
                  </a:cubicBezTo>
                  <a:cubicBezTo>
                    <a:pt x="57" y="1"/>
                    <a:pt x="59" y="1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1" name="Freeform 122">
              <a:extLst>
                <a:ext uri="{FF2B5EF4-FFF2-40B4-BE49-F238E27FC236}">
                  <a16:creationId xmlns:a16="http://schemas.microsoft.com/office/drawing/2014/main" id="{4C270D12-5A75-4454-AA48-9B021959CF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5" y="1865"/>
              <a:ext cx="83" cy="107"/>
            </a:xfrm>
            <a:custGeom>
              <a:avLst/>
              <a:gdLst>
                <a:gd name="T0" fmla="*/ 65 w 68"/>
                <a:gd name="T1" fmla="*/ 84 h 87"/>
                <a:gd name="T2" fmla="*/ 2 w 68"/>
                <a:gd name="T3" fmla="*/ 87 h 87"/>
                <a:gd name="T4" fmla="*/ 2 w 68"/>
                <a:gd name="T5" fmla="*/ 66 h 87"/>
                <a:gd name="T6" fmla="*/ 28 w 68"/>
                <a:gd name="T7" fmla="*/ 6 h 87"/>
                <a:gd name="T8" fmla="*/ 37 w 68"/>
                <a:gd name="T9" fmla="*/ 0 h 87"/>
                <a:gd name="T10" fmla="*/ 43 w 68"/>
                <a:gd name="T11" fmla="*/ 8 h 87"/>
                <a:gd name="T12" fmla="*/ 68 w 68"/>
                <a:gd name="T13" fmla="*/ 79 h 87"/>
                <a:gd name="T14" fmla="*/ 65 w 68"/>
                <a:gd name="T15" fmla="*/ 84 h 87"/>
                <a:gd name="T16" fmla="*/ 49 w 68"/>
                <a:gd name="T17" fmla="*/ 56 h 87"/>
                <a:gd name="T18" fmla="*/ 36 w 68"/>
                <a:gd name="T19" fmla="*/ 8 h 87"/>
                <a:gd name="T20" fmla="*/ 19 w 68"/>
                <a:gd name="T21" fmla="*/ 53 h 87"/>
                <a:gd name="T22" fmla="*/ 49 w 68"/>
                <a:gd name="T23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87">
                  <a:moveTo>
                    <a:pt x="65" y="84"/>
                  </a:moveTo>
                  <a:cubicBezTo>
                    <a:pt x="45" y="73"/>
                    <a:pt x="25" y="53"/>
                    <a:pt x="2" y="87"/>
                  </a:cubicBezTo>
                  <a:cubicBezTo>
                    <a:pt x="2" y="76"/>
                    <a:pt x="0" y="70"/>
                    <a:pt x="2" y="66"/>
                  </a:cubicBezTo>
                  <a:cubicBezTo>
                    <a:pt x="10" y="46"/>
                    <a:pt x="19" y="26"/>
                    <a:pt x="28" y="6"/>
                  </a:cubicBezTo>
                  <a:cubicBezTo>
                    <a:pt x="30" y="3"/>
                    <a:pt x="34" y="0"/>
                    <a:pt x="37" y="0"/>
                  </a:cubicBezTo>
                  <a:cubicBezTo>
                    <a:pt x="39" y="1"/>
                    <a:pt x="42" y="5"/>
                    <a:pt x="43" y="8"/>
                  </a:cubicBezTo>
                  <a:cubicBezTo>
                    <a:pt x="52" y="32"/>
                    <a:pt x="60" y="56"/>
                    <a:pt x="68" y="79"/>
                  </a:cubicBezTo>
                  <a:cubicBezTo>
                    <a:pt x="67" y="81"/>
                    <a:pt x="66" y="82"/>
                    <a:pt x="65" y="84"/>
                  </a:cubicBezTo>
                  <a:close/>
                  <a:moveTo>
                    <a:pt x="49" y="56"/>
                  </a:moveTo>
                  <a:cubicBezTo>
                    <a:pt x="45" y="40"/>
                    <a:pt x="41" y="27"/>
                    <a:pt x="36" y="8"/>
                  </a:cubicBezTo>
                  <a:cubicBezTo>
                    <a:pt x="29" y="27"/>
                    <a:pt x="24" y="40"/>
                    <a:pt x="19" y="53"/>
                  </a:cubicBezTo>
                  <a:cubicBezTo>
                    <a:pt x="29" y="54"/>
                    <a:pt x="37" y="55"/>
                    <a:pt x="49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2" name="Freeform 123">
              <a:extLst>
                <a:ext uri="{FF2B5EF4-FFF2-40B4-BE49-F238E27FC236}">
                  <a16:creationId xmlns:a16="http://schemas.microsoft.com/office/drawing/2014/main" id="{8C41054A-EEFD-48E2-BFA7-FA75927E2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" y="1885"/>
              <a:ext cx="88" cy="114"/>
            </a:xfrm>
            <a:custGeom>
              <a:avLst/>
              <a:gdLst>
                <a:gd name="T0" fmla="*/ 70 w 72"/>
                <a:gd name="T1" fmla="*/ 80 h 93"/>
                <a:gd name="T2" fmla="*/ 0 w 72"/>
                <a:gd name="T3" fmla="*/ 93 h 93"/>
                <a:gd name="T4" fmla="*/ 9 w 72"/>
                <a:gd name="T5" fmla="*/ 41 h 93"/>
                <a:gd name="T6" fmla="*/ 20 w 72"/>
                <a:gd name="T7" fmla="*/ 0 h 93"/>
                <a:gd name="T8" fmla="*/ 26 w 72"/>
                <a:gd name="T9" fmla="*/ 0 h 93"/>
                <a:gd name="T10" fmla="*/ 72 w 72"/>
                <a:gd name="T11" fmla="*/ 72 h 93"/>
                <a:gd name="T12" fmla="*/ 70 w 72"/>
                <a:gd name="T13" fmla="*/ 80 h 93"/>
                <a:gd name="T14" fmla="*/ 25 w 72"/>
                <a:gd name="T15" fmla="*/ 10 h 93"/>
                <a:gd name="T16" fmla="*/ 17 w 72"/>
                <a:gd name="T17" fmla="*/ 59 h 93"/>
                <a:gd name="T18" fmla="*/ 48 w 72"/>
                <a:gd name="T19" fmla="*/ 54 h 93"/>
                <a:gd name="T20" fmla="*/ 25 w 72"/>
                <a:gd name="T21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93">
                  <a:moveTo>
                    <a:pt x="70" y="80"/>
                  </a:moveTo>
                  <a:cubicBezTo>
                    <a:pt x="44" y="58"/>
                    <a:pt x="22" y="66"/>
                    <a:pt x="0" y="93"/>
                  </a:cubicBezTo>
                  <a:cubicBezTo>
                    <a:pt x="4" y="70"/>
                    <a:pt x="5" y="55"/>
                    <a:pt x="9" y="41"/>
                  </a:cubicBezTo>
                  <a:cubicBezTo>
                    <a:pt x="12" y="27"/>
                    <a:pt x="17" y="14"/>
                    <a:pt x="20" y="0"/>
                  </a:cubicBezTo>
                  <a:cubicBezTo>
                    <a:pt x="22" y="0"/>
                    <a:pt x="24" y="0"/>
                    <a:pt x="26" y="0"/>
                  </a:cubicBezTo>
                  <a:cubicBezTo>
                    <a:pt x="42" y="24"/>
                    <a:pt x="57" y="48"/>
                    <a:pt x="72" y="72"/>
                  </a:cubicBezTo>
                  <a:cubicBezTo>
                    <a:pt x="71" y="75"/>
                    <a:pt x="71" y="78"/>
                    <a:pt x="70" y="80"/>
                  </a:cubicBezTo>
                  <a:close/>
                  <a:moveTo>
                    <a:pt x="25" y="10"/>
                  </a:moveTo>
                  <a:cubicBezTo>
                    <a:pt x="22" y="29"/>
                    <a:pt x="20" y="42"/>
                    <a:pt x="17" y="59"/>
                  </a:cubicBezTo>
                  <a:cubicBezTo>
                    <a:pt x="29" y="57"/>
                    <a:pt x="37" y="56"/>
                    <a:pt x="48" y="54"/>
                  </a:cubicBezTo>
                  <a:cubicBezTo>
                    <a:pt x="40" y="39"/>
                    <a:pt x="34" y="27"/>
                    <a:pt x="2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3" name="Freeform 124">
              <a:extLst>
                <a:ext uri="{FF2B5EF4-FFF2-40B4-BE49-F238E27FC236}">
                  <a16:creationId xmlns:a16="http://schemas.microsoft.com/office/drawing/2014/main" id="{164C78ED-7BF1-439F-8E7F-C9475AD7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859"/>
              <a:ext cx="79" cy="115"/>
            </a:xfrm>
            <a:custGeom>
              <a:avLst/>
              <a:gdLst>
                <a:gd name="T0" fmla="*/ 52 w 65"/>
                <a:gd name="T1" fmla="*/ 16 h 94"/>
                <a:gd name="T2" fmla="*/ 32 w 65"/>
                <a:gd name="T3" fmla="*/ 12 h 94"/>
                <a:gd name="T4" fmla="*/ 11 w 65"/>
                <a:gd name="T5" fmla="*/ 26 h 94"/>
                <a:gd name="T6" fmla="*/ 28 w 65"/>
                <a:gd name="T7" fmla="*/ 39 h 94"/>
                <a:gd name="T8" fmla="*/ 57 w 65"/>
                <a:gd name="T9" fmla="*/ 75 h 94"/>
                <a:gd name="T10" fmla="*/ 14 w 65"/>
                <a:gd name="T11" fmla="*/ 87 h 94"/>
                <a:gd name="T12" fmla="*/ 0 w 65"/>
                <a:gd name="T13" fmla="*/ 72 h 94"/>
                <a:gd name="T14" fmla="*/ 50 w 65"/>
                <a:gd name="T15" fmla="*/ 59 h 94"/>
                <a:gd name="T16" fmla="*/ 27 w 65"/>
                <a:gd name="T17" fmla="*/ 49 h 94"/>
                <a:gd name="T18" fmla="*/ 2 w 65"/>
                <a:gd name="T19" fmla="*/ 29 h 94"/>
                <a:gd name="T20" fmla="*/ 17 w 65"/>
                <a:gd name="T21" fmla="*/ 7 h 94"/>
                <a:gd name="T22" fmla="*/ 52 w 65"/>
                <a:gd name="T23" fmla="*/ 1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94">
                  <a:moveTo>
                    <a:pt x="52" y="16"/>
                  </a:moveTo>
                  <a:cubicBezTo>
                    <a:pt x="46" y="14"/>
                    <a:pt x="38" y="11"/>
                    <a:pt x="32" y="12"/>
                  </a:cubicBezTo>
                  <a:cubicBezTo>
                    <a:pt x="24" y="15"/>
                    <a:pt x="18" y="21"/>
                    <a:pt x="11" y="26"/>
                  </a:cubicBezTo>
                  <a:cubicBezTo>
                    <a:pt x="16" y="30"/>
                    <a:pt x="21" y="37"/>
                    <a:pt x="28" y="39"/>
                  </a:cubicBezTo>
                  <a:cubicBezTo>
                    <a:pt x="55" y="46"/>
                    <a:pt x="65" y="57"/>
                    <a:pt x="57" y="75"/>
                  </a:cubicBezTo>
                  <a:cubicBezTo>
                    <a:pt x="47" y="94"/>
                    <a:pt x="29" y="88"/>
                    <a:pt x="14" y="87"/>
                  </a:cubicBezTo>
                  <a:cubicBezTo>
                    <a:pt x="9" y="87"/>
                    <a:pt x="4" y="79"/>
                    <a:pt x="0" y="72"/>
                  </a:cubicBezTo>
                  <a:cubicBezTo>
                    <a:pt x="18" y="73"/>
                    <a:pt x="35" y="83"/>
                    <a:pt x="50" y="59"/>
                  </a:cubicBezTo>
                  <a:cubicBezTo>
                    <a:pt x="41" y="56"/>
                    <a:pt x="34" y="52"/>
                    <a:pt x="27" y="49"/>
                  </a:cubicBezTo>
                  <a:cubicBezTo>
                    <a:pt x="16" y="45"/>
                    <a:pt x="1" y="44"/>
                    <a:pt x="2" y="29"/>
                  </a:cubicBezTo>
                  <a:cubicBezTo>
                    <a:pt x="2" y="21"/>
                    <a:pt x="9" y="10"/>
                    <a:pt x="17" y="7"/>
                  </a:cubicBezTo>
                  <a:cubicBezTo>
                    <a:pt x="29" y="0"/>
                    <a:pt x="43" y="0"/>
                    <a:pt x="5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4" name="Freeform 125">
              <a:extLst>
                <a:ext uri="{FF2B5EF4-FFF2-40B4-BE49-F238E27FC236}">
                  <a16:creationId xmlns:a16="http://schemas.microsoft.com/office/drawing/2014/main" id="{D67294B9-F289-4686-8326-CE908C284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869"/>
              <a:ext cx="74" cy="114"/>
            </a:xfrm>
            <a:custGeom>
              <a:avLst/>
              <a:gdLst>
                <a:gd name="T0" fmla="*/ 49 w 60"/>
                <a:gd name="T1" fmla="*/ 11 h 93"/>
                <a:gd name="T2" fmla="*/ 24 w 60"/>
                <a:gd name="T3" fmla="*/ 11 h 93"/>
                <a:gd name="T4" fmla="*/ 10 w 60"/>
                <a:gd name="T5" fmla="*/ 25 h 93"/>
                <a:gd name="T6" fmla="*/ 24 w 60"/>
                <a:gd name="T7" fmla="*/ 36 h 93"/>
                <a:gd name="T8" fmla="*/ 48 w 60"/>
                <a:gd name="T9" fmla="*/ 43 h 93"/>
                <a:gd name="T10" fmla="*/ 59 w 60"/>
                <a:gd name="T11" fmla="*/ 64 h 93"/>
                <a:gd name="T12" fmla="*/ 46 w 60"/>
                <a:gd name="T13" fmla="*/ 83 h 93"/>
                <a:gd name="T14" fmla="*/ 6 w 60"/>
                <a:gd name="T15" fmla="*/ 72 h 93"/>
                <a:gd name="T16" fmla="*/ 37 w 60"/>
                <a:gd name="T17" fmla="*/ 71 h 93"/>
                <a:gd name="T18" fmla="*/ 49 w 60"/>
                <a:gd name="T19" fmla="*/ 60 h 93"/>
                <a:gd name="T20" fmla="*/ 38 w 60"/>
                <a:gd name="T21" fmla="*/ 51 h 93"/>
                <a:gd name="T22" fmla="*/ 21 w 60"/>
                <a:gd name="T23" fmla="*/ 47 h 93"/>
                <a:gd name="T24" fmla="*/ 0 w 60"/>
                <a:gd name="T25" fmla="*/ 26 h 93"/>
                <a:gd name="T26" fmla="*/ 20 w 60"/>
                <a:gd name="T27" fmla="*/ 3 h 93"/>
                <a:gd name="T28" fmla="*/ 49 w 60"/>
                <a:gd name="T29" fmla="*/ 3 h 93"/>
                <a:gd name="T30" fmla="*/ 49 w 60"/>
                <a:gd name="T31" fmla="*/ 1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93">
                  <a:moveTo>
                    <a:pt x="49" y="11"/>
                  </a:moveTo>
                  <a:cubicBezTo>
                    <a:pt x="41" y="11"/>
                    <a:pt x="32" y="9"/>
                    <a:pt x="24" y="11"/>
                  </a:cubicBezTo>
                  <a:cubicBezTo>
                    <a:pt x="19" y="13"/>
                    <a:pt x="15" y="20"/>
                    <a:pt x="10" y="25"/>
                  </a:cubicBezTo>
                  <a:cubicBezTo>
                    <a:pt x="15" y="29"/>
                    <a:pt x="19" y="34"/>
                    <a:pt x="24" y="36"/>
                  </a:cubicBezTo>
                  <a:cubicBezTo>
                    <a:pt x="32" y="40"/>
                    <a:pt x="42" y="39"/>
                    <a:pt x="48" y="43"/>
                  </a:cubicBezTo>
                  <a:cubicBezTo>
                    <a:pt x="54" y="48"/>
                    <a:pt x="60" y="57"/>
                    <a:pt x="59" y="64"/>
                  </a:cubicBezTo>
                  <a:cubicBezTo>
                    <a:pt x="59" y="71"/>
                    <a:pt x="52" y="80"/>
                    <a:pt x="46" y="83"/>
                  </a:cubicBezTo>
                  <a:cubicBezTo>
                    <a:pt x="27" y="93"/>
                    <a:pt x="10" y="88"/>
                    <a:pt x="6" y="72"/>
                  </a:cubicBezTo>
                  <a:cubicBezTo>
                    <a:pt x="17" y="72"/>
                    <a:pt x="27" y="73"/>
                    <a:pt x="37" y="71"/>
                  </a:cubicBezTo>
                  <a:cubicBezTo>
                    <a:pt x="42" y="70"/>
                    <a:pt x="45" y="64"/>
                    <a:pt x="49" y="60"/>
                  </a:cubicBezTo>
                  <a:cubicBezTo>
                    <a:pt x="46" y="57"/>
                    <a:pt x="43" y="53"/>
                    <a:pt x="38" y="51"/>
                  </a:cubicBezTo>
                  <a:cubicBezTo>
                    <a:pt x="33" y="49"/>
                    <a:pt x="26" y="50"/>
                    <a:pt x="21" y="47"/>
                  </a:cubicBezTo>
                  <a:cubicBezTo>
                    <a:pt x="13" y="41"/>
                    <a:pt x="0" y="33"/>
                    <a:pt x="0" y="26"/>
                  </a:cubicBezTo>
                  <a:cubicBezTo>
                    <a:pt x="0" y="18"/>
                    <a:pt x="12" y="8"/>
                    <a:pt x="20" y="3"/>
                  </a:cubicBezTo>
                  <a:cubicBezTo>
                    <a:pt x="28" y="0"/>
                    <a:pt x="39" y="3"/>
                    <a:pt x="49" y="3"/>
                  </a:cubicBezTo>
                  <a:cubicBezTo>
                    <a:pt x="49" y="5"/>
                    <a:pt x="49" y="8"/>
                    <a:pt x="49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5" name="Freeform 126">
              <a:extLst>
                <a:ext uri="{FF2B5EF4-FFF2-40B4-BE49-F238E27FC236}">
                  <a16:creationId xmlns:a16="http://schemas.microsoft.com/office/drawing/2014/main" id="{EE237542-6A14-46B3-859A-598D01926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" y="1868"/>
              <a:ext cx="82" cy="102"/>
            </a:xfrm>
            <a:custGeom>
              <a:avLst/>
              <a:gdLst>
                <a:gd name="T0" fmla="*/ 40 w 67"/>
                <a:gd name="T1" fmla="*/ 78 h 84"/>
                <a:gd name="T2" fmla="*/ 25 w 67"/>
                <a:gd name="T3" fmla="*/ 66 h 84"/>
                <a:gd name="T4" fmla="*/ 28 w 67"/>
                <a:gd name="T5" fmla="*/ 8 h 84"/>
                <a:gd name="T6" fmla="*/ 0 w 67"/>
                <a:gd name="T7" fmla="*/ 5 h 84"/>
                <a:gd name="T8" fmla="*/ 0 w 67"/>
                <a:gd name="T9" fmla="*/ 0 h 84"/>
                <a:gd name="T10" fmla="*/ 67 w 67"/>
                <a:gd name="T11" fmla="*/ 0 h 84"/>
                <a:gd name="T12" fmla="*/ 67 w 67"/>
                <a:gd name="T13" fmla="*/ 4 h 84"/>
                <a:gd name="T14" fmla="*/ 40 w 67"/>
                <a:gd name="T15" fmla="*/ 8 h 84"/>
                <a:gd name="T16" fmla="*/ 40 w 67"/>
                <a:gd name="T17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4">
                  <a:moveTo>
                    <a:pt x="40" y="78"/>
                  </a:moveTo>
                  <a:cubicBezTo>
                    <a:pt x="27" y="84"/>
                    <a:pt x="24" y="78"/>
                    <a:pt x="25" y="66"/>
                  </a:cubicBezTo>
                  <a:cubicBezTo>
                    <a:pt x="26" y="47"/>
                    <a:pt x="27" y="28"/>
                    <a:pt x="28" y="8"/>
                  </a:cubicBezTo>
                  <a:cubicBezTo>
                    <a:pt x="17" y="7"/>
                    <a:pt x="8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7" y="2"/>
                    <a:pt x="67" y="3"/>
                    <a:pt x="67" y="4"/>
                  </a:cubicBezTo>
                  <a:cubicBezTo>
                    <a:pt x="58" y="6"/>
                    <a:pt x="50" y="7"/>
                    <a:pt x="40" y="8"/>
                  </a:cubicBezTo>
                  <a:cubicBezTo>
                    <a:pt x="40" y="31"/>
                    <a:pt x="40" y="55"/>
                    <a:pt x="40" y="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6" name="Freeform 127">
              <a:extLst>
                <a:ext uri="{FF2B5EF4-FFF2-40B4-BE49-F238E27FC236}">
                  <a16:creationId xmlns:a16="http://schemas.microsoft.com/office/drawing/2014/main" id="{BFF0127C-9962-4643-9EDD-C2DBD3A3F4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0" y="1113"/>
              <a:ext cx="176" cy="78"/>
            </a:xfrm>
            <a:custGeom>
              <a:avLst/>
              <a:gdLst>
                <a:gd name="T0" fmla="*/ 138 w 144"/>
                <a:gd name="T1" fmla="*/ 64 h 64"/>
                <a:gd name="T2" fmla="*/ 53 w 144"/>
                <a:gd name="T3" fmla="*/ 37 h 64"/>
                <a:gd name="T4" fmla="*/ 0 w 144"/>
                <a:gd name="T5" fmla="*/ 0 h 64"/>
                <a:gd name="T6" fmla="*/ 66 w 144"/>
                <a:gd name="T7" fmla="*/ 4 h 64"/>
                <a:gd name="T8" fmla="*/ 94 w 144"/>
                <a:gd name="T9" fmla="*/ 4 h 64"/>
                <a:gd name="T10" fmla="*/ 138 w 144"/>
                <a:gd name="T11" fmla="*/ 64 h 64"/>
                <a:gd name="T12" fmla="*/ 132 w 144"/>
                <a:gd name="T13" fmla="*/ 35 h 64"/>
                <a:gd name="T14" fmla="*/ 107 w 144"/>
                <a:gd name="T15" fmla="*/ 15 h 64"/>
                <a:gd name="T16" fmla="*/ 20 w 144"/>
                <a:gd name="T17" fmla="*/ 15 h 64"/>
                <a:gd name="T18" fmla="*/ 18 w 144"/>
                <a:gd name="T19" fmla="*/ 21 h 64"/>
                <a:gd name="T20" fmla="*/ 48 w 144"/>
                <a:gd name="T21" fmla="*/ 28 h 64"/>
                <a:gd name="T22" fmla="*/ 132 w 144"/>
                <a:gd name="T23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64">
                  <a:moveTo>
                    <a:pt x="138" y="64"/>
                  </a:moveTo>
                  <a:cubicBezTo>
                    <a:pt x="113" y="41"/>
                    <a:pt x="86" y="32"/>
                    <a:pt x="53" y="37"/>
                  </a:cubicBezTo>
                  <a:cubicBezTo>
                    <a:pt x="23" y="42"/>
                    <a:pt x="2" y="25"/>
                    <a:pt x="0" y="0"/>
                  </a:cubicBezTo>
                  <a:cubicBezTo>
                    <a:pt x="22" y="1"/>
                    <a:pt x="44" y="3"/>
                    <a:pt x="66" y="4"/>
                  </a:cubicBezTo>
                  <a:cubicBezTo>
                    <a:pt x="75" y="4"/>
                    <a:pt x="84" y="4"/>
                    <a:pt x="94" y="4"/>
                  </a:cubicBezTo>
                  <a:cubicBezTo>
                    <a:pt x="130" y="6"/>
                    <a:pt x="144" y="24"/>
                    <a:pt x="138" y="64"/>
                  </a:cubicBezTo>
                  <a:close/>
                  <a:moveTo>
                    <a:pt x="132" y="35"/>
                  </a:moveTo>
                  <a:cubicBezTo>
                    <a:pt x="123" y="28"/>
                    <a:pt x="115" y="16"/>
                    <a:pt x="107" y="15"/>
                  </a:cubicBezTo>
                  <a:cubicBezTo>
                    <a:pt x="78" y="13"/>
                    <a:pt x="49" y="15"/>
                    <a:pt x="20" y="15"/>
                  </a:cubicBezTo>
                  <a:cubicBezTo>
                    <a:pt x="19" y="17"/>
                    <a:pt x="19" y="19"/>
                    <a:pt x="18" y="21"/>
                  </a:cubicBezTo>
                  <a:cubicBezTo>
                    <a:pt x="28" y="24"/>
                    <a:pt x="38" y="27"/>
                    <a:pt x="48" y="28"/>
                  </a:cubicBezTo>
                  <a:cubicBezTo>
                    <a:pt x="74" y="31"/>
                    <a:pt x="100" y="33"/>
                    <a:pt x="132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7" name="Freeform 128">
              <a:extLst>
                <a:ext uri="{FF2B5EF4-FFF2-40B4-BE49-F238E27FC236}">
                  <a16:creationId xmlns:a16="http://schemas.microsoft.com/office/drawing/2014/main" id="{89F1CD8A-7ABF-4C68-A3FB-D7C136283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1114"/>
              <a:ext cx="174" cy="74"/>
            </a:xfrm>
            <a:custGeom>
              <a:avLst/>
              <a:gdLst>
                <a:gd name="T0" fmla="*/ 5 w 143"/>
                <a:gd name="T1" fmla="*/ 61 h 61"/>
                <a:gd name="T2" fmla="*/ 44 w 143"/>
                <a:gd name="T3" fmla="*/ 5 h 61"/>
                <a:gd name="T4" fmla="*/ 96 w 143"/>
                <a:gd name="T5" fmla="*/ 3 h 61"/>
                <a:gd name="T6" fmla="*/ 142 w 143"/>
                <a:gd name="T7" fmla="*/ 0 h 61"/>
                <a:gd name="T8" fmla="*/ 107 w 143"/>
                <a:gd name="T9" fmla="*/ 37 h 61"/>
                <a:gd name="T10" fmla="*/ 48 w 143"/>
                <a:gd name="T11" fmla="*/ 41 h 61"/>
                <a:gd name="T12" fmla="*/ 5 w 143"/>
                <a:gd name="T13" fmla="*/ 61 h 61"/>
                <a:gd name="T14" fmla="*/ 16 w 143"/>
                <a:gd name="T15" fmla="*/ 36 h 61"/>
                <a:gd name="T16" fmla="*/ 103 w 143"/>
                <a:gd name="T17" fmla="*/ 27 h 61"/>
                <a:gd name="T18" fmla="*/ 126 w 143"/>
                <a:gd name="T19" fmla="*/ 19 h 61"/>
                <a:gd name="T20" fmla="*/ 124 w 143"/>
                <a:gd name="T21" fmla="*/ 13 h 61"/>
                <a:gd name="T22" fmla="*/ 48 w 143"/>
                <a:gd name="T23" fmla="*/ 13 h 61"/>
                <a:gd name="T24" fmla="*/ 16 w 143"/>
                <a:gd name="T25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61">
                  <a:moveTo>
                    <a:pt x="5" y="61"/>
                  </a:moveTo>
                  <a:cubicBezTo>
                    <a:pt x="0" y="28"/>
                    <a:pt x="12" y="7"/>
                    <a:pt x="44" y="5"/>
                  </a:cubicBezTo>
                  <a:cubicBezTo>
                    <a:pt x="62" y="4"/>
                    <a:pt x="79" y="4"/>
                    <a:pt x="96" y="3"/>
                  </a:cubicBezTo>
                  <a:cubicBezTo>
                    <a:pt x="112" y="3"/>
                    <a:pt x="127" y="1"/>
                    <a:pt x="142" y="0"/>
                  </a:cubicBezTo>
                  <a:cubicBezTo>
                    <a:pt x="143" y="20"/>
                    <a:pt x="128" y="36"/>
                    <a:pt x="107" y="37"/>
                  </a:cubicBezTo>
                  <a:cubicBezTo>
                    <a:pt x="87" y="38"/>
                    <a:pt x="67" y="37"/>
                    <a:pt x="48" y="41"/>
                  </a:cubicBezTo>
                  <a:cubicBezTo>
                    <a:pt x="33" y="45"/>
                    <a:pt x="20" y="54"/>
                    <a:pt x="5" y="61"/>
                  </a:cubicBezTo>
                  <a:close/>
                  <a:moveTo>
                    <a:pt x="16" y="36"/>
                  </a:moveTo>
                  <a:cubicBezTo>
                    <a:pt x="45" y="33"/>
                    <a:pt x="74" y="31"/>
                    <a:pt x="103" y="27"/>
                  </a:cubicBezTo>
                  <a:cubicBezTo>
                    <a:pt x="111" y="26"/>
                    <a:pt x="118" y="22"/>
                    <a:pt x="126" y="19"/>
                  </a:cubicBezTo>
                  <a:cubicBezTo>
                    <a:pt x="125" y="17"/>
                    <a:pt x="124" y="15"/>
                    <a:pt x="124" y="13"/>
                  </a:cubicBezTo>
                  <a:cubicBezTo>
                    <a:pt x="99" y="13"/>
                    <a:pt x="74" y="13"/>
                    <a:pt x="48" y="13"/>
                  </a:cubicBezTo>
                  <a:cubicBezTo>
                    <a:pt x="32" y="14"/>
                    <a:pt x="18" y="20"/>
                    <a:pt x="16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8" name="Freeform 129">
              <a:extLst>
                <a:ext uri="{FF2B5EF4-FFF2-40B4-BE49-F238E27FC236}">
                  <a16:creationId xmlns:a16="http://schemas.microsoft.com/office/drawing/2014/main" id="{90B3274A-6992-4E72-ABE0-D83CA141D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1307"/>
              <a:ext cx="109" cy="151"/>
            </a:xfrm>
            <a:custGeom>
              <a:avLst/>
              <a:gdLst>
                <a:gd name="T0" fmla="*/ 32 w 89"/>
                <a:gd name="T1" fmla="*/ 0 h 123"/>
                <a:gd name="T2" fmla="*/ 29 w 89"/>
                <a:gd name="T3" fmla="*/ 31 h 123"/>
                <a:gd name="T4" fmla="*/ 11 w 89"/>
                <a:gd name="T5" fmla="*/ 86 h 123"/>
                <a:gd name="T6" fmla="*/ 23 w 89"/>
                <a:gd name="T7" fmla="*/ 109 h 123"/>
                <a:gd name="T8" fmla="*/ 68 w 89"/>
                <a:gd name="T9" fmla="*/ 109 h 123"/>
                <a:gd name="T10" fmla="*/ 77 w 89"/>
                <a:gd name="T11" fmla="*/ 100 h 123"/>
                <a:gd name="T12" fmla="*/ 64 w 89"/>
                <a:gd name="T13" fmla="*/ 95 h 123"/>
                <a:gd name="T14" fmla="*/ 39 w 89"/>
                <a:gd name="T15" fmla="*/ 103 h 123"/>
                <a:gd name="T16" fmla="*/ 81 w 89"/>
                <a:gd name="T17" fmla="*/ 89 h 123"/>
                <a:gd name="T18" fmla="*/ 78 w 89"/>
                <a:gd name="T19" fmla="*/ 114 h 123"/>
                <a:gd name="T20" fmla="*/ 10 w 89"/>
                <a:gd name="T21" fmla="*/ 113 h 123"/>
                <a:gd name="T22" fmla="*/ 1 w 89"/>
                <a:gd name="T23" fmla="*/ 94 h 123"/>
                <a:gd name="T24" fmla="*/ 28 w 89"/>
                <a:gd name="T25" fmla="*/ 0 h 123"/>
                <a:gd name="T26" fmla="*/ 32 w 89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123">
                  <a:moveTo>
                    <a:pt x="32" y="0"/>
                  </a:moveTo>
                  <a:cubicBezTo>
                    <a:pt x="31" y="11"/>
                    <a:pt x="32" y="21"/>
                    <a:pt x="29" y="31"/>
                  </a:cubicBezTo>
                  <a:cubicBezTo>
                    <a:pt x="25" y="50"/>
                    <a:pt x="18" y="68"/>
                    <a:pt x="11" y="86"/>
                  </a:cubicBezTo>
                  <a:cubicBezTo>
                    <a:pt x="6" y="99"/>
                    <a:pt x="10" y="108"/>
                    <a:pt x="23" y="109"/>
                  </a:cubicBezTo>
                  <a:cubicBezTo>
                    <a:pt x="38" y="111"/>
                    <a:pt x="53" y="110"/>
                    <a:pt x="68" y="109"/>
                  </a:cubicBezTo>
                  <a:cubicBezTo>
                    <a:pt x="71" y="109"/>
                    <a:pt x="74" y="104"/>
                    <a:pt x="77" y="100"/>
                  </a:cubicBezTo>
                  <a:cubicBezTo>
                    <a:pt x="72" y="98"/>
                    <a:pt x="68" y="94"/>
                    <a:pt x="64" y="95"/>
                  </a:cubicBezTo>
                  <a:cubicBezTo>
                    <a:pt x="56" y="96"/>
                    <a:pt x="48" y="100"/>
                    <a:pt x="39" y="103"/>
                  </a:cubicBezTo>
                  <a:cubicBezTo>
                    <a:pt x="47" y="88"/>
                    <a:pt x="69" y="82"/>
                    <a:pt x="81" y="89"/>
                  </a:cubicBezTo>
                  <a:cubicBezTo>
                    <a:pt x="89" y="95"/>
                    <a:pt x="88" y="108"/>
                    <a:pt x="78" y="114"/>
                  </a:cubicBezTo>
                  <a:cubicBezTo>
                    <a:pt x="65" y="123"/>
                    <a:pt x="21" y="123"/>
                    <a:pt x="10" y="113"/>
                  </a:cubicBezTo>
                  <a:cubicBezTo>
                    <a:pt x="5" y="109"/>
                    <a:pt x="0" y="100"/>
                    <a:pt x="1" y="94"/>
                  </a:cubicBezTo>
                  <a:cubicBezTo>
                    <a:pt x="9" y="63"/>
                    <a:pt x="19" y="32"/>
                    <a:pt x="28" y="0"/>
                  </a:cubicBezTo>
                  <a:cubicBezTo>
                    <a:pt x="29" y="0"/>
                    <a:pt x="30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9" name="Freeform 130">
              <a:extLst>
                <a:ext uri="{FF2B5EF4-FFF2-40B4-BE49-F238E27FC236}">
                  <a16:creationId xmlns:a16="http://schemas.microsoft.com/office/drawing/2014/main" id="{AC0D0971-8549-4BBB-AC63-DE41BE085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214"/>
              <a:ext cx="151" cy="88"/>
            </a:xfrm>
            <a:custGeom>
              <a:avLst/>
              <a:gdLst>
                <a:gd name="T0" fmla="*/ 124 w 124"/>
                <a:gd name="T1" fmla="*/ 21 h 72"/>
                <a:gd name="T2" fmla="*/ 52 w 124"/>
                <a:gd name="T3" fmla="*/ 69 h 72"/>
                <a:gd name="T4" fmla="*/ 2 w 124"/>
                <a:gd name="T5" fmla="*/ 0 h 72"/>
                <a:gd name="T6" fmla="*/ 54 w 124"/>
                <a:gd name="T7" fmla="*/ 60 h 72"/>
                <a:gd name="T8" fmla="*/ 124 w 124"/>
                <a:gd name="T9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">
                  <a:moveTo>
                    <a:pt x="124" y="21"/>
                  </a:moveTo>
                  <a:cubicBezTo>
                    <a:pt x="121" y="48"/>
                    <a:pt x="84" y="72"/>
                    <a:pt x="52" y="69"/>
                  </a:cubicBezTo>
                  <a:cubicBezTo>
                    <a:pt x="24" y="67"/>
                    <a:pt x="0" y="38"/>
                    <a:pt x="2" y="0"/>
                  </a:cubicBezTo>
                  <a:cubicBezTo>
                    <a:pt x="15" y="29"/>
                    <a:pt x="21" y="59"/>
                    <a:pt x="54" y="60"/>
                  </a:cubicBezTo>
                  <a:cubicBezTo>
                    <a:pt x="83" y="60"/>
                    <a:pt x="105" y="45"/>
                    <a:pt x="124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0" name="Freeform 131">
              <a:extLst>
                <a:ext uri="{FF2B5EF4-FFF2-40B4-BE49-F238E27FC236}">
                  <a16:creationId xmlns:a16="http://schemas.microsoft.com/office/drawing/2014/main" id="{0D1F319B-6D07-4452-ABF4-1AC29895E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" y="1233"/>
              <a:ext cx="160" cy="91"/>
            </a:xfrm>
            <a:custGeom>
              <a:avLst/>
              <a:gdLst>
                <a:gd name="T0" fmla="*/ 131 w 131"/>
                <a:gd name="T1" fmla="*/ 2 h 75"/>
                <a:gd name="T2" fmla="*/ 82 w 131"/>
                <a:gd name="T3" fmla="*/ 56 h 75"/>
                <a:gd name="T4" fmla="*/ 0 w 131"/>
                <a:gd name="T5" fmla="*/ 0 h 75"/>
                <a:gd name="T6" fmla="*/ 131 w 131"/>
                <a:gd name="T7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75">
                  <a:moveTo>
                    <a:pt x="131" y="2"/>
                  </a:moveTo>
                  <a:cubicBezTo>
                    <a:pt x="128" y="34"/>
                    <a:pt x="109" y="52"/>
                    <a:pt x="82" y="56"/>
                  </a:cubicBezTo>
                  <a:cubicBezTo>
                    <a:pt x="43" y="61"/>
                    <a:pt x="11" y="37"/>
                    <a:pt x="0" y="0"/>
                  </a:cubicBezTo>
                  <a:cubicBezTo>
                    <a:pt x="45" y="54"/>
                    <a:pt x="87" y="75"/>
                    <a:pt x="13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1" name="Freeform 132">
              <a:extLst>
                <a:ext uri="{FF2B5EF4-FFF2-40B4-BE49-F238E27FC236}">
                  <a16:creationId xmlns:a16="http://schemas.microsoft.com/office/drawing/2014/main" id="{E7250676-F9A0-4247-A7DE-DD54EFBB2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296"/>
              <a:ext cx="58" cy="88"/>
            </a:xfrm>
            <a:custGeom>
              <a:avLst/>
              <a:gdLst>
                <a:gd name="T0" fmla="*/ 9 w 47"/>
                <a:gd name="T1" fmla="*/ 57 h 72"/>
                <a:gd name="T2" fmla="*/ 29 w 47"/>
                <a:gd name="T3" fmla="*/ 59 h 72"/>
                <a:gd name="T4" fmla="*/ 0 w 47"/>
                <a:gd name="T5" fmla="*/ 9 h 72"/>
                <a:gd name="T6" fmla="*/ 31 w 47"/>
                <a:gd name="T7" fmla="*/ 9 h 72"/>
                <a:gd name="T8" fmla="*/ 43 w 47"/>
                <a:gd name="T9" fmla="*/ 54 h 72"/>
                <a:gd name="T10" fmla="*/ 9 w 47"/>
                <a:gd name="T11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72">
                  <a:moveTo>
                    <a:pt x="9" y="57"/>
                  </a:moveTo>
                  <a:cubicBezTo>
                    <a:pt x="18" y="58"/>
                    <a:pt x="23" y="58"/>
                    <a:pt x="29" y="59"/>
                  </a:cubicBezTo>
                  <a:cubicBezTo>
                    <a:pt x="37" y="30"/>
                    <a:pt x="29" y="16"/>
                    <a:pt x="0" y="9"/>
                  </a:cubicBezTo>
                  <a:cubicBezTo>
                    <a:pt x="11" y="2"/>
                    <a:pt x="21" y="0"/>
                    <a:pt x="31" y="9"/>
                  </a:cubicBezTo>
                  <a:cubicBezTo>
                    <a:pt x="46" y="21"/>
                    <a:pt x="47" y="38"/>
                    <a:pt x="43" y="54"/>
                  </a:cubicBezTo>
                  <a:cubicBezTo>
                    <a:pt x="40" y="70"/>
                    <a:pt x="26" y="72"/>
                    <a:pt x="9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2" name="Freeform 133">
              <a:extLst>
                <a:ext uri="{FF2B5EF4-FFF2-40B4-BE49-F238E27FC236}">
                  <a16:creationId xmlns:a16="http://schemas.microsoft.com/office/drawing/2014/main" id="{43995F07-44E7-4083-A60E-71D2C0C2B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4" y="1362"/>
              <a:ext cx="52" cy="87"/>
            </a:xfrm>
            <a:custGeom>
              <a:avLst/>
              <a:gdLst>
                <a:gd name="T0" fmla="*/ 23 w 43"/>
                <a:gd name="T1" fmla="*/ 0 h 71"/>
                <a:gd name="T2" fmla="*/ 39 w 43"/>
                <a:gd name="T3" fmla="*/ 27 h 71"/>
                <a:gd name="T4" fmla="*/ 39 w 43"/>
                <a:gd name="T5" fmla="*/ 59 h 71"/>
                <a:gd name="T6" fmla="*/ 10 w 43"/>
                <a:gd name="T7" fmla="*/ 61 h 71"/>
                <a:gd name="T8" fmla="*/ 3 w 43"/>
                <a:gd name="T9" fmla="*/ 30 h 71"/>
                <a:gd name="T10" fmla="*/ 23 w 43"/>
                <a:gd name="T11" fmla="*/ 0 h 71"/>
                <a:gd name="T12" fmla="*/ 24 w 43"/>
                <a:gd name="T13" fmla="*/ 15 h 71"/>
                <a:gd name="T14" fmla="*/ 17 w 43"/>
                <a:gd name="T15" fmla="*/ 15 h 71"/>
                <a:gd name="T16" fmla="*/ 9 w 43"/>
                <a:gd name="T17" fmla="*/ 45 h 71"/>
                <a:gd name="T18" fmla="*/ 26 w 43"/>
                <a:gd name="T19" fmla="*/ 59 h 71"/>
                <a:gd name="T20" fmla="*/ 35 w 43"/>
                <a:gd name="T21" fmla="*/ 43 h 71"/>
                <a:gd name="T22" fmla="*/ 24 w 43"/>
                <a:gd name="T23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1">
                  <a:moveTo>
                    <a:pt x="23" y="0"/>
                  </a:moveTo>
                  <a:cubicBezTo>
                    <a:pt x="29" y="10"/>
                    <a:pt x="37" y="18"/>
                    <a:pt x="39" y="27"/>
                  </a:cubicBezTo>
                  <a:cubicBezTo>
                    <a:pt x="42" y="37"/>
                    <a:pt x="43" y="51"/>
                    <a:pt x="39" y="59"/>
                  </a:cubicBezTo>
                  <a:cubicBezTo>
                    <a:pt x="33" y="71"/>
                    <a:pt x="17" y="71"/>
                    <a:pt x="10" y="61"/>
                  </a:cubicBezTo>
                  <a:cubicBezTo>
                    <a:pt x="4" y="53"/>
                    <a:pt x="0" y="39"/>
                    <a:pt x="3" y="30"/>
                  </a:cubicBezTo>
                  <a:cubicBezTo>
                    <a:pt x="5" y="19"/>
                    <a:pt x="16" y="10"/>
                    <a:pt x="23" y="0"/>
                  </a:cubicBezTo>
                  <a:close/>
                  <a:moveTo>
                    <a:pt x="24" y="15"/>
                  </a:moveTo>
                  <a:cubicBezTo>
                    <a:pt x="22" y="15"/>
                    <a:pt x="19" y="15"/>
                    <a:pt x="17" y="15"/>
                  </a:cubicBezTo>
                  <a:cubicBezTo>
                    <a:pt x="14" y="25"/>
                    <a:pt x="8" y="35"/>
                    <a:pt x="9" y="45"/>
                  </a:cubicBezTo>
                  <a:cubicBezTo>
                    <a:pt x="9" y="50"/>
                    <a:pt x="20" y="54"/>
                    <a:pt x="26" y="59"/>
                  </a:cubicBezTo>
                  <a:cubicBezTo>
                    <a:pt x="29" y="53"/>
                    <a:pt x="36" y="48"/>
                    <a:pt x="35" y="43"/>
                  </a:cubicBezTo>
                  <a:cubicBezTo>
                    <a:pt x="33" y="33"/>
                    <a:pt x="28" y="24"/>
                    <a:pt x="24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3" name="Freeform 134">
              <a:extLst>
                <a:ext uri="{FF2B5EF4-FFF2-40B4-BE49-F238E27FC236}">
                  <a16:creationId xmlns:a16="http://schemas.microsoft.com/office/drawing/2014/main" id="{6786590B-8CB2-41C5-828E-E710E3918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252"/>
              <a:ext cx="46" cy="78"/>
            </a:xfrm>
            <a:custGeom>
              <a:avLst/>
              <a:gdLst>
                <a:gd name="T0" fmla="*/ 29 w 37"/>
                <a:gd name="T1" fmla="*/ 1 h 64"/>
                <a:gd name="T2" fmla="*/ 14 w 37"/>
                <a:gd name="T3" fmla="*/ 30 h 64"/>
                <a:gd name="T4" fmla="*/ 17 w 37"/>
                <a:gd name="T5" fmla="*/ 54 h 64"/>
                <a:gd name="T6" fmla="*/ 34 w 37"/>
                <a:gd name="T7" fmla="*/ 46 h 64"/>
                <a:gd name="T8" fmla="*/ 15 w 37"/>
                <a:gd name="T9" fmla="*/ 64 h 64"/>
                <a:gd name="T10" fmla="*/ 2 w 37"/>
                <a:gd name="T11" fmla="*/ 43 h 64"/>
                <a:gd name="T12" fmla="*/ 34 w 37"/>
                <a:gd name="T13" fmla="*/ 6 h 64"/>
                <a:gd name="T14" fmla="*/ 37 w 37"/>
                <a:gd name="T15" fmla="*/ 9 h 64"/>
                <a:gd name="T16" fmla="*/ 29 w 37"/>
                <a:gd name="T1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4">
                  <a:moveTo>
                    <a:pt x="29" y="1"/>
                  </a:moveTo>
                  <a:cubicBezTo>
                    <a:pt x="23" y="10"/>
                    <a:pt x="16" y="20"/>
                    <a:pt x="14" y="30"/>
                  </a:cubicBezTo>
                  <a:cubicBezTo>
                    <a:pt x="12" y="37"/>
                    <a:pt x="16" y="46"/>
                    <a:pt x="17" y="54"/>
                  </a:cubicBezTo>
                  <a:cubicBezTo>
                    <a:pt x="23" y="51"/>
                    <a:pt x="28" y="49"/>
                    <a:pt x="34" y="46"/>
                  </a:cubicBezTo>
                  <a:cubicBezTo>
                    <a:pt x="34" y="58"/>
                    <a:pt x="29" y="64"/>
                    <a:pt x="15" y="64"/>
                  </a:cubicBezTo>
                  <a:cubicBezTo>
                    <a:pt x="0" y="64"/>
                    <a:pt x="2" y="53"/>
                    <a:pt x="2" y="43"/>
                  </a:cubicBezTo>
                  <a:cubicBezTo>
                    <a:pt x="1" y="11"/>
                    <a:pt x="11" y="0"/>
                    <a:pt x="34" y="6"/>
                  </a:cubicBezTo>
                  <a:cubicBezTo>
                    <a:pt x="35" y="7"/>
                    <a:pt x="36" y="8"/>
                    <a:pt x="37" y="9"/>
                  </a:cubicBezTo>
                  <a:cubicBezTo>
                    <a:pt x="34" y="6"/>
                    <a:pt x="32" y="3"/>
                    <a:pt x="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4" name="Freeform 135">
              <a:extLst>
                <a:ext uri="{FF2B5EF4-FFF2-40B4-BE49-F238E27FC236}">
                  <a16:creationId xmlns:a16="http://schemas.microsoft.com/office/drawing/2014/main" id="{54FC7A8E-58FD-43DF-9668-D74A2016A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490"/>
              <a:ext cx="128" cy="52"/>
            </a:xfrm>
            <a:custGeom>
              <a:avLst/>
              <a:gdLst>
                <a:gd name="T0" fmla="*/ 104 w 104"/>
                <a:gd name="T1" fmla="*/ 36 h 43"/>
                <a:gd name="T2" fmla="*/ 0 w 104"/>
                <a:gd name="T3" fmla="*/ 43 h 43"/>
                <a:gd name="T4" fmla="*/ 104 w 104"/>
                <a:gd name="T5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43">
                  <a:moveTo>
                    <a:pt x="104" y="36"/>
                  </a:moveTo>
                  <a:cubicBezTo>
                    <a:pt x="69" y="11"/>
                    <a:pt x="35" y="12"/>
                    <a:pt x="0" y="43"/>
                  </a:cubicBezTo>
                  <a:cubicBezTo>
                    <a:pt x="17" y="3"/>
                    <a:pt x="84" y="0"/>
                    <a:pt x="10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5" name="Freeform 136">
              <a:extLst>
                <a:ext uri="{FF2B5EF4-FFF2-40B4-BE49-F238E27FC236}">
                  <a16:creationId xmlns:a16="http://schemas.microsoft.com/office/drawing/2014/main" id="{21E94D55-65F2-4155-A5D5-4157788B5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1876"/>
              <a:ext cx="71" cy="104"/>
            </a:xfrm>
            <a:custGeom>
              <a:avLst/>
              <a:gdLst>
                <a:gd name="T0" fmla="*/ 19 w 58"/>
                <a:gd name="T1" fmla="*/ 8 h 85"/>
                <a:gd name="T2" fmla="*/ 56 w 58"/>
                <a:gd name="T3" fmla="*/ 42 h 85"/>
                <a:gd name="T4" fmla="*/ 15 w 58"/>
                <a:gd name="T5" fmla="*/ 42 h 85"/>
                <a:gd name="T6" fmla="*/ 13 w 58"/>
                <a:gd name="T7" fmla="*/ 62 h 85"/>
                <a:gd name="T8" fmla="*/ 53 w 58"/>
                <a:gd name="T9" fmla="*/ 73 h 85"/>
                <a:gd name="T10" fmla="*/ 52 w 58"/>
                <a:gd name="T11" fmla="*/ 85 h 85"/>
                <a:gd name="T12" fmla="*/ 45 w 58"/>
                <a:gd name="T13" fmla="*/ 85 h 85"/>
                <a:gd name="T14" fmla="*/ 5 w 58"/>
                <a:gd name="T15" fmla="*/ 32 h 85"/>
                <a:gd name="T16" fmla="*/ 42 w 58"/>
                <a:gd name="T17" fmla="*/ 1 h 85"/>
                <a:gd name="T18" fmla="*/ 58 w 58"/>
                <a:gd name="T19" fmla="*/ 3 h 85"/>
                <a:gd name="T20" fmla="*/ 58 w 58"/>
                <a:gd name="T21" fmla="*/ 8 h 85"/>
                <a:gd name="T22" fmla="*/ 19 w 58"/>
                <a:gd name="T23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85">
                  <a:moveTo>
                    <a:pt x="19" y="8"/>
                  </a:moveTo>
                  <a:cubicBezTo>
                    <a:pt x="8" y="47"/>
                    <a:pt x="42" y="29"/>
                    <a:pt x="56" y="42"/>
                  </a:cubicBezTo>
                  <a:cubicBezTo>
                    <a:pt x="41" y="42"/>
                    <a:pt x="28" y="42"/>
                    <a:pt x="15" y="42"/>
                  </a:cubicBezTo>
                  <a:cubicBezTo>
                    <a:pt x="14" y="50"/>
                    <a:pt x="13" y="56"/>
                    <a:pt x="13" y="62"/>
                  </a:cubicBezTo>
                  <a:cubicBezTo>
                    <a:pt x="27" y="66"/>
                    <a:pt x="40" y="69"/>
                    <a:pt x="53" y="73"/>
                  </a:cubicBezTo>
                  <a:cubicBezTo>
                    <a:pt x="53" y="74"/>
                    <a:pt x="52" y="81"/>
                    <a:pt x="52" y="85"/>
                  </a:cubicBezTo>
                  <a:cubicBezTo>
                    <a:pt x="49" y="85"/>
                    <a:pt x="47" y="85"/>
                    <a:pt x="45" y="85"/>
                  </a:cubicBezTo>
                  <a:cubicBezTo>
                    <a:pt x="0" y="79"/>
                    <a:pt x="0" y="79"/>
                    <a:pt x="5" y="32"/>
                  </a:cubicBezTo>
                  <a:cubicBezTo>
                    <a:pt x="9" y="0"/>
                    <a:pt x="9" y="0"/>
                    <a:pt x="42" y="1"/>
                  </a:cubicBezTo>
                  <a:cubicBezTo>
                    <a:pt x="47" y="2"/>
                    <a:pt x="53" y="2"/>
                    <a:pt x="58" y="3"/>
                  </a:cubicBezTo>
                  <a:cubicBezTo>
                    <a:pt x="58" y="5"/>
                    <a:pt x="58" y="6"/>
                    <a:pt x="58" y="8"/>
                  </a:cubicBezTo>
                  <a:cubicBezTo>
                    <a:pt x="45" y="8"/>
                    <a:pt x="32" y="8"/>
                    <a:pt x="19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6" name="Freeform 137">
              <a:extLst>
                <a:ext uri="{FF2B5EF4-FFF2-40B4-BE49-F238E27FC236}">
                  <a16:creationId xmlns:a16="http://schemas.microsoft.com/office/drawing/2014/main" id="{988D1431-2AFA-4A53-B3E2-69FB892E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1865"/>
              <a:ext cx="73" cy="105"/>
            </a:xfrm>
            <a:custGeom>
              <a:avLst/>
              <a:gdLst>
                <a:gd name="T0" fmla="*/ 5 w 60"/>
                <a:gd name="T1" fmla="*/ 65 h 86"/>
                <a:gd name="T2" fmla="*/ 52 w 60"/>
                <a:gd name="T3" fmla="*/ 57 h 86"/>
                <a:gd name="T4" fmla="*/ 26 w 60"/>
                <a:gd name="T5" fmla="*/ 45 h 86"/>
                <a:gd name="T6" fmla="*/ 3 w 60"/>
                <a:gd name="T7" fmla="*/ 21 h 86"/>
                <a:gd name="T8" fmla="*/ 32 w 60"/>
                <a:gd name="T9" fmla="*/ 0 h 86"/>
                <a:gd name="T10" fmla="*/ 55 w 60"/>
                <a:gd name="T11" fmla="*/ 5 h 86"/>
                <a:gd name="T12" fmla="*/ 54 w 60"/>
                <a:gd name="T13" fmla="*/ 11 h 86"/>
                <a:gd name="T14" fmla="*/ 28 w 60"/>
                <a:gd name="T15" fmla="*/ 9 h 86"/>
                <a:gd name="T16" fmla="*/ 13 w 60"/>
                <a:gd name="T17" fmla="*/ 20 h 86"/>
                <a:gd name="T18" fmla="*/ 25 w 60"/>
                <a:gd name="T19" fmla="*/ 34 h 86"/>
                <a:gd name="T20" fmla="*/ 44 w 60"/>
                <a:gd name="T21" fmla="*/ 39 h 86"/>
                <a:gd name="T22" fmla="*/ 59 w 60"/>
                <a:gd name="T23" fmla="*/ 61 h 86"/>
                <a:gd name="T24" fmla="*/ 41 w 60"/>
                <a:gd name="T25" fmla="*/ 82 h 86"/>
                <a:gd name="T26" fmla="*/ 12 w 60"/>
                <a:gd name="T27" fmla="*/ 82 h 86"/>
                <a:gd name="T28" fmla="*/ 0 w 60"/>
                <a:gd name="T29" fmla="*/ 69 h 86"/>
                <a:gd name="T30" fmla="*/ 5 w 60"/>
                <a:gd name="T31" fmla="*/ 6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86">
                  <a:moveTo>
                    <a:pt x="5" y="65"/>
                  </a:moveTo>
                  <a:cubicBezTo>
                    <a:pt x="21" y="71"/>
                    <a:pt x="36" y="77"/>
                    <a:pt x="52" y="57"/>
                  </a:cubicBezTo>
                  <a:cubicBezTo>
                    <a:pt x="42" y="52"/>
                    <a:pt x="34" y="47"/>
                    <a:pt x="26" y="45"/>
                  </a:cubicBezTo>
                  <a:cubicBezTo>
                    <a:pt x="12" y="41"/>
                    <a:pt x="0" y="37"/>
                    <a:pt x="3" y="21"/>
                  </a:cubicBezTo>
                  <a:cubicBezTo>
                    <a:pt x="5" y="5"/>
                    <a:pt x="18" y="0"/>
                    <a:pt x="32" y="0"/>
                  </a:cubicBezTo>
                  <a:cubicBezTo>
                    <a:pt x="40" y="0"/>
                    <a:pt x="47" y="3"/>
                    <a:pt x="55" y="5"/>
                  </a:cubicBezTo>
                  <a:cubicBezTo>
                    <a:pt x="54" y="7"/>
                    <a:pt x="54" y="9"/>
                    <a:pt x="54" y="11"/>
                  </a:cubicBezTo>
                  <a:cubicBezTo>
                    <a:pt x="45" y="10"/>
                    <a:pt x="36" y="8"/>
                    <a:pt x="28" y="9"/>
                  </a:cubicBezTo>
                  <a:cubicBezTo>
                    <a:pt x="22" y="10"/>
                    <a:pt x="18" y="17"/>
                    <a:pt x="13" y="20"/>
                  </a:cubicBezTo>
                  <a:cubicBezTo>
                    <a:pt x="17" y="25"/>
                    <a:pt x="20" y="31"/>
                    <a:pt x="25" y="34"/>
                  </a:cubicBezTo>
                  <a:cubicBezTo>
                    <a:pt x="31" y="37"/>
                    <a:pt x="39" y="36"/>
                    <a:pt x="44" y="39"/>
                  </a:cubicBezTo>
                  <a:cubicBezTo>
                    <a:pt x="51" y="45"/>
                    <a:pt x="60" y="55"/>
                    <a:pt x="59" y="61"/>
                  </a:cubicBezTo>
                  <a:cubicBezTo>
                    <a:pt x="59" y="69"/>
                    <a:pt x="49" y="79"/>
                    <a:pt x="41" y="82"/>
                  </a:cubicBezTo>
                  <a:cubicBezTo>
                    <a:pt x="33" y="86"/>
                    <a:pt x="21" y="85"/>
                    <a:pt x="12" y="82"/>
                  </a:cubicBezTo>
                  <a:cubicBezTo>
                    <a:pt x="7" y="81"/>
                    <a:pt x="4" y="74"/>
                    <a:pt x="0" y="69"/>
                  </a:cubicBezTo>
                  <a:cubicBezTo>
                    <a:pt x="1" y="68"/>
                    <a:pt x="3" y="66"/>
                    <a:pt x="5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7" name="Freeform 138">
              <a:extLst>
                <a:ext uri="{FF2B5EF4-FFF2-40B4-BE49-F238E27FC236}">
                  <a16:creationId xmlns:a16="http://schemas.microsoft.com/office/drawing/2014/main" id="{B16E1215-53BB-4656-BF42-533B6B376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3" y="1865"/>
              <a:ext cx="80" cy="108"/>
            </a:xfrm>
            <a:custGeom>
              <a:avLst/>
              <a:gdLst>
                <a:gd name="T0" fmla="*/ 0 w 65"/>
                <a:gd name="T1" fmla="*/ 0 h 88"/>
                <a:gd name="T2" fmla="*/ 47 w 65"/>
                <a:gd name="T3" fmla="*/ 14 h 88"/>
                <a:gd name="T4" fmla="*/ 44 w 65"/>
                <a:gd name="T5" fmla="*/ 45 h 88"/>
                <a:gd name="T6" fmla="*/ 65 w 65"/>
                <a:gd name="T7" fmla="*/ 79 h 88"/>
                <a:gd name="T8" fmla="*/ 60 w 65"/>
                <a:gd name="T9" fmla="*/ 84 h 88"/>
                <a:gd name="T10" fmla="*/ 47 w 65"/>
                <a:gd name="T11" fmla="*/ 72 h 88"/>
                <a:gd name="T12" fmla="*/ 18 w 65"/>
                <a:gd name="T13" fmla="*/ 52 h 88"/>
                <a:gd name="T14" fmla="*/ 4 w 65"/>
                <a:gd name="T15" fmla="*/ 88 h 88"/>
                <a:gd name="T16" fmla="*/ 0 w 65"/>
                <a:gd name="T17" fmla="*/ 0 h 88"/>
                <a:gd name="T18" fmla="*/ 13 w 65"/>
                <a:gd name="T19" fmla="*/ 42 h 88"/>
                <a:gd name="T20" fmla="*/ 43 w 65"/>
                <a:gd name="T21" fmla="*/ 31 h 88"/>
                <a:gd name="T22" fmla="*/ 42 w 65"/>
                <a:gd name="T23" fmla="*/ 17 h 88"/>
                <a:gd name="T24" fmla="*/ 11 w 65"/>
                <a:gd name="T25" fmla="*/ 6 h 88"/>
                <a:gd name="T26" fmla="*/ 13 w 65"/>
                <a:gd name="T27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88">
                  <a:moveTo>
                    <a:pt x="0" y="0"/>
                  </a:moveTo>
                  <a:cubicBezTo>
                    <a:pt x="17" y="5"/>
                    <a:pt x="34" y="6"/>
                    <a:pt x="47" y="14"/>
                  </a:cubicBezTo>
                  <a:cubicBezTo>
                    <a:pt x="52" y="17"/>
                    <a:pt x="48" y="34"/>
                    <a:pt x="44" y="45"/>
                  </a:cubicBezTo>
                  <a:cubicBezTo>
                    <a:pt x="51" y="57"/>
                    <a:pt x="58" y="68"/>
                    <a:pt x="65" y="79"/>
                  </a:cubicBezTo>
                  <a:cubicBezTo>
                    <a:pt x="63" y="81"/>
                    <a:pt x="62" y="82"/>
                    <a:pt x="60" y="84"/>
                  </a:cubicBezTo>
                  <a:cubicBezTo>
                    <a:pt x="56" y="80"/>
                    <a:pt x="50" y="77"/>
                    <a:pt x="47" y="72"/>
                  </a:cubicBezTo>
                  <a:cubicBezTo>
                    <a:pt x="37" y="52"/>
                    <a:pt x="37" y="52"/>
                    <a:pt x="18" y="52"/>
                  </a:cubicBezTo>
                  <a:cubicBezTo>
                    <a:pt x="7" y="60"/>
                    <a:pt x="26" y="81"/>
                    <a:pt x="4" y="88"/>
                  </a:cubicBezTo>
                  <a:cubicBezTo>
                    <a:pt x="3" y="60"/>
                    <a:pt x="1" y="33"/>
                    <a:pt x="0" y="0"/>
                  </a:cubicBezTo>
                  <a:close/>
                  <a:moveTo>
                    <a:pt x="13" y="42"/>
                  </a:moveTo>
                  <a:cubicBezTo>
                    <a:pt x="24" y="38"/>
                    <a:pt x="34" y="35"/>
                    <a:pt x="43" y="31"/>
                  </a:cubicBezTo>
                  <a:cubicBezTo>
                    <a:pt x="45" y="30"/>
                    <a:pt x="44" y="18"/>
                    <a:pt x="42" y="17"/>
                  </a:cubicBezTo>
                  <a:cubicBezTo>
                    <a:pt x="33" y="13"/>
                    <a:pt x="24" y="10"/>
                    <a:pt x="11" y="6"/>
                  </a:cubicBezTo>
                  <a:cubicBezTo>
                    <a:pt x="12" y="20"/>
                    <a:pt x="12" y="29"/>
                    <a:pt x="13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8" name="Freeform 139">
              <a:extLst>
                <a:ext uri="{FF2B5EF4-FFF2-40B4-BE49-F238E27FC236}">
                  <a16:creationId xmlns:a16="http://schemas.microsoft.com/office/drawing/2014/main" id="{7158485F-11DB-4A87-A124-B57C671C2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871"/>
              <a:ext cx="84" cy="99"/>
            </a:xfrm>
            <a:custGeom>
              <a:avLst/>
              <a:gdLst>
                <a:gd name="T0" fmla="*/ 28 w 68"/>
                <a:gd name="T1" fmla="*/ 7 h 81"/>
                <a:gd name="T2" fmla="*/ 0 w 68"/>
                <a:gd name="T3" fmla="*/ 4 h 81"/>
                <a:gd name="T4" fmla="*/ 1 w 68"/>
                <a:gd name="T5" fmla="*/ 0 h 81"/>
                <a:gd name="T6" fmla="*/ 68 w 68"/>
                <a:gd name="T7" fmla="*/ 0 h 81"/>
                <a:gd name="T8" fmla="*/ 68 w 68"/>
                <a:gd name="T9" fmla="*/ 7 h 81"/>
                <a:gd name="T10" fmla="*/ 43 w 68"/>
                <a:gd name="T11" fmla="*/ 8 h 81"/>
                <a:gd name="T12" fmla="*/ 35 w 68"/>
                <a:gd name="T13" fmla="*/ 81 h 81"/>
                <a:gd name="T14" fmla="*/ 25 w 68"/>
                <a:gd name="T15" fmla="*/ 79 h 81"/>
                <a:gd name="T16" fmla="*/ 28 w 68"/>
                <a:gd name="T17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81">
                  <a:moveTo>
                    <a:pt x="28" y="7"/>
                  </a:moveTo>
                  <a:cubicBezTo>
                    <a:pt x="17" y="5"/>
                    <a:pt x="9" y="4"/>
                    <a:pt x="0" y="4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3" y="0"/>
                    <a:pt x="46" y="0"/>
                    <a:pt x="68" y="0"/>
                  </a:cubicBezTo>
                  <a:cubicBezTo>
                    <a:pt x="68" y="2"/>
                    <a:pt x="68" y="4"/>
                    <a:pt x="68" y="7"/>
                  </a:cubicBezTo>
                  <a:cubicBezTo>
                    <a:pt x="59" y="7"/>
                    <a:pt x="51" y="8"/>
                    <a:pt x="43" y="8"/>
                  </a:cubicBezTo>
                  <a:cubicBezTo>
                    <a:pt x="33" y="32"/>
                    <a:pt x="41" y="57"/>
                    <a:pt x="35" y="81"/>
                  </a:cubicBezTo>
                  <a:cubicBezTo>
                    <a:pt x="32" y="80"/>
                    <a:pt x="29" y="80"/>
                    <a:pt x="25" y="79"/>
                  </a:cubicBezTo>
                  <a:cubicBezTo>
                    <a:pt x="26" y="56"/>
                    <a:pt x="27" y="32"/>
                    <a:pt x="2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9" name="Freeform 140">
              <a:extLst>
                <a:ext uri="{FF2B5EF4-FFF2-40B4-BE49-F238E27FC236}">
                  <a16:creationId xmlns:a16="http://schemas.microsoft.com/office/drawing/2014/main" id="{E8290821-0E8E-4545-BC0E-23682D5E5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1871"/>
              <a:ext cx="80" cy="103"/>
            </a:xfrm>
            <a:custGeom>
              <a:avLst/>
              <a:gdLst>
                <a:gd name="T0" fmla="*/ 0 w 66"/>
                <a:gd name="T1" fmla="*/ 7 h 84"/>
                <a:gd name="T2" fmla="*/ 65 w 66"/>
                <a:gd name="T3" fmla="*/ 0 h 84"/>
                <a:gd name="T4" fmla="*/ 66 w 66"/>
                <a:gd name="T5" fmla="*/ 5 h 84"/>
                <a:gd name="T6" fmla="*/ 40 w 66"/>
                <a:gd name="T7" fmla="*/ 12 h 84"/>
                <a:gd name="T8" fmla="*/ 47 w 66"/>
                <a:gd name="T9" fmla="*/ 84 h 84"/>
                <a:gd name="T10" fmla="*/ 31 w 66"/>
                <a:gd name="T11" fmla="*/ 54 h 84"/>
                <a:gd name="T12" fmla="*/ 31 w 66"/>
                <a:gd name="T13" fmla="*/ 13 h 84"/>
                <a:gd name="T14" fmla="*/ 0 w 66"/>
                <a:gd name="T15" fmla="*/ 13 h 84"/>
                <a:gd name="T16" fmla="*/ 0 w 66"/>
                <a:gd name="T17" fmla="*/ 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4">
                  <a:moveTo>
                    <a:pt x="0" y="7"/>
                  </a:moveTo>
                  <a:cubicBezTo>
                    <a:pt x="22" y="5"/>
                    <a:pt x="43" y="3"/>
                    <a:pt x="65" y="0"/>
                  </a:cubicBezTo>
                  <a:cubicBezTo>
                    <a:pt x="66" y="2"/>
                    <a:pt x="66" y="4"/>
                    <a:pt x="66" y="5"/>
                  </a:cubicBezTo>
                  <a:cubicBezTo>
                    <a:pt x="58" y="8"/>
                    <a:pt x="50" y="10"/>
                    <a:pt x="40" y="12"/>
                  </a:cubicBezTo>
                  <a:cubicBezTo>
                    <a:pt x="42" y="35"/>
                    <a:pt x="45" y="60"/>
                    <a:pt x="47" y="84"/>
                  </a:cubicBezTo>
                  <a:cubicBezTo>
                    <a:pt x="33" y="83"/>
                    <a:pt x="31" y="79"/>
                    <a:pt x="31" y="54"/>
                  </a:cubicBezTo>
                  <a:cubicBezTo>
                    <a:pt x="31" y="41"/>
                    <a:pt x="31" y="28"/>
                    <a:pt x="31" y="13"/>
                  </a:cubicBezTo>
                  <a:cubicBezTo>
                    <a:pt x="19" y="13"/>
                    <a:pt x="9" y="13"/>
                    <a:pt x="0" y="13"/>
                  </a:cubicBezTo>
                  <a:cubicBezTo>
                    <a:pt x="0" y="11"/>
                    <a:pt x="0" y="9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0" name="Freeform 141">
              <a:extLst>
                <a:ext uri="{FF2B5EF4-FFF2-40B4-BE49-F238E27FC236}">
                  <a16:creationId xmlns:a16="http://schemas.microsoft.com/office/drawing/2014/main" id="{A43F2F6F-9F1E-4A6E-9AAE-52ED57CD7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1868"/>
              <a:ext cx="11" cy="101"/>
            </a:xfrm>
            <a:custGeom>
              <a:avLst/>
              <a:gdLst>
                <a:gd name="T0" fmla="*/ 0 w 9"/>
                <a:gd name="T1" fmla="*/ 83 h 83"/>
                <a:gd name="T2" fmla="*/ 0 w 9"/>
                <a:gd name="T3" fmla="*/ 1 h 83"/>
                <a:gd name="T4" fmla="*/ 6 w 9"/>
                <a:gd name="T5" fmla="*/ 0 h 83"/>
                <a:gd name="T6" fmla="*/ 9 w 9"/>
                <a:gd name="T7" fmla="*/ 76 h 83"/>
                <a:gd name="T8" fmla="*/ 0 w 9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3">
                  <a:moveTo>
                    <a:pt x="0" y="83"/>
                  </a:moveTo>
                  <a:cubicBezTo>
                    <a:pt x="0" y="53"/>
                    <a:pt x="0" y="27"/>
                    <a:pt x="0" y="1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7" y="26"/>
                    <a:pt x="8" y="51"/>
                    <a:pt x="9" y="76"/>
                  </a:cubicBezTo>
                  <a:cubicBezTo>
                    <a:pt x="9" y="78"/>
                    <a:pt x="4" y="80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1" name="Freeform 142">
              <a:extLst>
                <a:ext uri="{FF2B5EF4-FFF2-40B4-BE49-F238E27FC236}">
                  <a16:creationId xmlns:a16="http://schemas.microsoft.com/office/drawing/2014/main" id="{14368A45-0F4F-463A-94F2-A461E6C75A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" y="1433"/>
              <a:ext cx="259" cy="140"/>
            </a:xfrm>
            <a:custGeom>
              <a:avLst/>
              <a:gdLst>
                <a:gd name="T0" fmla="*/ 3 w 212"/>
                <a:gd name="T1" fmla="*/ 12 h 114"/>
                <a:gd name="T2" fmla="*/ 99 w 212"/>
                <a:gd name="T3" fmla="*/ 48 h 114"/>
                <a:gd name="T4" fmla="*/ 188 w 212"/>
                <a:gd name="T5" fmla="*/ 0 h 114"/>
                <a:gd name="T6" fmla="*/ 156 w 212"/>
                <a:gd name="T7" fmla="*/ 103 h 114"/>
                <a:gd name="T8" fmla="*/ 78 w 212"/>
                <a:gd name="T9" fmla="*/ 113 h 114"/>
                <a:gd name="T10" fmla="*/ 2 w 212"/>
                <a:gd name="T11" fmla="*/ 39 h 114"/>
                <a:gd name="T12" fmla="*/ 0 w 212"/>
                <a:gd name="T13" fmla="*/ 17 h 114"/>
                <a:gd name="T14" fmla="*/ 3 w 212"/>
                <a:gd name="T15" fmla="*/ 12 h 114"/>
                <a:gd name="T16" fmla="*/ 187 w 212"/>
                <a:gd name="T17" fmla="*/ 28 h 114"/>
                <a:gd name="T18" fmla="*/ 11 w 212"/>
                <a:gd name="T19" fmla="*/ 39 h 114"/>
                <a:gd name="T20" fmla="*/ 78 w 212"/>
                <a:gd name="T21" fmla="*/ 103 h 114"/>
                <a:gd name="T22" fmla="*/ 148 w 212"/>
                <a:gd name="T23" fmla="*/ 96 h 114"/>
                <a:gd name="T24" fmla="*/ 187 w 212"/>
                <a:gd name="T25" fmla="*/ 2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114">
                  <a:moveTo>
                    <a:pt x="3" y="12"/>
                  </a:moveTo>
                  <a:cubicBezTo>
                    <a:pt x="27" y="50"/>
                    <a:pt x="63" y="49"/>
                    <a:pt x="99" y="48"/>
                  </a:cubicBezTo>
                  <a:cubicBezTo>
                    <a:pt x="136" y="46"/>
                    <a:pt x="172" y="43"/>
                    <a:pt x="188" y="0"/>
                  </a:cubicBezTo>
                  <a:cubicBezTo>
                    <a:pt x="212" y="41"/>
                    <a:pt x="198" y="90"/>
                    <a:pt x="156" y="103"/>
                  </a:cubicBezTo>
                  <a:cubicBezTo>
                    <a:pt x="131" y="110"/>
                    <a:pt x="104" y="114"/>
                    <a:pt x="78" y="113"/>
                  </a:cubicBezTo>
                  <a:cubicBezTo>
                    <a:pt x="30" y="110"/>
                    <a:pt x="8" y="87"/>
                    <a:pt x="2" y="39"/>
                  </a:cubicBezTo>
                  <a:cubicBezTo>
                    <a:pt x="1" y="32"/>
                    <a:pt x="1" y="25"/>
                    <a:pt x="0" y="17"/>
                  </a:cubicBezTo>
                  <a:cubicBezTo>
                    <a:pt x="1" y="16"/>
                    <a:pt x="2" y="14"/>
                    <a:pt x="3" y="12"/>
                  </a:cubicBezTo>
                  <a:close/>
                  <a:moveTo>
                    <a:pt x="187" y="28"/>
                  </a:moveTo>
                  <a:cubicBezTo>
                    <a:pt x="129" y="65"/>
                    <a:pt x="71" y="66"/>
                    <a:pt x="11" y="39"/>
                  </a:cubicBezTo>
                  <a:cubicBezTo>
                    <a:pt x="21" y="87"/>
                    <a:pt x="30" y="98"/>
                    <a:pt x="78" y="103"/>
                  </a:cubicBezTo>
                  <a:cubicBezTo>
                    <a:pt x="101" y="106"/>
                    <a:pt x="126" y="102"/>
                    <a:pt x="148" y="96"/>
                  </a:cubicBezTo>
                  <a:cubicBezTo>
                    <a:pt x="185" y="86"/>
                    <a:pt x="197" y="62"/>
                    <a:pt x="187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2" name="Freeform 143">
              <a:extLst>
                <a:ext uri="{FF2B5EF4-FFF2-40B4-BE49-F238E27FC236}">
                  <a16:creationId xmlns:a16="http://schemas.microsoft.com/office/drawing/2014/main" id="{CAC4C38E-9B94-4019-94A7-F7EC3D901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" y="1081"/>
              <a:ext cx="126" cy="93"/>
            </a:xfrm>
            <a:custGeom>
              <a:avLst/>
              <a:gdLst>
                <a:gd name="T0" fmla="*/ 3 w 103"/>
                <a:gd name="T1" fmla="*/ 52 h 76"/>
                <a:gd name="T2" fmla="*/ 20 w 103"/>
                <a:gd name="T3" fmla="*/ 18 h 76"/>
                <a:gd name="T4" fmla="*/ 78 w 103"/>
                <a:gd name="T5" fmla="*/ 13 h 76"/>
                <a:gd name="T6" fmla="*/ 101 w 103"/>
                <a:gd name="T7" fmla="*/ 76 h 76"/>
                <a:gd name="T8" fmla="*/ 90 w 103"/>
                <a:gd name="T9" fmla="*/ 72 h 76"/>
                <a:gd name="T10" fmla="*/ 3 w 103"/>
                <a:gd name="T11" fmla="*/ 52 h 76"/>
                <a:gd name="T12" fmla="*/ 90 w 103"/>
                <a:gd name="T13" fmla="*/ 48 h 76"/>
                <a:gd name="T14" fmla="*/ 67 w 103"/>
                <a:gd name="T15" fmla="*/ 18 h 76"/>
                <a:gd name="T16" fmla="*/ 23 w 103"/>
                <a:gd name="T17" fmla="*/ 28 h 76"/>
                <a:gd name="T18" fmla="*/ 90 w 103"/>
                <a:gd name="T19" fmla="*/ 4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76">
                  <a:moveTo>
                    <a:pt x="3" y="52"/>
                  </a:moveTo>
                  <a:cubicBezTo>
                    <a:pt x="0" y="36"/>
                    <a:pt x="8" y="24"/>
                    <a:pt x="20" y="18"/>
                  </a:cubicBezTo>
                  <a:cubicBezTo>
                    <a:pt x="38" y="8"/>
                    <a:pt x="59" y="0"/>
                    <a:pt x="78" y="13"/>
                  </a:cubicBezTo>
                  <a:cubicBezTo>
                    <a:pt x="100" y="27"/>
                    <a:pt x="103" y="50"/>
                    <a:pt x="101" y="76"/>
                  </a:cubicBezTo>
                  <a:cubicBezTo>
                    <a:pt x="96" y="74"/>
                    <a:pt x="92" y="74"/>
                    <a:pt x="90" y="72"/>
                  </a:cubicBezTo>
                  <a:cubicBezTo>
                    <a:pt x="57" y="38"/>
                    <a:pt x="48" y="35"/>
                    <a:pt x="3" y="52"/>
                  </a:cubicBezTo>
                  <a:close/>
                  <a:moveTo>
                    <a:pt x="90" y="48"/>
                  </a:moveTo>
                  <a:cubicBezTo>
                    <a:pt x="88" y="36"/>
                    <a:pt x="82" y="23"/>
                    <a:pt x="67" y="18"/>
                  </a:cubicBezTo>
                  <a:cubicBezTo>
                    <a:pt x="48" y="12"/>
                    <a:pt x="34" y="21"/>
                    <a:pt x="23" y="28"/>
                  </a:cubicBezTo>
                  <a:cubicBezTo>
                    <a:pt x="44" y="35"/>
                    <a:pt x="67" y="41"/>
                    <a:pt x="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3" name="Freeform 144">
              <a:extLst>
                <a:ext uri="{FF2B5EF4-FFF2-40B4-BE49-F238E27FC236}">
                  <a16:creationId xmlns:a16="http://schemas.microsoft.com/office/drawing/2014/main" id="{7590E316-25A6-4A12-BFE2-496F03548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2" y="1086"/>
              <a:ext cx="122" cy="100"/>
            </a:xfrm>
            <a:custGeom>
              <a:avLst/>
              <a:gdLst>
                <a:gd name="T0" fmla="*/ 100 w 100"/>
                <a:gd name="T1" fmla="*/ 54 h 82"/>
                <a:gd name="T2" fmla="*/ 1 w 100"/>
                <a:gd name="T3" fmla="*/ 82 h 82"/>
                <a:gd name="T4" fmla="*/ 19 w 100"/>
                <a:gd name="T5" fmla="*/ 16 h 82"/>
                <a:gd name="T6" fmla="*/ 77 w 100"/>
                <a:gd name="T7" fmla="*/ 15 h 82"/>
                <a:gd name="T8" fmla="*/ 100 w 100"/>
                <a:gd name="T9" fmla="*/ 54 h 82"/>
                <a:gd name="T10" fmla="*/ 14 w 100"/>
                <a:gd name="T11" fmla="*/ 52 h 82"/>
                <a:gd name="T12" fmla="*/ 46 w 100"/>
                <a:gd name="T13" fmla="*/ 36 h 82"/>
                <a:gd name="T14" fmla="*/ 79 w 100"/>
                <a:gd name="T15" fmla="*/ 29 h 82"/>
                <a:gd name="T16" fmla="*/ 14 w 100"/>
                <a:gd name="T17" fmla="*/ 5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82">
                  <a:moveTo>
                    <a:pt x="100" y="54"/>
                  </a:moveTo>
                  <a:cubicBezTo>
                    <a:pt x="58" y="26"/>
                    <a:pt x="31" y="50"/>
                    <a:pt x="1" y="82"/>
                  </a:cubicBezTo>
                  <a:cubicBezTo>
                    <a:pt x="0" y="53"/>
                    <a:pt x="1" y="32"/>
                    <a:pt x="19" y="16"/>
                  </a:cubicBezTo>
                  <a:cubicBezTo>
                    <a:pt x="38" y="0"/>
                    <a:pt x="58" y="6"/>
                    <a:pt x="77" y="15"/>
                  </a:cubicBezTo>
                  <a:cubicBezTo>
                    <a:pt x="92" y="21"/>
                    <a:pt x="100" y="34"/>
                    <a:pt x="100" y="54"/>
                  </a:cubicBezTo>
                  <a:close/>
                  <a:moveTo>
                    <a:pt x="14" y="52"/>
                  </a:moveTo>
                  <a:cubicBezTo>
                    <a:pt x="25" y="46"/>
                    <a:pt x="35" y="40"/>
                    <a:pt x="46" y="36"/>
                  </a:cubicBezTo>
                  <a:cubicBezTo>
                    <a:pt x="56" y="32"/>
                    <a:pt x="68" y="32"/>
                    <a:pt x="79" y="29"/>
                  </a:cubicBezTo>
                  <a:cubicBezTo>
                    <a:pt x="45" y="4"/>
                    <a:pt x="18" y="14"/>
                    <a:pt x="1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4" name="Freeform 145">
              <a:extLst>
                <a:ext uri="{FF2B5EF4-FFF2-40B4-BE49-F238E27FC236}">
                  <a16:creationId xmlns:a16="http://schemas.microsoft.com/office/drawing/2014/main" id="{A8F3459A-96C7-41B3-BAD6-94F00444A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1295"/>
              <a:ext cx="110" cy="146"/>
            </a:xfrm>
            <a:custGeom>
              <a:avLst/>
              <a:gdLst>
                <a:gd name="T0" fmla="*/ 79 w 90"/>
                <a:gd name="T1" fmla="*/ 94 h 119"/>
                <a:gd name="T2" fmla="*/ 43 w 90"/>
                <a:gd name="T3" fmla="*/ 100 h 119"/>
                <a:gd name="T4" fmla="*/ 65 w 90"/>
                <a:gd name="T5" fmla="*/ 86 h 119"/>
                <a:gd name="T6" fmla="*/ 90 w 90"/>
                <a:gd name="T7" fmla="*/ 97 h 119"/>
                <a:gd name="T8" fmla="*/ 74 w 90"/>
                <a:gd name="T9" fmla="*/ 116 h 119"/>
                <a:gd name="T10" fmla="*/ 16 w 90"/>
                <a:gd name="T11" fmla="*/ 115 h 119"/>
                <a:gd name="T12" fmla="*/ 5 w 90"/>
                <a:gd name="T13" fmla="*/ 83 h 119"/>
                <a:gd name="T14" fmla="*/ 32 w 90"/>
                <a:gd name="T15" fmla="*/ 0 h 119"/>
                <a:gd name="T16" fmla="*/ 32 w 90"/>
                <a:gd name="T17" fmla="*/ 31 h 119"/>
                <a:gd name="T18" fmla="*/ 16 w 90"/>
                <a:gd name="T19" fmla="*/ 80 h 119"/>
                <a:gd name="T20" fmla="*/ 31 w 90"/>
                <a:gd name="T21" fmla="*/ 110 h 119"/>
                <a:gd name="T22" fmla="*/ 80 w 90"/>
                <a:gd name="T23" fmla="*/ 101 h 119"/>
                <a:gd name="T24" fmla="*/ 79 w 90"/>
                <a:gd name="T25" fmla="*/ 9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19">
                  <a:moveTo>
                    <a:pt x="79" y="94"/>
                  </a:moveTo>
                  <a:cubicBezTo>
                    <a:pt x="68" y="96"/>
                    <a:pt x="56" y="98"/>
                    <a:pt x="43" y="100"/>
                  </a:cubicBezTo>
                  <a:cubicBezTo>
                    <a:pt x="43" y="87"/>
                    <a:pt x="57" y="86"/>
                    <a:pt x="65" y="86"/>
                  </a:cubicBezTo>
                  <a:cubicBezTo>
                    <a:pt x="73" y="86"/>
                    <a:pt x="82" y="93"/>
                    <a:pt x="90" y="97"/>
                  </a:cubicBezTo>
                  <a:cubicBezTo>
                    <a:pt x="85" y="104"/>
                    <a:pt x="80" y="116"/>
                    <a:pt x="74" y="116"/>
                  </a:cubicBezTo>
                  <a:cubicBezTo>
                    <a:pt x="55" y="118"/>
                    <a:pt x="34" y="119"/>
                    <a:pt x="16" y="115"/>
                  </a:cubicBezTo>
                  <a:cubicBezTo>
                    <a:pt x="2" y="111"/>
                    <a:pt x="0" y="97"/>
                    <a:pt x="5" y="83"/>
                  </a:cubicBezTo>
                  <a:cubicBezTo>
                    <a:pt x="14" y="57"/>
                    <a:pt x="23" y="30"/>
                    <a:pt x="32" y="0"/>
                  </a:cubicBezTo>
                  <a:cubicBezTo>
                    <a:pt x="32" y="11"/>
                    <a:pt x="34" y="22"/>
                    <a:pt x="32" y="31"/>
                  </a:cubicBezTo>
                  <a:cubicBezTo>
                    <a:pt x="28" y="48"/>
                    <a:pt x="22" y="64"/>
                    <a:pt x="16" y="80"/>
                  </a:cubicBezTo>
                  <a:cubicBezTo>
                    <a:pt x="8" y="100"/>
                    <a:pt x="10" y="106"/>
                    <a:pt x="31" y="110"/>
                  </a:cubicBezTo>
                  <a:cubicBezTo>
                    <a:pt x="48" y="113"/>
                    <a:pt x="66" y="116"/>
                    <a:pt x="80" y="101"/>
                  </a:cubicBezTo>
                  <a:cubicBezTo>
                    <a:pt x="80" y="99"/>
                    <a:pt x="80" y="97"/>
                    <a:pt x="79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5" name="Freeform 146">
              <a:extLst>
                <a:ext uri="{FF2B5EF4-FFF2-40B4-BE49-F238E27FC236}">
                  <a16:creationId xmlns:a16="http://schemas.microsoft.com/office/drawing/2014/main" id="{977E14B8-8481-45EB-A69C-0B2A8D025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" y="1200"/>
              <a:ext cx="154" cy="88"/>
            </a:xfrm>
            <a:custGeom>
              <a:avLst/>
              <a:gdLst>
                <a:gd name="T0" fmla="*/ 116 w 126"/>
                <a:gd name="T1" fmla="*/ 72 h 72"/>
                <a:gd name="T2" fmla="*/ 64 w 126"/>
                <a:gd name="T3" fmla="*/ 16 h 72"/>
                <a:gd name="T4" fmla="*/ 7 w 126"/>
                <a:gd name="T5" fmla="*/ 70 h 72"/>
                <a:gd name="T6" fmla="*/ 27 w 126"/>
                <a:gd name="T7" fmla="*/ 13 h 72"/>
                <a:gd name="T8" fmla="*/ 108 w 126"/>
                <a:gd name="T9" fmla="*/ 28 h 72"/>
                <a:gd name="T10" fmla="*/ 116 w 126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72">
                  <a:moveTo>
                    <a:pt x="116" y="72"/>
                  </a:moveTo>
                  <a:cubicBezTo>
                    <a:pt x="113" y="38"/>
                    <a:pt x="95" y="22"/>
                    <a:pt x="64" y="16"/>
                  </a:cubicBezTo>
                  <a:cubicBezTo>
                    <a:pt x="24" y="10"/>
                    <a:pt x="15" y="38"/>
                    <a:pt x="7" y="70"/>
                  </a:cubicBezTo>
                  <a:cubicBezTo>
                    <a:pt x="0" y="49"/>
                    <a:pt x="11" y="24"/>
                    <a:pt x="27" y="13"/>
                  </a:cubicBezTo>
                  <a:cubicBezTo>
                    <a:pt x="47" y="0"/>
                    <a:pt x="90" y="8"/>
                    <a:pt x="108" y="28"/>
                  </a:cubicBezTo>
                  <a:cubicBezTo>
                    <a:pt x="124" y="45"/>
                    <a:pt x="126" y="57"/>
                    <a:pt x="116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6" name="Freeform 147">
              <a:extLst>
                <a:ext uri="{FF2B5EF4-FFF2-40B4-BE49-F238E27FC236}">
                  <a16:creationId xmlns:a16="http://schemas.microsoft.com/office/drawing/2014/main" id="{3C6D4DBE-9528-4773-918C-1D7430FC6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1196"/>
              <a:ext cx="152" cy="88"/>
            </a:xfrm>
            <a:custGeom>
              <a:avLst/>
              <a:gdLst>
                <a:gd name="T0" fmla="*/ 9 w 124"/>
                <a:gd name="T1" fmla="*/ 72 h 72"/>
                <a:gd name="T2" fmla="*/ 15 w 124"/>
                <a:gd name="T3" fmla="*/ 29 h 72"/>
                <a:gd name="T4" fmla="*/ 94 w 124"/>
                <a:gd name="T5" fmla="*/ 10 h 72"/>
                <a:gd name="T6" fmla="*/ 120 w 124"/>
                <a:gd name="T7" fmla="*/ 68 h 72"/>
                <a:gd name="T8" fmla="*/ 67 w 124"/>
                <a:gd name="T9" fmla="*/ 15 h 72"/>
                <a:gd name="T10" fmla="*/ 9 w 124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72">
                  <a:moveTo>
                    <a:pt x="9" y="72"/>
                  </a:moveTo>
                  <a:cubicBezTo>
                    <a:pt x="0" y="56"/>
                    <a:pt x="2" y="44"/>
                    <a:pt x="15" y="29"/>
                  </a:cubicBezTo>
                  <a:cubicBezTo>
                    <a:pt x="32" y="10"/>
                    <a:pt x="73" y="0"/>
                    <a:pt x="94" y="10"/>
                  </a:cubicBezTo>
                  <a:cubicBezTo>
                    <a:pt x="112" y="18"/>
                    <a:pt x="124" y="42"/>
                    <a:pt x="120" y="68"/>
                  </a:cubicBezTo>
                  <a:cubicBezTo>
                    <a:pt x="109" y="41"/>
                    <a:pt x="104" y="11"/>
                    <a:pt x="67" y="15"/>
                  </a:cubicBezTo>
                  <a:cubicBezTo>
                    <a:pt x="34" y="19"/>
                    <a:pt x="12" y="33"/>
                    <a:pt x="9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7" name="Freeform 148">
              <a:extLst>
                <a:ext uri="{FF2B5EF4-FFF2-40B4-BE49-F238E27FC236}">
                  <a16:creationId xmlns:a16="http://schemas.microsoft.com/office/drawing/2014/main" id="{255A4FEA-FBB8-4C07-8B32-CCE554CBA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1301"/>
              <a:ext cx="57" cy="84"/>
            </a:xfrm>
            <a:custGeom>
              <a:avLst/>
              <a:gdLst>
                <a:gd name="T0" fmla="*/ 1 w 47"/>
                <a:gd name="T1" fmla="*/ 0 h 69"/>
                <a:gd name="T2" fmla="*/ 28 w 47"/>
                <a:gd name="T3" fmla="*/ 5 h 69"/>
                <a:gd name="T4" fmla="*/ 42 w 47"/>
                <a:gd name="T5" fmla="*/ 47 h 69"/>
                <a:gd name="T6" fmla="*/ 8 w 47"/>
                <a:gd name="T7" fmla="*/ 53 h 69"/>
                <a:gd name="T8" fmla="*/ 30 w 47"/>
                <a:gd name="T9" fmla="*/ 43 h 69"/>
                <a:gd name="T10" fmla="*/ 0 w 47"/>
                <a:gd name="T11" fmla="*/ 6 h 69"/>
                <a:gd name="T12" fmla="*/ 1 w 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9">
                  <a:moveTo>
                    <a:pt x="1" y="0"/>
                  </a:moveTo>
                  <a:cubicBezTo>
                    <a:pt x="10" y="1"/>
                    <a:pt x="21" y="0"/>
                    <a:pt x="28" y="5"/>
                  </a:cubicBezTo>
                  <a:cubicBezTo>
                    <a:pt x="41" y="15"/>
                    <a:pt x="47" y="30"/>
                    <a:pt x="42" y="47"/>
                  </a:cubicBezTo>
                  <a:cubicBezTo>
                    <a:pt x="36" y="66"/>
                    <a:pt x="24" y="69"/>
                    <a:pt x="8" y="53"/>
                  </a:cubicBezTo>
                  <a:cubicBezTo>
                    <a:pt x="17" y="53"/>
                    <a:pt x="30" y="61"/>
                    <a:pt x="30" y="43"/>
                  </a:cubicBezTo>
                  <a:cubicBezTo>
                    <a:pt x="31" y="21"/>
                    <a:pt x="23" y="10"/>
                    <a:pt x="0" y="6"/>
                  </a:cubicBezTo>
                  <a:cubicBezTo>
                    <a:pt x="1" y="4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8" name="Freeform 149">
              <a:extLst>
                <a:ext uri="{FF2B5EF4-FFF2-40B4-BE49-F238E27FC236}">
                  <a16:creationId xmlns:a16="http://schemas.microsoft.com/office/drawing/2014/main" id="{D667D69A-A026-4D6E-96CA-5CA4F2F70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1246"/>
              <a:ext cx="47" cy="84"/>
            </a:xfrm>
            <a:custGeom>
              <a:avLst/>
              <a:gdLst>
                <a:gd name="T0" fmla="*/ 38 w 38"/>
                <a:gd name="T1" fmla="*/ 49 h 69"/>
                <a:gd name="T2" fmla="*/ 17 w 38"/>
                <a:gd name="T3" fmla="*/ 69 h 69"/>
                <a:gd name="T4" fmla="*/ 2 w 38"/>
                <a:gd name="T5" fmla="*/ 46 h 69"/>
                <a:gd name="T6" fmla="*/ 38 w 38"/>
                <a:gd name="T7" fmla="*/ 14 h 69"/>
                <a:gd name="T8" fmla="*/ 20 w 38"/>
                <a:gd name="T9" fmla="*/ 27 h 69"/>
                <a:gd name="T10" fmla="*/ 16 w 38"/>
                <a:gd name="T11" fmla="*/ 56 h 69"/>
                <a:gd name="T12" fmla="*/ 38 w 38"/>
                <a:gd name="T1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9">
                  <a:moveTo>
                    <a:pt x="38" y="49"/>
                  </a:moveTo>
                  <a:cubicBezTo>
                    <a:pt x="36" y="59"/>
                    <a:pt x="33" y="69"/>
                    <a:pt x="17" y="69"/>
                  </a:cubicBezTo>
                  <a:cubicBezTo>
                    <a:pt x="0" y="69"/>
                    <a:pt x="3" y="56"/>
                    <a:pt x="2" y="46"/>
                  </a:cubicBezTo>
                  <a:cubicBezTo>
                    <a:pt x="1" y="18"/>
                    <a:pt x="16" y="0"/>
                    <a:pt x="38" y="14"/>
                  </a:cubicBezTo>
                  <a:cubicBezTo>
                    <a:pt x="32" y="18"/>
                    <a:pt x="25" y="21"/>
                    <a:pt x="20" y="27"/>
                  </a:cubicBezTo>
                  <a:cubicBezTo>
                    <a:pt x="12" y="36"/>
                    <a:pt x="6" y="47"/>
                    <a:pt x="16" y="56"/>
                  </a:cubicBezTo>
                  <a:cubicBezTo>
                    <a:pt x="19" y="59"/>
                    <a:pt x="30" y="51"/>
                    <a:pt x="38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9" name="Freeform 150">
              <a:extLst>
                <a:ext uri="{FF2B5EF4-FFF2-40B4-BE49-F238E27FC236}">
                  <a16:creationId xmlns:a16="http://schemas.microsoft.com/office/drawing/2014/main" id="{3C785B1E-06C8-4F70-A62A-2C22AFF7D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1868"/>
              <a:ext cx="69" cy="101"/>
            </a:xfrm>
            <a:custGeom>
              <a:avLst/>
              <a:gdLst>
                <a:gd name="T0" fmla="*/ 0 w 57"/>
                <a:gd name="T1" fmla="*/ 3 h 83"/>
                <a:gd name="T2" fmla="*/ 50 w 57"/>
                <a:gd name="T3" fmla="*/ 0 h 83"/>
                <a:gd name="T4" fmla="*/ 51 w 57"/>
                <a:gd name="T5" fmla="*/ 7 h 83"/>
                <a:gd name="T6" fmla="*/ 13 w 57"/>
                <a:gd name="T7" fmla="*/ 12 h 83"/>
                <a:gd name="T8" fmla="*/ 13 w 57"/>
                <a:gd name="T9" fmla="*/ 36 h 83"/>
                <a:gd name="T10" fmla="*/ 50 w 57"/>
                <a:gd name="T11" fmla="*/ 34 h 83"/>
                <a:gd name="T12" fmla="*/ 51 w 57"/>
                <a:gd name="T13" fmla="*/ 40 h 83"/>
                <a:gd name="T14" fmla="*/ 11 w 57"/>
                <a:gd name="T15" fmla="*/ 45 h 83"/>
                <a:gd name="T16" fmla="*/ 16 w 57"/>
                <a:gd name="T17" fmla="*/ 67 h 83"/>
                <a:gd name="T18" fmla="*/ 48 w 57"/>
                <a:gd name="T19" fmla="*/ 68 h 83"/>
                <a:gd name="T20" fmla="*/ 57 w 57"/>
                <a:gd name="T21" fmla="*/ 76 h 83"/>
                <a:gd name="T22" fmla="*/ 48 w 57"/>
                <a:gd name="T23" fmla="*/ 82 h 83"/>
                <a:gd name="T24" fmla="*/ 6 w 57"/>
                <a:gd name="T25" fmla="*/ 83 h 83"/>
                <a:gd name="T26" fmla="*/ 0 w 57"/>
                <a:gd name="T27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83">
                  <a:moveTo>
                    <a:pt x="0" y="3"/>
                  </a:moveTo>
                  <a:cubicBezTo>
                    <a:pt x="19" y="2"/>
                    <a:pt x="35" y="1"/>
                    <a:pt x="50" y="0"/>
                  </a:cubicBezTo>
                  <a:cubicBezTo>
                    <a:pt x="51" y="3"/>
                    <a:pt x="51" y="5"/>
                    <a:pt x="51" y="7"/>
                  </a:cubicBezTo>
                  <a:cubicBezTo>
                    <a:pt x="39" y="9"/>
                    <a:pt x="26" y="10"/>
                    <a:pt x="13" y="12"/>
                  </a:cubicBezTo>
                  <a:cubicBezTo>
                    <a:pt x="13" y="19"/>
                    <a:pt x="13" y="26"/>
                    <a:pt x="13" y="36"/>
                  </a:cubicBezTo>
                  <a:cubicBezTo>
                    <a:pt x="26" y="35"/>
                    <a:pt x="38" y="34"/>
                    <a:pt x="50" y="34"/>
                  </a:cubicBezTo>
                  <a:cubicBezTo>
                    <a:pt x="50" y="36"/>
                    <a:pt x="51" y="38"/>
                    <a:pt x="51" y="40"/>
                  </a:cubicBezTo>
                  <a:cubicBezTo>
                    <a:pt x="38" y="42"/>
                    <a:pt x="25" y="43"/>
                    <a:pt x="11" y="45"/>
                  </a:cubicBezTo>
                  <a:cubicBezTo>
                    <a:pt x="13" y="53"/>
                    <a:pt x="14" y="60"/>
                    <a:pt x="16" y="67"/>
                  </a:cubicBezTo>
                  <a:cubicBezTo>
                    <a:pt x="27" y="67"/>
                    <a:pt x="38" y="67"/>
                    <a:pt x="48" y="68"/>
                  </a:cubicBezTo>
                  <a:cubicBezTo>
                    <a:pt x="51" y="68"/>
                    <a:pt x="54" y="73"/>
                    <a:pt x="57" y="76"/>
                  </a:cubicBezTo>
                  <a:cubicBezTo>
                    <a:pt x="54" y="78"/>
                    <a:pt x="51" y="82"/>
                    <a:pt x="48" y="82"/>
                  </a:cubicBezTo>
                  <a:cubicBezTo>
                    <a:pt x="35" y="83"/>
                    <a:pt x="22" y="83"/>
                    <a:pt x="6" y="83"/>
                  </a:cubicBezTo>
                  <a:cubicBezTo>
                    <a:pt x="4" y="56"/>
                    <a:pt x="2" y="3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0" name="Freeform 151">
              <a:extLst>
                <a:ext uri="{FF2B5EF4-FFF2-40B4-BE49-F238E27FC236}">
                  <a16:creationId xmlns:a16="http://schemas.microsoft.com/office/drawing/2014/main" id="{A0876EC1-3F93-4297-9C2A-4FBAB54D7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1874"/>
              <a:ext cx="91" cy="99"/>
            </a:xfrm>
            <a:custGeom>
              <a:avLst/>
              <a:gdLst>
                <a:gd name="T0" fmla="*/ 74 w 74"/>
                <a:gd name="T1" fmla="*/ 0 h 81"/>
                <a:gd name="T2" fmla="*/ 16 w 74"/>
                <a:gd name="T3" fmla="*/ 57 h 81"/>
                <a:gd name="T4" fmla="*/ 19 w 74"/>
                <a:gd name="T5" fmla="*/ 63 h 81"/>
                <a:gd name="T6" fmla="*/ 57 w 74"/>
                <a:gd name="T7" fmla="*/ 67 h 81"/>
                <a:gd name="T8" fmla="*/ 67 w 74"/>
                <a:gd name="T9" fmla="*/ 74 h 81"/>
                <a:gd name="T10" fmla="*/ 57 w 74"/>
                <a:gd name="T11" fmla="*/ 81 h 81"/>
                <a:gd name="T12" fmla="*/ 0 w 74"/>
                <a:gd name="T13" fmla="*/ 78 h 81"/>
                <a:gd name="T14" fmla="*/ 55 w 74"/>
                <a:gd name="T15" fmla="*/ 8 h 81"/>
                <a:gd name="T16" fmla="*/ 9 w 74"/>
                <a:gd name="T17" fmla="*/ 4 h 81"/>
                <a:gd name="T18" fmla="*/ 9 w 74"/>
                <a:gd name="T19" fmla="*/ 0 h 81"/>
                <a:gd name="T20" fmla="*/ 74 w 74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81">
                  <a:moveTo>
                    <a:pt x="74" y="0"/>
                  </a:moveTo>
                  <a:cubicBezTo>
                    <a:pt x="53" y="21"/>
                    <a:pt x="35" y="39"/>
                    <a:pt x="16" y="57"/>
                  </a:cubicBezTo>
                  <a:cubicBezTo>
                    <a:pt x="17" y="59"/>
                    <a:pt x="18" y="61"/>
                    <a:pt x="19" y="63"/>
                  </a:cubicBezTo>
                  <a:cubicBezTo>
                    <a:pt x="32" y="64"/>
                    <a:pt x="45" y="65"/>
                    <a:pt x="57" y="67"/>
                  </a:cubicBezTo>
                  <a:cubicBezTo>
                    <a:pt x="61" y="68"/>
                    <a:pt x="64" y="72"/>
                    <a:pt x="67" y="74"/>
                  </a:cubicBezTo>
                  <a:cubicBezTo>
                    <a:pt x="63" y="77"/>
                    <a:pt x="60" y="81"/>
                    <a:pt x="57" y="81"/>
                  </a:cubicBezTo>
                  <a:cubicBezTo>
                    <a:pt x="39" y="80"/>
                    <a:pt x="21" y="79"/>
                    <a:pt x="0" y="78"/>
                  </a:cubicBezTo>
                  <a:cubicBezTo>
                    <a:pt x="7" y="44"/>
                    <a:pt x="41" y="35"/>
                    <a:pt x="55" y="8"/>
                  </a:cubicBezTo>
                  <a:cubicBezTo>
                    <a:pt x="40" y="7"/>
                    <a:pt x="24" y="5"/>
                    <a:pt x="9" y="4"/>
                  </a:cubicBezTo>
                  <a:cubicBezTo>
                    <a:pt x="9" y="3"/>
                    <a:pt x="9" y="1"/>
                    <a:pt x="9" y="0"/>
                  </a:cubicBezTo>
                  <a:cubicBezTo>
                    <a:pt x="30" y="0"/>
                    <a:pt x="51" y="0"/>
                    <a:pt x="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1" name="Freeform 152">
              <a:extLst>
                <a:ext uri="{FF2B5EF4-FFF2-40B4-BE49-F238E27FC236}">
                  <a16:creationId xmlns:a16="http://schemas.microsoft.com/office/drawing/2014/main" id="{8C7A46A1-C15B-458C-9E58-A921EED64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868"/>
              <a:ext cx="64" cy="101"/>
            </a:xfrm>
            <a:custGeom>
              <a:avLst/>
              <a:gdLst>
                <a:gd name="T0" fmla="*/ 0 w 52"/>
                <a:gd name="T1" fmla="*/ 83 h 83"/>
                <a:gd name="T2" fmla="*/ 4 w 52"/>
                <a:gd name="T3" fmla="*/ 0 h 83"/>
                <a:gd name="T4" fmla="*/ 11 w 52"/>
                <a:gd name="T5" fmla="*/ 1 h 83"/>
                <a:gd name="T6" fmla="*/ 11 w 52"/>
                <a:gd name="T7" fmla="*/ 67 h 83"/>
                <a:gd name="T8" fmla="*/ 43 w 52"/>
                <a:gd name="T9" fmla="*/ 68 h 83"/>
                <a:gd name="T10" fmla="*/ 52 w 52"/>
                <a:gd name="T11" fmla="*/ 75 h 83"/>
                <a:gd name="T12" fmla="*/ 43 w 52"/>
                <a:gd name="T13" fmla="*/ 83 h 83"/>
                <a:gd name="T14" fmla="*/ 0 w 5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83">
                  <a:moveTo>
                    <a:pt x="0" y="83"/>
                  </a:moveTo>
                  <a:cubicBezTo>
                    <a:pt x="1" y="54"/>
                    <a:pt x="3" y="27"/>
                    <a:pt x="4" y="0"/>
                  </a:cubicBezTo>
                  <a:cubicBezTo>
                    <a:pt x="6" y="0"/>
                    <a:pt x="9" y="0"/>
                    <a:pt x="11" y="1"/>
                  </a:cubicBezTo>
                  <a:cubicBezTo>
                    <a:pt x="11" y="22"/>
                    <a:pt x="11" y="43"/>
                    <a:pt x="11" y="67"/>
                  </a:cubicBezTo>
                  <a:cubicBezTo>
                    <a:pt x="23" y="67"/>
                    <a:pt x="33" y="67"/>
                    <a:pt x="43" y="68"/>
                  </a:cubicBezTo>
                  <a:cubicBezTo>
                    <a:pt x="46" y="68"/>
                    <a:pt x="49" y="72"/>
                    <a:pt x="52" y="75"/>
                  </a:cubicBezTo>
                  <a:cubicBezTo>
                    <a:pt x="49" y="77"/>
                    <a:pt x="46" y="82"/>
                    <a:pt x="43" y="83"/>
                  </a:cubicBezTo>
                  <a:cubicBezTo>
                    <a:pt x="30" y="83"/>
                    <a:pt x="17" y="83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2" name="Freeform 153">
              <a:extLst>
                <a:ext uri="{FF2B5EF4-FFF2-40B4-BE49-F238E27FC236}">
                  <a16:creationId xmlns:a16="http://schemas.microsoft.com/office/drawing/2014/main" id="{00DCE2D0-07C8-4C96-90CB-8B7873713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1870"/>
              <a:ext cx="55" cy="105"/>
            </a:xfrm>
            <a:custGeom>
              <a:avLst/>
              <a:gdLst>
                <a:gd name="T0" fmla="*/ 0 w 45"/>
                <a:gd name="T1" fmla="*/ 4 h 86"/>
                <a:gd name="T2" fmla="*/ 43 w 45"/>
                <a:gd name="T3" fmla="*/ 0 h 86"/>
                <a:gd name="T4" fmla="*/ 44 w 45"/>
                <a:gd name="T5" fmla="*/ 8 h 86"/>
                <a:gd name="T6" fmla="*/ 13 w 45"/>
                <a:gd name="T7" fmla="*/ 12 h 86"/>
                <a:gd name="T8" fmla="*/ 13 w 45"/>
                <a:gd name="T9" fmla="*/ 35 h 86"/>
                <a:gd name="T10" fmla="*/ 45 w 45"/>
                <a:gd name="T11" fmla="*/ 35 h 86"/>
                <a:gd name="T12" fmla="*/ 14 w 45"/>
                <a:gd name="T13" fmla="*/ 49 h 86"/>
                <a:gd name="T14" fmla="*/ 14 w 45"/>
                <a:gd name="T15" fmla="*/ 86 h 86"/>
                <a:gd name="T16" fmla="*/ 9 w 45"/>
                <a:gd name="T17" fmla="*/ 86 h 86"/>
                <a:gd name="T18" fmla="*/ 5 w 45"/>
                <a:gd name="T19" fmla="*/ 76 h 86"/>
                <a:gd name="T20" fmla="*/ 0 w 45"/>
                <a:gd name="T21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86">
                  <a:moveTo>
                    <a:pt x="0" y="4"/>
                  </a:moveTo>
                  <a:cubicBezTo>
                    <a:pt x="16" y="2"/>
                    <a:pt x="30" y="1"/>
                    <a:pt x="43" y="0"/>
                  </a:cubicBezTo>
                  <a:cubicBezTo>
                    <a:pt x="43" y="3"/>
                    <a:pt x="44" y="5"/>
                    <a:pt x="44" y="8"/>
                  </a:cubicBezTo>
                  <a:cubicBezTo>
                    <a:pt x="34" y="9"/>
                    <a:pt x="24" y="11"/>
                    <a:pt x="13" y="12"/>
                  </a:cubicBezTo>
                  <a:cubicBezTo>
                    <a:pt x="13" y="19"/>
                    <a:pt x="13" y="26"/>
                    <a:pt x="13" y="35"/>
                  </a:cubicBezTo>
                  <a:cubicBezTo>
                    <a:pt x="23" y="35"/>
                    <a:pt x="33" y="35"/>
                    <a:pt x="45" y="35"/>
                  </a:cubicBezTo>
                  <a:cubicBezTo>
                    <a:pt x="41" y="54"/>
                    <a:pt x="25" y="41"/>
                    <a:pt x="14" y="49"/>
                  </a:cubicBezTo>
                  <a:cubicBezTo>
                    <a:pt x="14" y="61"/>
                    <a:pt x="14" y="73"/>
                    <a:pt x="14" y="86"/>
                  </a:cubicBezTo>
                  <a:cubicBezTo>
                    <a:pt x="12" y="86"/>
                    <a:pt x="11" y="86"/>
                    <a:pt x="9" y="86"/>
                  </a:cubicBezTo>
                  <a:cubicBezTo>
                    <a:pt x="8" y="83"/>
                    <a:pt x="6" y="79"/>
                    <a:pt x="5" y="76"/>
                  </a:cubicBezTo>
                  <a:cubicBezTo>
                    <a:pt x="3" y="53"/>
                    <a:pt x="2" y="3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3" name="Freeform 154">
              <a:extLst>
                <a:ext uri="{FF2B5EF4-FFF2-40B4-BE49-F238E27FC236}">
                  <a16:creationId xmlns:a16="http://schemas.microsoft.com/office/drawing/2014/main" id="{A9BC4B9C-E5DF-4F97-BEB9-7A7236482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1869"/>
              <a:ext cx="17" cy="99"/>
            </a:xfrm>
            <a:custGeom>
              <a:avLst/>
              <a:gdLst>
                <a:gd name="T0" fmla="*/ 12 w 14"/>
                <a:gd name="T1" fmla="*/ 0 h 81"/>
                <a:gd name="T2" fmla="*/ 0 w 14"/>
                <a:gd name="T3" fmla="*/ 81 h 81"/>
                <a:gd name="T4" fmla="*/ 7 w 14"/>
                <a:gd name="T5" fmla="*/ 0 h 81"/>
                <a:gd name="T6" fmla="*/ 12 w 14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81">
                  <a:moveTo>
                    <a:pt x="12" y="0"/>
                  </a:moveTo>
                  <a:cubicBezTo>
                    <a:pt x="14" y="51"/>
                    <a:pt x="12" y="74"/>
                    <a:pt x="0" y="81"/>
                  </a:cubicBezTo>
                  <a:cubicBezTo>
                    <a:pt x="2" y="53"/>
                    <a:pt x="4" y="26"/>
                    <a:pt x="7" y="0"/>
                  </a:cubicBezTo>
                  <a:cubicBezTo>
                    <a:pt x="8" y="0"/>
                    <a:pt x="10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4" name="Freeform 155">
              <a:extLst>
                <a:ext uri="{FF2B5EF4-FFF2-40B4-BE49-F238E27FC236}">
                  <a16:creationId xmlns:a16="http://schemas.microsoft.com/office/drawing/2014/main" id="{FEB383B5-818B-4036-87C6-8B01DE696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2915"/>
              <a:ext cx="390" cy="164"/>
            </a:xfrm>
            <a:custGeom>
              <a:avLst/>
              <a:gdLst>
                <a:gd name="T0" fmla="*/ 180 w 319"/>
                <a:gd name="T1" fmla="*/ 108 h 134"/>
                <a:gd name="T2" fmla="*/ 259 w 319"/>
                <a:gd name="T3" fmla="*/ 105 h 134"/>
                <a:gd name="T4" fmla="*/ 319 w 319"/>
                <a:gd name="T5" fmla="*/ 131 h 134"/>
                <a:gd name="T6" fmla="*/ 173 w 319"/>
                <a:gd name="T7" fmla="*/ 134 h 134"/>
                <a:gd name="T8" fmla="*/ 141 w 319"/>
                <a:gd name="T9" fmla="*/ 109 h 134"/>
                <a:gd name="T10" fmla="*/ 100 w 319"/>
                <a:gd name="T11" fmla="*/ 79 h 134"/>
                <a:gd name="T12" fmla="*/ 20 w 319"/>
                <a:gd name="T13" fmla="*/ 38 h 134"/>
                <a:gd name="T14" fmla="*/ 1 w 319"/>
                <a:gd name="T15" fmla="*/ 16 h 134"/>
                <a:gd name="T16" fmla="*/ 14 w 319"/>
                <a:gd name="T17" fmla="*/ 1 h 134"/>
                <a:gd name="T18" fmla="*/ 43 w 319"/>
                <a:gd name="T19" fmla="*/ 14 h 134"/>
                <a:gd name="T20" fmla="*/ 67 w 319"/>
                <a:gd name="T21" fmla="*/ 40 h 134"/>
                <a:gd name="T22" fmla="*/ 164 w 319"/>
                <a:gd name="T23" fmla="*/ 103 h 134"/>
                <a:gd name="T24" fmla="*/ 180 w 319"/>
                <a:gd name="T25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9" h="134">
                  <a:moveTo>
                    <a:pt x="180" y="108"/>
                  </a:moveTo>
                  <a:cubicBezTo>
                    <a:pt x="206" y="107"/>
                    <a:pt x="233" y="105"/>
                    <a:pt x="259" y="105"/>
                  </a:cubicBezTo>
                  <a:cubicBezTo>
                    <a:pt x="281" y="105"/>
                    <a:pt x="303" y="110"/>
                    <a:pt x="319" y="131"/>
                  </a:cubicBezTo>
                  <a:cubicBezTo>
                    <a:pt x="269" y="106"/>
                    <a:pt x="220" y="102"/>
                    <a:pt x="173" y="134"/>
                  </a:cubicBezTo>
                  <a:cubicBezTo>
                    <a:pt x="163" y="126"/>
                    <a:pt x="152" y="118"/>
                    <a:pt x="141" y="109"/>
                  </a:cubicBezTo>
                  <a:cubicBezTo>
                    <a:pt x="128" y="99"/>
                    <a:pt x="115" y="88"/>
                    <a:pt x="100" y="79"/>
                  </a:cubicBezTo>
                  <a:cubicBezTo>
                    <a:pt x="74" y="64"/>
                    <a:pt x="52" y="42"/>
                    <a:pt x="20" y="38"/>
                  </a:cubicBezTo>
                  <a:cubicBezTo>
                    <a:pt x="12" y="37"/>
                    <a:pt x="5" y="25"/>
                    <a:pt x="1" y="16"/>
                  </a:cubicBezTo>
                  <a:cubicBezTo>
                    <a:pt x="0" y="13"/>
                    <a:pt x="11" y="0"/>
                    <a:pt x="14" y="1"/>
                  </a:cubicBezTo>
                  <a:cubicBezTo>
                    <a:pt x="24" y="2"/>
                    <a:pt x="35" y="8"/>
                    <a:pt x="43" y="14"/>
                  </a:cubicBezTo>
                  <a:cubicBezTo>
                    <a:pt x="52" y="22"/>
                    <a:pt x="58" y="34"/>
                    <a:pt x="67" y="40"/>
                  </a:cubicBezTo>
                  <a:cubicBezTo>
                    <a:pt x="99" y="62"/>
                    <a:pt x="131" y="82"/>
                    <a:pt x="164" y="103"/>
                  </a:cubicBezTo>
                  <a:cubicBezTo>
                    <a:pt x="169" y="106"/>
                    <a:pt x="175" y="106"/>
                    <a:pt x="180" y="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5" name="Freeform 156">
              <a:extLst>
                <a:ext uri="{FF2B5EF4-FFF2-40B4-BE49-F238E27FC236}">
                  <a16:creationId xmlns:a16="http://schemas.microsoft.com/office/drawing/2014/main" id="{F592797C-1E55-4AEC-BF99-FEEBAC2E8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2891"/>
              <a:ext cx="241" cy="157"/>
            </a:xfrm>
            <a:custGeom>
              <a:avLst/>
              <a:gdLst>
                <a:gd name="T0" fmla="*/ 197 w 197"/>
                <a:gd name="T1" fmla="*/ 128 h 129"/>
                <a:gd name="T2" fmla="*/ 181 w 197"/>
                <a:gd name="T3" fmla="*/ 123 h 129"/>
                <a:gd name="T4" fmla="*/ 84 w 197"/>
                <a:gd name="T5" fmla="*/ 60 h 129"/>
                <a:gd name="T6" fmla="*/ 60 w 197"/>
                <a:gd name="T7" fmla="*/ 34 h 129"/>
                <a:gd name="T8" fmla="*/ 31 w 197"/>
                <a:gd name="T9" fmla="*/ 21 h 129"/>
                <a:gd name="T10" fmla="*/ 18 w 197"/>
                <a:gd name="T11" fmla="*/ 36 h 129"/>
                <a:gd name="T12" fmla="*/ 37 w 197"/>
                <a:gd name="T13" fmla="*/ 58 h 129"/>
                <a:gd name="T14" fmla="*/ 117 w 197"/>
                <a:gd name="T15" fmla="*/ 99 h 129"/>
                <a:gd name="T16" fmla="*/ 158 w 197"/>
                <a:gd name="T17" fmla="*/ 129 h 129"/>
                <a:gd name="T18" fmla="*/ 141 w 197"/>
                <a:gd name="T19" fmla="*/ 122 h 129"/>
                <a:gd name="T20" fmla="*/ 66 w 197"/>
                <a:gd name="T21" fmla="*/ 79 h 129"/>
                <a:gd name="T22" fmla="*/ 47 w 197"/>
                <a:gd name="T23" fmla="*/ 76 h 129"/>
                <a:gd name="T24" fmla="*/ 9 w 197"/>
                <a:gd name="T25" fmla="*/ 51 h 129"/>
                <a:gd name="T26" fmla="*/ 14 w 197"/>
                <a:gd name="T27" fmla="*/ 12 h 129"/>
                <a:gd name="T28" fmla="*/ 60 w 197"/>
                <a:gd name="T29" fmla="*/ 13 h 129"/>
                <a:gd name="T30" fmla="*/ 193 w 197"/>
                <a:gd name="T31" fmla="*/ 123 h 129"/>
                <a:gd name="T32" fmla="*/ 197 w 197"/>
                <a:gd name="T33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7" h="129">
                  <a:moveTo>
                    <a:pt x="197" y="128"/>
                  </a:moveTo>
                  <a:cubicBezTo>
                    <a:pt x="192" y="126"/>
                    <a:pt x="186" y="126"/>
                    <a:pt x="181" y="123"/>
                  </a:cubicBezTo>
                  <a:cubicBezTo>
                    <a:pt x="148" y="102"/>
                    <a:pt x="116" y="82"/>
                    <a:pt x="84" y="60"/>
                  </a:cubicBezTo>
                  <a:cubicBezTo>
                    <a:pt x="75" y="54"/>
                    <a:pt x="69" y="42"/>
                    <a:pt x="60" y="34"/>
                  </a:cubicBezTo>
                  <a:cubicBezTo>
                    <a:pt x="52" y="28"/>
                    <a:pt x="41" y="22"/>
                    <a:pt x="31" y="21"/>
                  </a:cubicBezTo>
                  <a:cubicBezTo>
                    <a:pt x="28" y="20"/>
                    <a:pt x="17" y="33"/>
                    <a:pt x="18" y="36"/>
                  </a:cubicBezTo>
                  <a:cubicBezTo>
                    <a:pt x="22" y="45"/>
                    <a:pt x="29" y="57"/>
                    <a:pt x="37" y="58"/>
                  </a:cubicBezTo>
                  <a:cubicBezTo>
                    <a:pt x="69" y="62"/>
                    <a:pt x="91" y="84"/>
                    <a:pt x="117" y="99"/>
                  </a:cubicBezTo>
                  <a:cubicBezTo>
                    <a:pt x="132" y="108"/>
                    <a:pt x="145" y="119"/>
                    <a:pt x="158" y="129"/>
                  </a:cubicBezTo>
                  <a:cubicBezTo>
                    <a:pt x="152" y="127"/>
                    <a:pt x="146" y="125"/>
                    <a:pt x="141" y="122"/>
                  </a:cubicBezTo>
                  <a:cubicBezTo>
                    <a:pt x="116" y="108"/>
                    <a:pt x="91" y="93"/>
                    <a:pt x="66" y="79"/>
                  </a:cubicBezTo>
                  <a:cubicBezTo>
                    <a:pt x="61" y="76"/>
                    <a:pt x="54" y="77"/>
                    <a:pt x="47" y="76"/>
                  </a:cubicBezTo>
                  <a:cubicBezTo>
                    <a:pt x="30" y="74"/>
                    <a:pt x="16" y="68"/>
                    <a:pt x="9" y="51"/>
                  </a:cubicBezTo>
                  <a:cubicBezTo>
                    <a:pt x="2" y="37"/>
                    <a:pt x="0" y="23"/>
                    <a:pt x="14" y="12"/>
                  </a:cubicBezTo>
                  <a:cubicBezTo>
                    <a:pt x="25" y="2"/>
                    <a:pt x="52" y="0"/>
                    <a:pt x="60" y="13"/>
                  </a:cubicBezTo>
                  <a:cubicBezTo>
                    <a:pt x="92" y="65"/>
                    <a:pt x="148" y="88"/>
                    <a:pt x="193" y="123"/>
                  </a:cubicBezTo>
                  <a:cubicBezTo>
                    <a:pt x="195" y="124"/>
                    <a:pt x="196" y="126"/>
                    <a:pt x="197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6" name="Freeform 157">
              <a:extLst>
                <a:ext uri="{FF2B5EF4-FFF2-40B4-BE49-F238E27FC236}">
                  <a16:creationId xmlns:a16="http://schemas.microsoft.com/office/drawing/2014/main" id="{0BDE980C-2F6F-41CD-BE96-760051E89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7" y="2645"/>
              <a:ext cx="148" cy="85"/>
            </a:xfrm>
            <a:custGeom>
              <a:avLst/>
              <a:gdLst>
                <a:gd name="T0" fmla="*/ 118 w 121"/>
                <a:gd name="T1" fmla="*/ 70 h 70"/>
                <a:gd name="T2" fmla="*/ 5 w 121"/>
                <a:gd name="T3" fmla="*/ 51 h 70"/>
                <a:gd name="T4" fmla="*/ 63 w 121"/>
                <a:gd name="T5" fmla="*/ 1 h 70"/>
                <a:gd name="T6" fmla="*/ 118 w 121"/>
                <a:gd name="T7" fmla="*/ 70 h 70"/>
                <a:gd name="T8" fmla="*/ 107 w 121"/>
                <a:gd name="T9" fmla="*/ 49 h 70"/>
                <a:gd name="T10" fmla="*/ 66 w 121"/>
                <a:gd name="T11" fmla="*/ 11 h 70"/>
                <a:gd name="T12" fmla="*/ 20 w 121"/>
                <a:gd name="T13" fmla="*/ 30 h 70"/>
                <a:gd name="T14" fmla="*/ 63 w 121"/>
                <a:gd name="T15" fmla="*/ 35 h 70"/>
                <a:gd name="T16" fmla="*/ 107 w 121"/>
                <a:gd name="T17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70">
                  <a:moveTo>
                    <a:pt x="118" y="70"/>
                  </a:moveTo>
                  <a:cubicBezTo>
                    <a:pt x="80" y="42"/>
                    <a:pt x="45" y="36"/>
                    <a:pt x="5" y="51"/>
                  </a:cubicBezTo>
                  <a:cubicBezTo>
                    <a:pt x="0" y="17"/>
                    <a:pt x="37" y="0"/>
                    <a:pt x="63" y="1"/>
                  </a:cubicBezTo>
                  <a:cubicBezTo>
                    <a:pt x="95" y="1"/>
                    <a:pt x="121" y="32"/>
                    <a:pt x="118" y="70"/>
                  </a:cubicBezTo>
                  <a:close/>
                  <a:moveTo>
                    <a:pt x="107" y="49"/>
                  </a:moveTo>
                  <a:cubicBezTo>
                    <a:pt x="100" y="27"/>
                    <a:pt x="88" y="12"/>
                    <a:pt x="66" y="11"/>
                  </a:cubicBezTo>
                  <a:cubicBezTo>
                    <a:pt x="48" y="9"/>
                    <a:pt x="30" y="12"/>
                    <a:pt x="20" y="30"/>
                  </a:cubicBezTo>
                  <a:cubicBezTo>
                    <a:pt x="35" y="32"/>
                    <a:pt x="49" y="32"/>
                    <a:pt x="63" y="35"/>
                  </a:cubicBezTo>
                  <a:cubicBezTo>
                    <a:pt x="77" y="39"/>
                    <a:pt x="91" y="44"/>
                    <a:pt x="107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7" name="Freeform 158">
              <a:extLst>
                <a:ext uri="{FF2B5EF4-FFF2-40B4-BE49-F238E27FC236}">
                  <a16:creationId xmlns:a16="http://schemas.microsoft.com/office/drawing/2014/main" id="{4325778E-F95E-438A-9906-C2322B0803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" y="2744"/>
              <a:ext cx="140" cy="112"/>
            </a:xfrm>
            <a:custGeom>
              <a:avLst/>
              <a:gdLst>
                <a:gd name="T0" fmla="*/ 65 w 114"/>
                <a:gd name="T1" fmla="*/ 0 h 92"/>
                <a:gd name="T2" fmla="*/ 111 w 114"/>
                <a:gd name="T3" fmla="*/ 37 h 92"/>
                <a:gd name="T4" fmla="*/ 77 w 114"/>
                <a:gd name="T5" fmla="*/ 89 h 92"/>
                <a:gd name="T6" fmla="*/ 25 w 114"/>
                <a:gd name="T7" fmla="*/ 85 h 92"/>
                <a:gd name="T8" fmla="*/ 1 w 114"/>
                <a:gd name="T9" fmla="*/ 46 h 92"/>
                <a:gd name="T10" fmla="*/ 29 w 114"/>
                <a:gd name="T11" fmla="*/ 9 h 92"/>
                <a:gd name="T12" fmla="*/ 65 w 114"/>
                <a:gd name="T13" fmla="*/ 0 h 92"/>
                <a:gd name="T14" fmla="*/ 52 w 114"/>
                <a:gd name="T15" fmla="*/ 87 h 92"/>
                <a:gd name="T16" fmla="*/ 81 w 114"/>
                <a:gd name="T17" fmla="*/ 80 h 92"/>
                <a:gd name="T18" fmla="*/ 102 w 114"/>
                <a:gd name="T19" fmla="*/ 45 h 92"/>
                <a:gd name="T20" fmla="*/ 80 w 114"/>
                <a:gd name="T21" fmla="*/ 13 h 92"/>
                <a:gd name="T22" fmla="*/ 22 w 114"/>
                <a:gd name="T23" fmla="*/ 22 h 92"/>
                <a:gd name="T24" fmla="*/ 20 w 114"/>
                <a:gd name="T25" fmla="*/ 71 h 92"/>
                <a:gd name="T26" fmla="*/ 52 w 114"/>
                <a:gd name="T27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92">
                  <a:moveTo>
                    <a:pt x="65" y="0"/>
                  </a:moveTo>
                  <a:cubicBezTo>
                    <a:pt x="90" y="2"/>
                    <a:pt x="108" y="16"/>
                    <a:pt x="111" y="37"/>
                  </a:cubicBezTo>
                  <a:cubicBezTo>
                    <a:pt x="114" y="66"/>
                    <a:pt x="103" y="85"/>
                    <a:pt x="77" y="89"/>
                  </a:cubicBezTo>
                  <a:cubicBezTo>
                    <a:pt x="60" y="92"/>
                    <a:pt x="42" y="89"/>
                    <a:pt x="25" y="85"/>
                  </a:cubicBezTo>
                  <a:cubicBezTo>
                    <a:pt x="7" y="80"/>
                    <a:pt x="0" y="65"/>
                    <a:pt x="1" y="46"/>
                  </a:cubicBezTo>
                  <a:cubicBezTo>
                    <a:pt x="2" y="28"/>
                    <a:pt x="11" y="15"/>
                    <a:pt x="29" y="9"/>
                  </a:cubicBezTo>
                  <a:cubicBezTo>
                    <a:pt x="41" y="5"/>
                    <a:pt x="53" y="3"/>
                    <a:pt x="65" y="0"/>
                  </a:cubicBezTo>
                  <a:close/>
                  <a:moveTo>
                    <a:pt x="52" y="87"/>
                  </a:moveTo>
                  <a:cubicBezTo>
                    <a:pt x="64" y="84"/>
                    <a:pt x="73" y="83"/>
                    <a:pt x="81" y="80"/>
                  </a:cubicBezTo>
                  <a:cubicBezTo>
                    <a:pt x="99" y="75"/>
                    <a:pt x="105" y="59"/>
                    <a:pt x="102" y="45"/>
                  </a:cubicBezTo>
                  <a:cubicBezTo>
                    <a:pt x="100" y="33"/>
                    <a:pt x="90" y="17"/>
                    <a:pt x="80" y="13"/>
                  </a:cubicBezTo>
                  <a:cubicBezTo>
                    <a:pt x="61" y="5"/>
                    <a:pt x="40" y="9"/>
                    <a:pt x="22" y="22"/>
                  </a:cubicBezTo>
                  <a:cubicBezTo>
                    <a:pt x="4" y="35"/>
                    <a:pt x="3" y="59"/>
                    <a:pt x="20" y="71"/>
                  </a:cubicBezTo>
                  <a:cubicBezTo>
                    <a:pt x="30" y="79"/>
                    <a:pt x="43" y="82"/>
                    <a:pt x="52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8" name="Freeform 159">
              <a:extLst>
                <a:ext uri="{FF2B5EF4-FFF2-40B4-BE49-F238E27FC236}">
                  <a16:creationId xmlns:a16="http://schemas.microsoft.com/office/drawing/2014/main" id="{A30308EA-D523-41C2-A08D-8347431DB5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4" y="2648"/>
              <a:ext cx="148" cy="86"/>
            </a:xfrm>
            <a:custGeom>
              <a:avLst/>
              <a:gdLst>
                <a:gd name="T0" fmla="*/ 117 w 121"/>
                <a:gd name="T1" fmla="*/ 53 h 70"/>
                <a:gd name="T2" fmla="*/ 4 w 121"/>
                <a:gd name="T3" fmla="*/ 70 h 70"/>
                <a:gd name="T4" fmla="*/ 54 w 121"/>
                <a:gd name="T5" fmla="*/ 3 h 70"/>
                <a:gd name="T6" fmla="*/ 117 w 121"/>
                <a:gd name="T7" fmla="*/ 53 h 70"/>
                <a:gd name="T8" fmla="*/ 100 w 121"/>
                <a:gd name="T9" fmla="*/ 30 h 70"/>
                <a:gd name="T10" fmla="*/ 49 w 121"/>
                <a:gd name="T11" fmla="*/ 12 h 70"/>
                <a:gd name="T12" fmla="*/ 18 w 121"/>
                <a:gd name="T13" fmla="*/ 46 h 70"/>
                <a:gd name="T14" fmla="*/ 100 w 121"/>
                <a:gd name="T15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70">
                  <a:moveTo>
                    <a:pt x="117" y="53"/>
                  </a:moveTo>
                  <a:cubicBezTo>
                    <a:pt x="74" y="30"/>
                    <a:pt x="39" y="49"/>
                    <a:pt x="4" y="70"/>
                  </a:cubicBezTo>
                  <a:cubicBezTo>
                    <a:pt x="0" y="36"/>
                    <a:pt x="23" y="6"/>
                    <a:pt x="54" y="3"/>
                  </a:cubicBezTo>
                  <a:cubicBezTo>
                    <a:pt x="91" y="0"/>
                    <a:pt x="121" y="24"/>
                    <a:pt x="117" y="53"/>
                  </a:cubicBezTo>
                  <a:close/>
                  <a:moveTo>
                    <a:pt x="100" y="30"/>
                  </a:moveTo>
                  <a:cubicBezTo>
                    <a:pt x="88" y="14"/>
                    <a:pt x="68" y="6"/>
                    <a:pt x="49" y="12"/>
                  </a:cubicBezTo>
                  <a:cubicBezTo>
                    <a:pt x="30" y="18"/>
                    <a:pt x="18" y="33"/>
                    <a:pt x="18" y="46"/>
                  </a:cubicBezTo>
                  <a:cubicBezTo>
                    <a:pt x="45" y="41"/>
                    <a:pt x="72" y="36"/>
                    <a:pt x="100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9" name="Freeform 160">
              <a:extLst>
                <a:ext uri="{FF2B5EF4-FFF2-40B4-BE49-F238E27FC236}">
                  <a16:creationId xmlns:a16="http://schemas.microsoft.com/office/drawing/2014/main" id="{933DCFDA-5B2B-4510-8B91-FB5C0B0454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0" y="2745"/>
              <a:ext cx="152" cy="120"/>
            </a:xfrm>
            <a:custGeom>
              <a:avLst/>
              <a:gdLst>
                <a:gd name="T0" fmla="*/ 62 w 124"/>
                <a:gd name="T1" fmla="*/ 98 h 98"/>
                <a:gd name="T2" fmla="*/ 9 w 124"/>
                <a:gd name="T3" fmla="*/ 74 h 98"/>
                <a:gd name="T4" fmla="*/ 15 w 124"/>
                <a:gd name="T5" fmla="*/ 20 h 98"/>
                <a:gd name="T6" fmla="*/ 22 w 124"/>
                <a:gd name="T7" fmla="*/ 14 h 98"/>
                <a:gd name="T8" fmla="*/ 104 w 124"/>
                <a:gd name="T9" fmla="*/ 26 h 98"/>
                <a:gd name="T10" fmla="*/ 89 w 124"/>
                <a:gd name="T11" fmla="*/ 91 h 98"/>
                <a:gd name="T12" fmla="*/ 62 w 124"/>
                <a:gd name="T13" fmla="*/ 98 h 98"/>
                <a:gd name="T14" fmla="*/ 58 w 124"/>
                <a:gd name="T15" fmla="*/ 89 h 98"/>
                <a:gd name="T16" fmla="*/ 107 w 124"/>
                <a:gd name="T17" fmla="*/ 53 h 98"/>
                <a:gd name="T18" fmla="*/ 51 w 124"/>
                <a:gd name="T19" fmla="*/ 15 h 98"/>
                <a:gd name="T20" fmla="*/ 12 w 124"/>
                <a:gd name="T21" fmla="*/ 48 h 98"/>
                <a:gd name="T22" fmla="*/ 58 w 124"/>
                <a:gd name="T23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98">
                  <a:moveTo>
                    <a:pt x="62" y="98"/>
                  </a:moveTo>
                  <a:cubicBezTo>
                    <a:pt x="38" y="96"/>
                    <a:pt x="18" y="96"/>
                    <a:pt x="9" y="74"/>
                  </a:cubicBezTo>
                  <a:cubicBezTo>
                    <a:pt x="1" y="56"/>
                    <a:pt x="0" y="37"/>
                    <a:pt x="15" y="20"/>
                  </a:cubicBezTo>
                  <a:cubicBezTo>
                    <a:pt x="17" y="18"/>
                    <a:pt x="19" y="15"/>
                    <a:pt x="22" y="14"/>
                  </a:cubicBezTo>
                  <a:cubicBezTo>
                    <a:pt x="41" y="0"/>
                    <a:pt x="89" y="8"/>
                    <a:pt x="104" y="26"/>
                  </a:cubicBezTo>
                  <a:cubicBezTo>
                    <a:pt x="124" y="51"/>
                    <a:pt x="118" y="78"/>
                    <a:pt x="89" y="91"/>
                  </a:cubicBezTo>
                  <a:cubicBezTo>
                    <a:pt x="79" y="95"/>
                    <a:pt x="68" y="96"/>
                    <a:pt x="62" y="98"/>
                  </a:cubicBezTo>
                  <a:close/>
                  <a:moveTo>
                    <a:pt x="58" y="89"/>
                  </a:moveTo>
                  <a:cubicBezTo>
                    <a:pt x="85" y="90"/>
                    <a:pt x="108" y="73"/>
                    <a:pt x="107" y="53"/>
                  </a:cubicBezTo>
                  <a:cubicBezTo>
                    <a:pt x="107" y="32"/>
                    <a:pt x="83" y="16"/>
                    <a:pt x="51" y="15"/>
                  </a:cubicBezTo>
                  <a:cubicBezTo>
                    <a:pt x="28" y="14"/>
                    <a:pt x="13" y="28"/>
                    <a:pt x="12" y="48"/>
                  </a:cubicBezTo>
                  <a:cubicBezTo>
                    <a:pt x="12" y="76"/>
                    <a:pt x="26" y="89"/>
                    <a:pt x="58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0" name="Freeform 161">
              <a:extLst>
                <a:ext uri="{FF2B5EF4-FFF2-40B4-BE49-F238E27FC236}">
                  <a16:creationId xmlns:a16="http://schemas.microsoft.com/office/drawing/2014/main" id="{5AC5903A-C87D-4317-B160-40E07A90E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2881"/>
              <a:ext cx="119" cy="112"/>
            </a:xfrm>
            <a:custGeom>
              <a:avLst/>
              <a:gdLst>
                <a:gd name="T0" fmla="*/ 43 w 97"/>
                <a:gd name="T1" fmla="*/ 75 h 92"/>
                <a:gd name="T2" fmla="*/ 40 w 97"/>
                <a:gd name="T3" fmla="*/ 73 h 92"/>
                <a:gd name="T4" fmla="*/ 63 w 97"/>
                <a:gd name="T5" fmla="*/ 50 h 92"/>
                <a:gd name="T6" fmla="*/ 91 w 97"/>
                <a:gd name="T7" fmla="*/ 61 h 92"/>
                <a:gd name="T8" fmla="*/ 76 w 97"/>
                <a:gd name="T9" fmla="*/ 85 h 92"/>
                <a:gd name="T10" fmla="*/ 29 w 97"/>
                <a:gd name="T11" fmla="*/ 92 h 92"/>
                <a:gd name="T12" fmla="*/ 4 w 97"/>
                <a:gd name="T13" fmla="*/ 65 h 92"/>
                <a:gd name="T14" fmla="*/ 25 w 97"/>
                <a:gd name="T15" fmla="*/ 0 h 92"/>
                <a:gd name="T16" fmla="*/ 32 w 97"/>
                <a:gd name="T17" fmla="*/ 2 h 92"/>
                <a:gd name="T18" fmla="*/ 17 w 97"/>
                <a:gd name="T19" fmla="*/ 51 h 92"/>
                <a:gd name="T20" fmla="*/ 40 w 97"/>
                <a:gd name="T21" fmla="*/ 84 h 92"/>
                <a:gd name="T22" fmla="*/ 73 w 97"/>
                <a:gd name="T23" fmla="*/ 76 h 92"/>
                <a:gd name="T24" fmla="*/ 83 w 97"/>
                <a:gd name="T25" fmla="*/ 66 h 92"/>
                <a:gd name="T26" fmla="*/ 70 w 97"/>
                <a:gd name="T27" fmla="*/ 57 h 92"/>
                <a:gd name="T28" fmla="*/ 43 w 97"/>
                <a:gd name="T29" fmla="*/ 7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92">
                  <a:moveTo>
                    <a:pt x="43" y="75"/>
                  </a:moveTo>
                  <a:cubicBezTo>
                    <a:pt x="45" y="76"/>
                    <a:pt x="43" y="74"/>
                    <a:pt x="40" y="73"/>
                  </a:cubicBezTo>
                  <a:cubicBezTo>
                    <a:pt x="48" y="65"/>
                    <a:pt x="54" y="53"/>
                    <a:pt x="63" y="50"/>
                  </a:cubicBezTo>
                  <a:cubicBezTo>
                    <a:pt x="71" y="48"/>
                    <a:pt x="87" y="54"/>
                    <a:pt x="91" y="61"/>
                  </a:cubicBezTo>
                  <a:cubicBezTo>
                    <a:pt x="97" y="72"/>
                    <a:pt x="89" y="82"/>
                    <a:pt x="76" y="85"/>
                  </a:cubicBezTo>
                  <a:cubicBezTo>
                    <a:pt x="60" y="88"/>
                    <a:pt x="44" y="92"/>
                    <a:pt x="29" y="92"/>
                  </a:cubicBezTo>
                  <a:cubicBezTo>
                    <a:pt x="14" y="91"/>
                    <a:pt x="0" y="82"/>
                    <a:pt x="4" y="65"/>
                  </a:cubicBezTo>
                  <a:cubicBezTo>
                    <a:pt x="9" y="43"/>
                    <a:pt x="18" y="22"/>
                    <a:pt x="25" y="0"/>
                  </a:cubicBezTo>
                  <a:cubicBezTo>
                    <a:pt x="28" y="1"/>
                    <a:pt x="30" y="2"/>
                    <a:pt x="32" y="2"/>
                  </a:cubicBezTo>
                  <a:cubicBezTo>
                    <a:pt x="27" y="19"/>
                    <a:pt x="23" y="35"/>
                    <a:pt x="17" y="51"/>
                  </a:cubicBezTo>
                  <a:cubicBezTo>
                    <a:pt x="8" y="76"/>
                    <a:pt x="14" y="85"/>
                    <a:pt x="40" y="84"/>
                  </a:cubicBezTo>
                  <a:cubicBezTo>
                    <a:pt x="51" y="83"/>
                    <a:pt x="62" y="80"/>
                    <a:pt x="73" y="76"/>
                  </a:cubicBezTo>
                  <a:cubicBezTo>
                    <a:pt x="77" y="75"/>
                    <a:pt x="80" y="69"/>
                    <a:pt x="83" y="66"/>
                  </a:cubicBezTo>
                  <a:cubicBezTo>
                    <a:pt x="79" y="63"/>
                    <a:pt x="73" y="56"/>
                    <a:pt x="70" y="57"/>
                  </a:cubicBezTo>
                  <a:cubicBezTo>
                    <a:pt x="61" y="61"/>
                    <a:pt x="54" y="67"/>
                    <a:pt x="43" y="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1" name="Freeform 162">
              <a:extLst>
                <a:ext uri="{FF2B5EF4-FFF2-40B4-BE49-F238E27FC236}">
                  <a16:creationId xmlns:a16="http://schemas.microsoft.com/office/drawing/2014/main" id="{8FD41665-7EA8-414A-BED3-0F55CD1B0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2832"/>
              <a:ext cx="61" cy="82"/>
            </a:xfrm>
            <a:custGeom>
              <a:avLst/>
              <a:gdLst>
                <a:gd name="T0" fmla="*/ 0 w 50"/>
                <a:gd name="T1" fmla="*/ 9 h 67"/>
                <a:gd name="T2" fmla="*/ 40 w 50"/>
                <a:gd name="T3" fmla="*/ 17 h 67"/>
                <a:gd name="T4" fmla="*/ 40 w 50"/>
                <a:gd name="T5" fmla="*/ 61 h 67"/>
                <a:gd name="T6" fmla="*/ 15 w 50"/>
                <a:gd name="T7" fmla="*/ 64 h 67"/>
                <a:gd name="T8" fmla="*/ 35 w 50"/>
                <a:gd name="T9" fmla="*/ 41 h 67"/>
                <a:gd name="T10" fmla="*/ 0 w 50"/>
                <a:gd name="T11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67">
                  <a:moveTo>
                    <a:pt x="0" y="9"/>
                  </a:moveTo>
                  <a:cubicBezTo>
                    <a:pt x="19" y="0"/>
                    <a:pt x="31" y="4"/>
                    <a:pt x="40" y="17"/>
                  </a:cubicBezTo>
                  <a:cubicBezTo>
                    <a:pt x="49" y="31"/>
                    <a:pt x="50" y="48"/>
                    <a:pt x="40" y="61"/>
                  </a:cubicBezTo>
                  <a:cubicBezTo>
                    <a:pt x="37" y="67"/>
                    <a:pt x="24" y="66"/>
                    <a:pt x="15" y="64"/>
                  </a:cubicBezTo>
                  <a:cubicBezTo>
                    <a:pt x="24" y="58"/>
                    <a:pt x="38" y="59"/>
                    <a:pt x="35" y="41"/>
                  </a:cubicBezTo>
                  <a:cubicBezTo>
                    <a:pt x="31" y="23"/>
                    <a:pt x="23" y="12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2" name="Freeform 163">
              <a:extLst>
                <a:ext uri="{FF2B5EF4-FFF2-40B4-BE49-F238E27FC236}">
                  <a16:creationId xmlns:a16="http://schemas.microsoft.com/office/drawing/2014/main" id="{E87819DB-0438-48BB-AA79-572244E26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2785"/>
              <a:ext cx="48" cy="81"/>
            </a:xfrm>
            <a:custGeom>
              <a:avLst/>
              <a:gdLst>
                <a:gd name="T0" fmla="*/ 39 w 39"/>
                <a:gd name="T1" fmla="*/ 12 h 66"/>
                <a:gd name="T2" fmla="*/ 21 w 39"/>
                <a:gd name="T3" fmla="*/ 59 h 66"/>
                <a:gd name="T4" fmla="*/ 33 w 39"/>
                <a:gd name="T5" fmla="*/ 45 h 66"/>
                <a:gd name="T6" fmla="*/ 16 w 39"/>
                <a:gd name="T7" fmla="*/ 66 h 66"/>
                <a:gd name="T8" fmla="*/ 1 w 39"/>
                <a:gd name="T9" fmla="*/ 46 h 66"/>
                <a:gd name="T10" fmla="*/ 39 w 39"/>
                <a:gd name="T11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6">
                  <a:moveTo>
                    <a:pt x="39" y="12"/>
                  </a:moveTo>
                  <a:cubicBezTo>
                    <a:pt x="11" y="21"/>
                    <a:pt x="3" y="40"/>
                    <a:pt x="21" y="59"/>
                  </a:cubicBezTo>
                  <a:cubicBezTo>
                    <a:pt x="25" y="54"/>
                    <a:pt x="29" y="49"/>
                    <a:pt x="33" y="45"/>
                  </a:cubicBezTo>
                  <a:cubicBezTo>
                    <a:pt x="33" y="60"/>
                    <a:pt x="29" y="65"/>
                    <a:pt x="16" y="66"/>
                  </a:cubicBezTo>
                  <a:cubicBezTo>
                    <a:pt x="2" y="66"/>
                    <a:pt x="1" y="56"/>
                    <a:pt x="1" y="46"/>
                  </a:cubicBezTo>
                  <a:cubicBezTo>
                    <a:pt x="0" y="12"/>
                    <a:pt x="13" y="0"/>
                    <a:pt x="39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3" name="Freeform 164">
              <a:extLst>
                <a:ext uri="{FF2B5EF4-FFF2-40B4-BE49-F238E27FC236}">
                  <a16:creationId xmlns:a16="http://schemas.microsoft.com/office/drawing/2014/main" id="{E21607AA-C145-4FF3-85D1-22E84356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" y="3408"/>
              <a:ext cx="94" cy="104"/>
            </a:xfrm>
            <a:custGeom>
              <a:avLst/>
              <a:gdLst>
                <a:gd name="T0" fmla="*/ 38 w 77"/>
                <a:gd name="T1" fmla="*/ 45 h 85"/>
                <a:gd name="T2" fmla="*/ 77 w 77"/>
                <a:gd name="T3" fmla="*/ 2 h 85"/>
                <a:gd name="T4" fmla="*/ 77 w 77"/>
                <a:gd name="T5" fmla="*/ 78 h 85"/>
                <a:gd name="T6" fmla="*/ 70 w 77"/>
                <a:gd name="T7" fmla="*/ 85 h 85"/>
                <a:gd name="T8" fmla="*/ 65 w 77"/>
                <a:gd name="T9" fmla="*/ 76 h 85"/>
                <a:gd name="T10" fmla="*/ 65 w 77"/>
                <a:gd name="T11" fmla="*/ 21 h 85"/>
                <a:gd name="T12" fmla="*/ 44 w 77"/>
                <a:gd name="T13" fmla="*/ 71 h 85"/>
                <a:gd name="T14" fmla="*/ 16 w 77"/>
                <a:gd name="T15" fmla="*/ 23 h 85"/>
                <a:gd name="T16" fmla="*/ 6 w 77"/>
                <a:gd name="T17" fmla="*/ 81 h 85"/>
                <a:gd name="T18" fmla="*/ 0 w 77"/>
                <a:gd name="T19" fmla="*/ 80 h 85"/>
                <a:gd name="T20" fmla="*/ 5 w 77"/>
                <a:gd name="T21" fmla="*/ 11 h 85"/>
                <a:gd name="T22" fmla="*/ 12 w 77"/>
                <a:gd name="T23" fmla="*/ 0 h 85"/>
                <a:gd name="T24" fmla="*/ 25 w 77"/>
                <a:gd name="T25" fmla="*/ 10 h 85"/>
                <a:gd name="T26" fmla="*/ 38 w 77"/>
                <a:gd name="T27" fmla="*/ 4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5">
                  <a:moveTo>
                    <a:pt x="38" y="45"/>
                  </a:moveTo>
                  <a:cubicBezTo>
                    <a:pt x="56" y="32"/>
                    <a:pt x="51" y="3"/>
                    <a:pt x="77" y="2"/>
                  </a:cubicBezTo>
                  <a:cubicBezTo>
                    <a:pt x="77" y="28"/>
                    <a:pt x="77" y="53"/>
                    <a:pt x="77" y="78"/>
                  </a:cubicBezTo>
                  <a:cubicBezTo>
                    <a:pt x="77" y="81"/>
                    <a:pt x="72" y="83"/>
                    <a:pt x="70" y="85"/>
                  </a:cubicBezTo>
                  <a:cubicBezTo>
                    <a:pt x="68" y="82"/>
                    <a:pt x="65" y="79"/>
                    <a:pt x="65" y="76"/>
                  </a:cubicBezTo>
                  <a:cubicBezTo>
                    <a:pt x="65" y="58"/>
                    <a:pt x="66" y="40"/>
                    <a:pt x="65" y="21"/>
                  </a:cubicBezTo>
                  <a:cubicBezTo>
                    <a:pt x="58" y="37"/>
                    <a:pt x="51" y="53"/>
                    <a:pt x="44" y="71"/>
                  </a:cubicBezTo>
                  <a:cubicBezTo>
                    <a:pt x="21" y="62"/>
                    <a:pt x="29" y="37"/>
                    <a:pt x="16" y="23"/>
                  </a:cubicBezTo>
                  <a:cubicBezTo>
                    <a:pt x="7" y="41"/>
                    <a:pt x="22" y="65"/>
                    <a:pt x="6" y="81"/>
                  </a:cubicBezTo>
                  <a:cubicBezTo>
                    <a:pt x="4" y="81"/>
                    <a:pt x="2" y="80"/>
                    <a:pt x="0" y="80"/>
                  </a:cubicBezTo>
                  <a:cubicBezTo>
                    <a:pt x="2" y="57"/>
                    <a:pt x="3" y="34"/>
                    <a:pt x="5" y="11"/>
                  </a:cubicBezTo>
                  <a:cubicBezTo>
                    <a:pt x="6" y="7"/>
                    <a:pt x="10" y="3"/>
                    <a:pt x="12" y="0"/>
                  </a:cubicBezTo>
                  <a:cubicBezTo>
                    <a:pt x="17" y="3"/>
                    <a:pt x="23" y="6"/>
                    <a:pt x="25" y="10"/>
                  </a:cubicBezTo>
                  <a:cubicBezTo>
                    <a:pt x="30" y="21"/>
                    <a:pt x="34" y="33"/>
                    <a:pt x="38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4" name="Freeform 165">
              <a:extLst>
                <a:ext uri="{FF2B5EF4-FFF2-40B4-BE49-F238E27FC236}">
                  <a16:creationId xmlns:a16="http://schemas.microsoft.com/office/drawing/2014/main" id="{983BD342-8409-4EDB-88E0-E4E9461F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404"/>
              <a:ext cx="83" cy="104"/>
            </a:xfrm>
            <a:custGeom>
              <a:avLst/>
              <a:gdLst>
                <a:gd name="T0" fmla="*/ 54 w 68"/>
                <a:gd name="T1" fmla="*/ 61 h 85"/>
                <a:gd name="T2" fmla="*/ 54 w 68"/>
                <a:gd name="T3" fmla="*/ 1 h 85"/>
                <a:gd name="T4" fmla="*/ 61 w 68"/>
                <a:gd name="T5" fmla="*/ 0 h 85"/>
                <a:gd name="T6" fmla="*/ 68 w 68"/>
                <a:gd name="T7" fmla="*/ 82 h 85"/>
                <a:gd name="T8" fmla="*/ 14 w 68"/>
                <a:gd name="T9" fmla="*/ 27 h 85"/>
                <a:gd name="T10" fmla="*/ 13 w 68"/>
                <a:gd name="T11" fmla="*/ 85 h 85"/>
                <a:gd name="T12" fmla="*/ 5 w 68"/>
                <a:gd name="T13" fmla="*/ 84 h 85"/>
                <a:gd name="T14" fmla="*/ 0 w 68"/>
                <a:gd name="T15" fmla="*/ 2 h 85"/>
                <a:gd name="T16" fmla="*/ 54 w 68"/>
                <a:gd name="T17" fmla="*/ 6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85">
                  <a:moveTo>
                    <a:pt x="54" y="61"/>
                  </a:moveTo>
                  <a:cubicBezTo>
                    <a:pt x="54" y="40"/>
                    <a:pt x="54" y="20"/>
                    <a:pt x="54" y="1"/>
                  </a:cubicBezTo>
                  <a:cubicBezTo>
                    <a:pt x="56" y="1"/>
                    <a:pt x="58" y="0"/>
                    <a:pt x="61" y="0"/>
                  </a:cubicBezTo>
                  <a:cubicBezTo>
                    <a:pt x="63" y="26"/>
                    <a:pt x="65" y="52"/>
                    <a:pt x="68" y="82"/>
                  </a:cubicBezTo>
                  <a:cubicBezTo>
                    <a:pt x="34" y="76"/>
                    <a:pt x="35" y="40"/>
                    <a:pt x="14" y="27"/>
                  </a:cubicBezTo>
                  <a:cubicBezTo>
                    <a:pt x="6" y="45"/>
                    <a:pt x="22" y="67"/>
                    <a:pt x="13" y="85"/>
                  </a:cubicBezTo>
                  <a:cubicBezTo>
                    <a:pt x="11" y="85"/>
                    <a:pt x="8" y="85"/>
                    <a:pt x="5" y="84"/>
                  </a:cubicBezTo>
                  <a:cubicBezTo>
                    <a:pt x="4" y="59"/>
                    <a:pt x="2" y="33"/>
                    <a:pt x="0" y="2"/>
                  </a:cubicBezTo>
                  <a:cubicBezTo>
                    <a:pt x="32" y="13"/>
                    <a:pt x="32" y="45"/>
                    <a:pt x="54" y="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5" name="Freeform 166">
              <a:extLst>
                <a:ext uri="{FF2B5EF4-FFF2-40B4-BE49-F238E27FC236}">
                  <a16:creationId xmlns:a16="http://schemas.microsoft.com/office/drawing/2014/main" id="{145837BF-809E-4AF1-B9BB-04BB82A411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6" y="3401"/>
              <a:ext cx="76" cy="105"/>
            </a:xfrm>
            <a:custGeom>
              <a:avLst/>
              <a:gdLst>
                <a:gd name="T0" fmla="*/ 62 w 62"/>
                <a:gd name="T1" fmla="*/ 82 h 86"/>
                <a:gd name="T2" fmla="*/ 40 w 62"/>
                <a:gd name="T3" fmla="*/ 64 h 86"/>
                <a:gd name="T4" fmla="*/ 21 w 62"/>
                <a:gd name="T5" fmla="*/ 47 h 86"/>
                <a:gd name="T6" fmla="*/ 0 w 62"/>
                <a:gd name="T7" fmla="*/ 84 h 86"/>
                <a:gd name="T8" fmla="*/ 0 w 62"/>
                <a:gd name="T9" fmla="*/ 0 h 86"/>
                <a:gd name="T10" fmla="*/ 46 w 62"/>
                <a:gd name="T11" fmla="*/ 14 h 86"/>
                <a:gd name="T12" fmla="*/ 43 w 62"/>
                <a:gd name="T13" fmla="*/ 47 h 86"/>
                <a:gd name="T14" fmla="*/ 62 w 62"/>
                <a:gd name="T15" fmla="*/ 82 h 86"/>
                <a:gd name="T16" fmla="*/ 13 w 62"/>
                <a:gd name="T17" fmla="*/ 8 h 86"/>
                <a:gd name="T18" fmla="*/ 13 w 62"/>
                <a:gd name="T19" fmla="*/ 39 h 86"/>
                <a:gd name="T20" fmla="*/ 42 w 62"/>
                <a:gd name="T21" fmla="*/ 25 h 86"/>
                <a:gd name="T22" fmla="*/ 13 w 62"/>
                <a:gd name="T23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86">
                  <a:moveTo>
                    <a:pt x="62" y="82"/>
                  </a:moveTo>
                  <a:cubicBezTo>
                    <a:pt x="42" y="86"/>
                    <a:pt x="46" y="70"/>
                    <a:pt x="40" y="64"/>
                  </a:cubicBezTo>
                  <a:cubicBezTo>
                    <a:pt x="34" y="57"/>
                    <a:pt x="26" y="52"/>
                    <a:pt x="21" y="47"/>
                  </a:cubicBezTo>
                  <a:cubicBezTo>
                    <a:pt x="6" y="58"/>
                    <a:pt x="27" y="81"/>
                    <a:pt x="0" y="84"/>
                  </a:cubicBezTo>
                  <a:cubicBezTo>
                    <a:pt x="0" y="57"/>
                    <a:pt x="0" y="32"/>
                    <a:pt x="0" y="0"/>
                  </a:cubicBezTo>
                  <a:cubicBezTo>
                    <a:pt x="18" y="5"/>
                    <a:pt x="34" y="6"/>
                    <a:pt x="46" y="14"/>
                  </a:cubicBezTo>
                  <a:cubicBezTo>
                    <a:pt x="52" y="18"/>
                    <a:pt x="47" y="36"/>
                    <a:pt x="43" y="47"/>
                  </a:cubicBezTo>
                  <a:cubicBezTo>
                    <a:pt x="49" y="58"/>
                    <a:pt x="55" y="69"/>
                    <a:pt x="62" y="82"/>
                  </a:cubicBezTo>
                  <a:close/>
                  <a:moveTo>
                    <a:pt x="13" y="8"/>
                  </a:moveTo>
                  <a:cubicBezTo>
                    <a:pt x="13" y="19"/>
                    <a:pt x="13" y="29"/>
                    <a:pt x="13" y="39"/>
                  </a:cubicBezTo>
                  <a:cubicBezTo>
                    <a:pt x="26" y="39"/>
                    <a:pt x="41" y="43"/>
                    <a:pt x="42" y="25"/>
                  </a:cubicBezTo>
                  <a:cubicBezTo>
                    <a:pt x="43" y="6"/>
                    <a:pt x="28" y="6"/>
                    <a:pt x="1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6" name="Freeform 167">
              <a:extLst>
                <a:ext uri="{FF2B5EF4-FFF2-40B4-BE49-F238E27FC236}">
                  <a16:creationId xmlns:a16="http://schemas.microsoft.com/office/drawing/2014/main" id="{5E8B90D9-8819-4DA7-AEC9-E25E82156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3411"/>
              <a:ext cx="75" cy="108"/>
            </a:xfrm>
            <a:custGeom>
              <a:avLst/>
              <a:gdLst>
                <a:gd name="T0" fmla="*/ 0 w 61"/>
                <a:gd name="T1" fmla="*/ 7 h 89"/>
                <a:gd name="T2" fmla="*/ 51 w 61"/>
                <a:gd name="T3" fmla="*/ 0 h 89"/>
                <a:gd name="T4" fmla="*/ 52 w 61"/>
                <a:gd name="T5" fmla="*/ 8 h 89"/>
                <a:gd name="T6" fmla="*/ 23 w 61"/>
                <a:gd name="T7" fmla="*/ 12 h 89"/>
                <a:gd name="T8" fmla="*/ 12 w 61"/>
                <a:gd name="T9" fmla="*/ 26 h 89"/>
                <a:gd name="T10" fmla="*/ 25 w 61"/>
                <a:gd name="T11" fmla="*/ 38 h 89"/>
                <a:gd name="T12" fmla="*/ 52 w 61"/>
                <a:gd name="T13" fmla="*/ 36 h 89"/>
                <a:gd name="T14" fmla="*/ 53 w 61"/>
                <a:gd name="T15" fmla="*/ 41 h 89"/>
                <a:gd name="T16" fmla="*/ 15 w 61"/>
                <a:gd name="T17" fmla="*/ 50 h 89"/>
                <a:gd name="T18" fmla="*/ 19 w 61"/>
                <a:gd name="T19" fmla="*/ 70 h 89"/>
                <a:gd name="T20" fmla="*/ 61 w 61"/>
                <a:gd name="T21" fmla="*/ 70 h 89"/>
                <a:gd name="T22" fmla="*/ 61 w 61"/>
                <a:gd name="T23" fmla="*/ 82 h 89"/>
                <a:gd name="T24" fmla="*/ 10 w 61"/>
                <a:gd name="T25" fmla="*/ 89 h 89"/>
                <a:gd name="T26" fmla="*/ 0 w 61"/>
                <a:gd name="T27" fmla="*/ 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89">
                  <a:moveTo>
                    <a:pt x="0" y="7"/>
                  </a:moveTo>
                  <a:cubicBezTo>
                    <a:pt x="19" y="5"/>
                    <a:pt x="35" y="3"/>
                    <a:pt x="51" y="0"/>
                  </a:cubicBezTo>
                  <a:cubicBezTo>
                    <a:pt x="51" y="3"/>
                    <a:pt x="51" y="5"/>
                    <a:pt x="52" y="8"/>
                  </a:cubicBezTo>
                  <a:cubicBezTo>
                    <a:pt x="42" y="9"/>
                    <a:pt x="32" y="9"/>
                    <a:pt x="23" y="12"/>
                  </a:cubicBezTo>
                  <a:cubicBezTo>
                    <a:pt x="18" y="14"/>
                    <a:pt x="12" y="22"/>
                    <a:pt x="12" y="26"/>
                  </a:cubicBezTo>
                  <a:cubicBezTo>
                    <a:pt x="13" y="30"/>
                    <a:pt x="20" y="37"/>
                    <a:pt x="25" y="38"/>
                  </a:cubicBezTo>
                  <a:cubicBezTo>
                    <a:pt x="34" y="39"/>
                    <a:pt x="43" y="37"/>
                    <a:pt x="52" y="36"/>
                  </a:cubicBezTo>
                  <a:cubicBezTo>
                    <a:pt x="52" y="38"/>
                    <a:pt x="53" y="39"/>
                    <a:pt x="53" y="41"/>
                  </a:cubicBezTo>
                  <a:cubicBezTo>
                    <a:pt x="41" y="44"/>
                    <a:pt x="29" y="46"/>
                    <a:pt x="15" y="50"/>
                  </a:cubicBezTo>
                  <a:cubicBezTo>
                    <a:pt x="16" y="56"/>
                    <a:pt x="17" y="62"/>
                    <a:pt x="19" y="70"/>
                  </a:cubicBezTo>
                  <a:cubicBezTo>
                    <a:pt x="33" y="70"/>
                    <a:pt x="47" y="70"/>
                    <a:pt x="61" y="70"/>
                  </a:cubicBezTo>
                  <a:cubicBezTo>
                    <a:pt x="61" y="74"/>
                    <a:pt x="61" y="78"/>
                    <a:pt x="61" y="82"/>
                  </a:cubicBezTo>
                  <a:cubicBezTo>
                    <a:pt x="45" y="84"/>
                    <a:pt x="29" y="86"/>
                    <a:pt x="10" y="89"/>
                  </a:cubicBezTo>
                  <a:cubicBezTo>
                    <a:pt x="6" y="62"/>
                    <a:pt x="3" y="36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7" name="Freeform 168">
              <a:extLst>
                <a:ext uri="{FF2B5EF4-FFF2-40B4-BE49-F238E27FC236}">
                  <a16:creationId xmlns:a16="http://schemas.microsoft.com/office/drawing/2014/main" id="{D75A4015-2CAE-4E2F-8556-B7C8D0B93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7" y="3417"/>
              <a:ext cx="89" cy="109"/>
            </a:xfrm>
            <a:custGeom>
              <a:avLst/>
              <a:gdLst>
                <a:gd name="T0" fmla="*/ 0 w 73"/>
                <a:gd name="T1" fmla="*/ 76 h 89"/>
                <a:gd name="T2" fmla="*/ 42 w 73"/>
                <a:gd name="T3" fmla="*/ 0 h 89"/>
                <a:gd name="T4" fmla="*/ 50 w 73"/>
                <a:gd name="T5" fmla="*/ 0 h 89"/>
                <a:gd name="T6" fmla="*/ 73 w 73"/>
                <a:gd name="T7" fmla="*/ 83 h 89"/>
                <a:gd name="T8" fmla="*/ 70 w 73"/>
                <a:gd name="T9" fmla="*/ 89 h 89"/>
                <a:gd name="T10" fmla="*/ 0 w 73"/>
                <a:gd name="T11" fmla="*/ 76 h 89"/>
                <a:gd name="T12" fmla="*/ 55 w 73"/>
                <a:gd name="T13" fmla="*/ 58 h 89"/>
                <a:gd name="T14" fmla="*/ 44 w 73"/>
                <a:gd name="T15" fmla="*/ 11 h 89"/>
                <a:gd name="T16" fmla="*/ 24 w 73"/>
                <a:gd name="T17" fmla="*/ 54 h 89"/>
                <a:gd name="T18" fmla="*/ 55 w 73"/>
                <a:gd name="T19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0" y="76"/>
                  </a:moveTo>
                  <a:cubicBezTo>
                    <a:pt x="14" y="51"/>
                    <a:pt x="28" y="25"/>
                    <a:pt x="42" y="0"/>
                  </a:cubicBezTo>
                  <a:cubicBezTo>
                    <a:pt x="44" y="0"/>
                    <a:pt x="47" y="0"/>
                    <a:pt x="50" y="0"/>
                  </a:cubicBezTo>
                  <a:cubicBezTo>
                    <a:pt x="57" y="28"/>
                    <a:pt x="65" y="55"/>
                    <a:pt x="73" y="83"/>
                  </a:cubicBezTo>
                  <a:cubicBezTo>
                    <a:pt x="72" y="85"/>
                    <a:pt x="71" y="87"/>
                    <a:pt x="70" y="89"/>
                  </a:cubicBezTo>
                  <a:cubicBezTo>
                    <a:pt x="49" y="63"/>
                    <a:pt x="26" y="64"/>
                    <a:pt x="0" y="76"/>
                  </a:cubicBezTo>
                  <a:close/>
                  <a:moveTo>
                    <a:pt x="55" y="58"/>
                  </a:moveTo>
                  <a:cubicBezTo>
                    <a:pt x="51" y="42"/>
                    <a:pt x="49" y="29"/>
                    <a:pt x="44" y="11"/>
                  </a:cubicBezTo>
                  <a:cubicBezTo>
                    <a:pt x="37" y="28"/>
                    <a:pt x="31" y="40"/>
                    <a:pt x="24" y="54"/>
                  </a:cubicBezTo>
                  <a:cubicBezTo>
                    <a:pt x="35" y="56"/>
                    <a:pt x="44" y="57"/>
                    <a:pt x="55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8" name="Freeform 169">
              <a:extLst>
                <a:ext uri="{FF2B5EF4-FFF2-40B4-BE49-F238E27FC236}">
                  <a16:creationId xmlns:a16="http://schemas.microsoft.com/office/drawing/2014/main" id="{5F20FD7E-40CF-4356-B919-9E41F35D1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407"/>
              <a:ext cx="67" cy="95"/>
            </a:xfrm>
            <a:custGeom>
              <a:avLst/>
              <a:gdLst>
                <a:gd name="T0" fmla="*/ 0 w 55"/>
                <a:gd name="T1" fmla="*/ 0 h 78"/>
                <a:gd name="T2" fmla="*/ 47 w 55"/>
                <a:gd name="T3" fmla="*/ 0 h 78"/>
                <a:gd name="T4" fmla="*/ 47 w 55"/>
                <a:gd name="T5" fmla="*/ 5 h 78"/>
                <a:gd name="T6" fmla="*/ 10 w 55"/>
                <a:gd name="T7" fmla="*/ 8 h 78"/>
                <a:gd name="T8" fmla="*/ 10 w 55"/>
                <a:gd name="T9" fmla="*/ 32 h 78"/>
                <a:gd name="T10" fmla="*/ 47 w 55"/>
                <a:gd name="T11" fmla="*/ 35 h 78"/>
                <a:gd name="T12" fmla="*/ 47 w 55"/>
                <a:gd name="T13" fmla="*/ 39 h 78"/>
                <a:gd name="T14" fmla="*/ 9 w 55"/>
                <a:gd name="T15" fmla="*/ 41 h 78"/>
                <a:gd name="T16" fmla="*/ 9 w 55"/>
                <a:gd name="T17" fmla="*/ 60 h 78"/>
                <a:gd name="T18" fmla="*/ 55 w 55"/>
                <a:gd name="T19" fmla="*/ 78 h 78"/>
                <a:gd name="T20" fmla="*/ 0 w 55"/>
                <a:gd name="T21" fmla="*/ 78 h 78"/>
                <a:gd name="T22" fmla="*/ 0 w 55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78">
                  <a:moveTo>
                    <a:pt x="0" y="0"/>
                  </a:moveTo>
                  <a:cubicBezTo>
                    <a:pt x="17" y="0"/>
                    <a:pt x="32" y="0"/>
                    <a:pt x="47" y="0"/>
                  </a:cubicBezTo>
                  <a:cubicBezTo>
                    <a:pt x="47" y="2"/>
                    <a:pt x="47" y="4"/>
                    <a:pt x="47" y="5"/>
                  </a:cubicBezTo>
                  <a:cubicBezTo>
                    <a:pt x="35" y="6"/>
                    <a:pt x="23" y="7"/>
                    <a:pt x="10" y="8"/>
                  </a:cubicBezTo>
                  <a:cubicBezTo>
                    <a:pt x="10" y="15"/>
                    <a:pt x="10" y="22"/>
                    <a:pt x="10" y="32"/>
                  </a:cubicBezTo>
                  <a:cubicBezTo>
                    <a:pt x="22" y="33"/>
                    <a:pt x="34" y="34"/>
                    <a:pt x="47" y="35"/>
                  </a:cubicBezTo>
                  <a:cubicBezTo>
                    <a:pt x="47" y="36"/>
                    <a:pt x="47" y="37"/>
                    <a:pt x="47" y="39"/>
                  </a:cubicBezTo>
                  <a:cubicBezTo>
                    <a:pt x="34" y="40"/>
                    <a:pt x="22" y="40"/>
                    <a:pt x="9" y="41"/>
                  </a:cubicBezTo>
                  <a:cubicBezTo>
                    <a:pt x="9" y="49"/>
                    <a:pt x="9" y="55"/>
                    <a:pt x="9" y="60"/>
                  </a:cubicBezTo>
                  <a:cubicBezTo>
                    <a:pt x="22" y="70"/>
                    <a:pt x="44" y="53"/>
                    <a:pt x="55" y="78"/>
                  </a:cubicBezTo>
                  <a:cubicBezTo>
                    <a:pt x="34" y="78"/>
                    <a:pt x="18" y="78"/>
                    <a:pt x="0" y="78"/>
                  </a:cubicBezTo>
                  <a:cubicBezTo>
                    <a:pt x="0" y="52"/>
                    <a:pt x="0" y="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9" name="Freeform 170">
              <a:extLst>
                <a:ext uri="{FF2B5EF4-FFF2-40B4-BE49-F238E27FC236}">
                  <a16:creationId xmlns:a16="http://schemas.microsoft.com/office/drawing/2014/main" id="{0CC566F4-7773-49BC-9441-2E9202E95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" y="3404"/>
              <a:ext cx="54" cy="98"/>
            </a:xfrm>
            <a:custGeom>
              <a:avLst/>
              <a:gdLst>
                <a:gd name="T0" fmla="*/ 1 w 44"/>
                <a:gd name="T1" fmla="*/ 2 h 80"/>
                <a:gd name="T2" fmla="*/ 43 w 44"/>
                <a:gd name="T3" fmla="*/ 0 h 80"/>
                <a:gd name="T4" fmla="*/ 44 w 44"/>
                <a:gd name="T5" fmla="*/ 6 h 80"/>
                <a:gd name="T6" fmla="*/ 12 w 44"/>
                <a:gd name="T7" fmla="*/ 11 h 80"/>
                <a:gd name="T8" fmla="*/ 12 w 44"/>
                <a:gd name="T9" fmla="*/ 31 h 80"/>
                <a:gd name="T10" fmla="*/ 44 w 44"/>
                <a:gd name="T11" fmla="*/ 36 h 80"/>
                <a:gd name="T12" fmla="*/ 42 w 44"/>
                <a:gd name="T13" fmla="*/ 43 h 80"/>
                <a:gd name="T14" fmla="*/ 11 w 44"/>
                <a:gd name="T15" fmla="*/ 46 h 80"/>
                <a:gd name="T16" fmla="*/ 13 w 44"/>
                <a:gd name="T17" fmla="*/ 69 h 80"/>
                <a:gd name="T18" fmla="*/ 7 w 44"/>
                <a:gd name="T19" fmla="*/ 80 h 80"/>
                <a:gd name="T20" fmla="*/ 1 w 44"/>
                <a:gd name="T21" fmla="*/ 70 h 80"/>
                <a:gd name="T22" fmla="*/ 1 w 44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80">
                  <a:moveTo>
                    <a:pt x="1" y="2"/>
                  </a:moveTo>
                  <a:cubicBezTo>
                    <a:pt x="17" y="1"/>
                    <a:pt x="30" y="0"/>
                    <a:pt x="43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34" y="8"/>
                    <a:pt x="24" y="9"/>
                    <a:pt x="12" y="11"/>
                  </a:cubicBezTo>
                  <a:cubicBezTo>
                    <a:pt x="12" y="17"/>
                    <a:pt x="12" y="24"/>
                    <a:pt x="12" y="31"/>
                  </a:cubicBezTo>
                  <a:cubicBezTo>
                    <a:pt x="23" y="33"/>
                    <a:pt x="33" y="34"/>
                    <a:pt x="44" y="36"/>
                  </a:cubicBezTo>
                  <a:cubicBezTo>
                    <a:pt x="43" y="38"/>
                    <a:pt x="43" y="41"/>
                    <a:pt x="42" y="43"/>
                  </a:cubicBezTo>
                  <a:cubicBezTo>
                    <a:pt x="32" y="44"/>
                    <a:pt x="22" y="45"/>
                    <a:pt x="11" y="46"/>
                  </a:cubicBezTo>
                  <a:cubicBezTo>
                    <a:pt x="12" y="55"/>
                    <a:pt x="14" y="62"/>
                    <a:pt x="13" y="69"/>
                  </a:cubicBezTo>
                  <a:cubicBezTo>
                    <a:pt x="13" y="73"/>
                    <a:pt x="9" y="77"/>
                    <a:pt x="7" y="80"/>
                  </a:cubicBezTo>
                  <a:cubicBezTo>
                    <a:pt x="5" y="77"/>
                    <a:pt x="1" y="73"/>
                    <a:pt x="1" y="70"/>
                  </a:cubicBezTo>
                  <a:cubicBezTo>
                    <a:pt x="0" y="48"/>
                    <a:pt x="1" y="26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0" name="Freeform 171">
              <a:extLst>
                <a:ext uri="{FF2B5EF4-FFF2-40B4-BE49-F238E27FC236}">
                  <a16:creationId xmlns:a16="http://schemas.microsoft.com/office/drawing/2014/main" id="{06C4246F-631A-4069-9FBD-F384272A2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8" y="2663"/>
              <a:ext cx="173" cy="70"/>
            </a:xfrm>
            <a:custGeom>
              <a:avLst/>
              <a:gdLst>
                <a:gd name="T0" fmla="*/ 0 w 141"/>
                <a:gd name="T1" fmla="*/ 54 h 57"/>
                <a:gd name="T2" fmla="*/ 23 w 141"/>
                <a:gd name="T3" fmla="*/ 29 h 57"/>
                <a:gd name="T4" fmla="*/ 109 w 141"/>
                <a:gd name="T5" fmla="*/ 2 h 57"/>
                <a:gd name="T6" fmla="*/ 135 w 141"/>
                <a:gd name="T7" fmla="*/ 10 h 57"/>
                <a:gd name="T8" fmla="*/ 140 w 141"/>
                <a:gd name="T9" fmla="*/ 25 h 57"/>
                <a:gd name="T10" fmla="*/ 130 w 141"/>
                <a:gd name="T11" fmla="*/ 35 h 57"/>
                <a:gd name="T12" fmla="*/ 6 w 141"/>
                <a:gd name="T13" fmla="*/ 57 h 57"/>
                <a:gd name="T14" fmla="*/ 0 w 141"/>
                <a:gd name="T15" fmla="*/ 54 h 57"/>
                <a:gd name="T16" fmla="*/ 131 w 141"/>
                <a:gd name="T17" fmla="*/ 23 h 57"/>
                <a:gd name="T18" fmla="*/ 22 w 141"/>
                <a:gd name="T19" fmla="*/ 45 h 57"/>
                <a:gd name="T20" fmla="*/ 131 w 141"/>
                <a:gd name="T21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57">
                  <a:moveTo>
                    <a:pt x="0" y="54"/>
                  </a:moveTo>
                  <a:cubicBezTo>
                    <a:pt x="8" y="46"/>
                    <a:pt x="14" y="34"/>
                    <a:pt x="23" y="29"/>
                  </a:cubicBezTo>
                  <a:cubicBezTo>
                    <a:pt x="49" y="14"/>
                    <a:pt x="77" y="0"/>
                    <a:pt x="109" y="2"/>
                  </a:cubicBezTo>
                  <a:cubicBezTo>
                    <a:pt x="118" y="3"/>
                    <a:pt x="127" y="6"/>
                    <a:pt x="135" y="10"/>
                  </a:cubicBezTo>
                  <a:cubicBezTo>
                    <a:pt x="138" y="12"/>
                    <a:pt x="141" y="20"/>
                    <a:pt x="140" y="25"/>
                  </a:cubicBezTo>
                  <a:cubicBezTo>
                    <a:pt x="140" y="29"/>
                    <a:pt x="134" y="34"/>
                    <a:pt x="130" y="35"/>
                  </a:cubicBezTo>
                  <a:cubicBezTo>
                    <a:pt x="89" y="43"/>
                    <a:pt x="47" y="49"/>
                    <a:pt x="6" y="57"/>
                  </a:cubicBezTo>
                  <a:cubicBezTo>
                    <a:pt x="4" y="56"/>
                    <a:pt x="2" y="55"/>
                    <a:pt x="0" y="54"/>
                  </a:cubicBezTo>
                  <a:close/>
                  <a:moveTo>
                    <a:pt x="131" y="23"/>
                  </a:moveTo>
                  <a:cubicBezTo>
                    <a:pt x="112" y="0"/>
                    <a:pt x="45" y="14"/>
                    <a:pt x="22" y="45"/>
                  </a:cubicBezTo>
                  <a:cubicBezTo>
                    <a:pt x="57" y="38"/>
                    <a:pt x="94" y="30"/>
                    <a:pt x="131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1" name="Freeform 172">
              <a:extLst>
                <a:ext uri="{FF2B5EF4-FFF2-40B4-BE49-F238E27FC236}">
                  <a16:creationId xmlns:a16="http://schemas.microsoft.com/office/drawing/2014/main" id="{97036592-6ABF-4BB6-84A9-11AE268D27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7" y="2670"/>
              <a:ext cx="170" cy="70"/>
            </a:xfrm>
            <a:custGeom>
              <a:avLst/>
              <a:gdLst>
                <a:gd name="T0" fmla="*/ 134 w 139"/>
                <a:gd name="T1" fmla="*/ 57 h 57"/>
                <a:gd name="T2" fmla="*/ 101 w 139"/>
                <a:gd name="T3" fmla="*/ 48 h 57"/>
                <a:gd name="T4" fmla="*/ 21 w 139"/>
                <a:gd name="T5" fmla="*/ 34 h 57"/>
                <a:gd name="T6" fmla="*/ 0 w 139"/>
                <a:gd name="T7" fmla="*/ 22 h 57"/>
                <a:gd name="T8" fmla="*/ 17 w 139"/>
                <a:gd name="T9" fmla="*/ 4 h 57"/>
                <a:gd name="T10" fmla="*/ 69 w 139"/>
                <a:gd name="T11" fmla="*/ 5 h 57"/>
                <a:gd name="T12" fmla="*/ 128 w 139"/>
                <a:gd name="T13" fmla="*/ 35 h 57"/>
                <a:gd name="T14" fmla="*/ 139 w 139"/>
                <a:gd name="T15" fmla="*/ 51 h 57"/>
                <a:gd name="T16" fmla="*/ 134 w 139"/>
                <a:gd name="T17" fmla="*/ 57 h 57"/>
                <a:gd name="T18" fmla="*/ 126 w 139"/>
                <a:gd name="T19" fmla="*/ 43 h 57"/>
                <a:gd name="T20" fmla="*/ 33 w 139"/>
                <a:gd name="T21" fmla="*/ 7 h 57"/>
                <a:gd name="T22" fmla="*/ 7 w 139"/>
                <a:gd name="T23" fmla="*/ 20 h 57"/>
                <a:gd name="T24" fmla="*/ 126 w 139"/>
                <a:gd name="T25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57">
                  <a:moveTo>
                    <a:pt x="134" y="57"/>
                  </a:moveTo>
                  <a:cubicBezTo>
                    <a:pt x="123" y="54"/>
                    <a:pt x="112" y="50"/>
                    <a:pt x="101" y="48"/>
                  </a:cubicBezTo>
                  <a:cubicBezTo>
                    <a:pt x="74" y="43"/>
                    <a:pt x="47" y="40"/>
                    <a:pt x="21" y="34"/>
                  </a:cubicBezTo>
                  <a:cubicBezTo>
                    <a:pt x="13" y="33"/>
                    <a:pt x="7" y="26"/>
                    <a:pt x="0" y="22"/>
                  </a:cubicBezTo>
                  <a:cubicBezTo>
                    <a:pt x="6" y="16"/>
                    <a:pt x="11" y="4"/>
                    <a:pt x="17" y="4"/>
                  </a:cubicBezTo>
                  <a:cubicBezTo>
                    <a:pt x="34" y="2"/>
                    <a:pt x="53" y="0"/>
                    <a:pt x="69" y="5"/>
                  </a:cubicBezTo>
                  <a:cubicBezTo>
                    <a:pt x="90" y="12"/>
                    <a:pt x="109" y="24"/>
                    <a:pt x="128" y="35"/>
                  </a:cubicBezTo>
                  <a:cubicBezTo>
                    <a:pt x="133" y="38"/>
                    <a:pt x="136" y="46"/>
                    <a:pt x="139" y="51"/>
                  </a:cubicBezTo>
                  <a:cubicBezTo>
                    <a:pt x="138" y="53"/>
                    <a:pt x="136" y="55"/>
                    <a:pt x="134" y="57"/>
                  </a:cubicBezTo>
                  <a:close/>
                  <a:moveTo>
                    <a:pt x="126" y="43"/>
                  </a:moveTo>
                  <a:cubicBezTo>
                    <a:pt x="97" y="20"/>
                    <a:pt x="66" y="10"/>
                    <a:pt x="33" y="7"/>
                  </a:cubicBezTo>
                  <a:cubicBezTo>
                    <a:pt x="26" y="6"/>
                    <a:pt x="19" y="14"/>
                    <a:pt x="7" y="20"/>
                  </a:cubicBezTo>
                  <a:cubicBezTo>
                    <a:pt x="50" y="28"/>
                    <a:pt x="85" y="35"/>
                    <a:pt x="126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2" name="Freeform 173">
              <a:extLst>
                <a:ext uri="{FF2B5EF4-FFF2-40B4-BE49-F238E27FC236}">
                  <a16:creationId xmlns:a16="http://schemas.microsoft.com/office/drawing/2014/main" id="{58EC14B5-63BD-4B49-B6D5-8B6582885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1" y="2736"/>
              <a:ext cx="149" cy="112"/>
            </a:xfrm>
            <a:custGeom>
              <a:avLst/>
              <a:gdLst>
                <a:gd name="T0" fmla="*/ 74 w 122"/>
                <a:gd name="T1" fmla="*/ 0 h 91"/>
                <a:gd name="T2" fmla="*/ 121 w 122"/>
                <a:gd name="T3" fmla="*/ 42 h 91"/>
                <a:gd name="T4" fmla="*/ 76 w 122"/>
                <a:gd name="T5" fmla="*/ 90 h 91"/>
                <a:gd name="T6" fmla="*/ 26 w 122"/>
                <a:gd name="T7" fmla="*/ 79 h 91"/>
                <a:gd name="T8" fmla="*/ 32 w 122"/>
                <a:gd name="T9" fmla="*/ 11 h 91"/>
                <a:gd name="T10" fmla="*/ 74 w 122"/>
                <a:gd name="T11" fmla="*/ 0 h 91"/>
                <a:gd name="T12" fmla="*/ 64 w 122"/>
                <a:gd name="T13" fmla="*/ 83 h 91"/>
                <a:gd name="T14" fmla="*/ 85 w 122"/>
                <a:gd name="T15" fmla="*/ 81 h 91"/>
                <a:gd name="T16" fmla="*/ 112 w 122"/>
                <a:gd name="T17" fmla="*/ 39 h 91"/>
                <a:gd name="T18" fmla="*/ 78 w 122"/>
                <a:gd name="T19" fmla="*/ 11 h 91"/>
                <a:gd name="T20" fmla="*/ 46 w 122"/>
                <a:gd name="T21" fmla="*/ 14 h 91"/>
                <a:gd name="T22" fmla="*/ 17 w 122"/>
                <a:gd name="T23" fmla="*/ 48 h 91"/>
                <a:gd name="T24" fmla="*/ 47 w 122"/>
                <a:gd name="T25" fmla="*/ 81 h 91"/>
                <a:gd name="T26" fmla="*/ 64 w 122"/>
                <a:gd name="T27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91">
                  <a:moveTo>
                    <a:pt x="74" y="0"/>
                  </a:moveTo>
                  <a:cubicBezTo>
                    <a:pt x="102" y="2"/>
                    <a:pt x="120" y="17"/>
                    <a:pt x="121" y="42"/>
                  </a:cubicBezTo>
                  <a:cubicBezTo>
                    <a:pt x="122" y="72"/>
                    <a:pt x="106" y="91"/>
                    <a:pt x="76" y="90"/>
                  </a:cubicBezTo>
                  <a:cubicBezTo>
                    <a:pt x="59" y="90"/>
                    <a:pt x="40" y="87"/>
                    <a:pt x="26" y="79"/>
                  </a:cubicBezTo>
                  <a:cubicBezTo>
                    <a:pt x="0" y="63"/>
                    <a:pt x="4" y="23"/>
                    <a:pt x="32" y="11"/>
                  </a:cubicBezTo>
                  <a:cubicBezTo>
                    <a:pt x="45" y="5"/>
                    <a:pt x="60" y="3"/>
                    <a:pt x="74" y="0"/>
                  </a:cubicBezTo>
                  <a:close/>
                  <a:moveTo>
                    <a:pt x="64" y="83"/>
                  </a:moveTo>
                  <a:cubicBezTo>
                    <a:pt x="71" y="82"/>
                    <a:pt x="78" y="83"/>
                    <a:pt x="85" y="81"/>
                  </a:cubicBezTo>
                  <a:cubicBezTo>
                    <a:pt x="105" y="77"/>
                    <a:pt x="114" y="63"/>
                    <a:pt x="112" y="39"/>
                  </a:cubicBezTo>
                  <a:cubicBezTo>
                    <a:pt x="110" y="21"/>
                    <a:pt x="97" y="10"/>
                    <a:pt x="78" y="11"/>
                  </a:cubicBezTo>
                  <a:cubicBezTo>
                    <a:pt x="67" y="11"/>
                    <a:pt x="56" y="12"/>
                    <a:pt x="46" y="14"/>
                  </a:cubicBezTo>
                  <a:cubicBezTo>
                    <a:pt x="29" y="18"/>
                    <a:pt x="18" y="31"/>
                    <a:pt x="17" y="48"/>
                  </a:cubicBezTo>
                  <a:cubicBezTo>
                    <a:pt x="17" y="67"/>
                    <a:pt x="31" y="76"/>
                    <a:pt x="47" y="81"/>
                  </a:cubicBezTo>
                  <a:cubicBezTo>
                    <a:pt x="53" y="83"/>
                    <a:pt x="59" y="82"/>
                    <a:pt x="6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3" name="Freeform 174">
              <a:extLst>
                <a:ext uri="{FF2B5EF4-FFF2-40B4-BE49-F238E27FC236}">
                  <a16:creationId xmlns:a16="http://schemas.microsoft.com/office/drawing/2014/main" id="{EBBCD98E-1C25-4E3E-98BD-93030E62A2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0" y="2742"/>
              <a:ext cx="144" cy="128"/>
            </a:xfrm>
            <a:custGeom>
              <a:avLst/>
              <a:gdLst>
                <a:gd name="T0" fmla="*/ 57 w 117"/>
                <a:gd name="T1" fmla="*/ 2 h 104"/>
                <a:gd name="T2" fmla="*/ 87 w 117"/>
                <a:gd name="T3" fmla="*/ 9 h 104"/>
                <a:gd name="T4" fmla="*/ 116 w 117"/>
                <a:gd name="T5" fmla="*/ 47 h 104"/>
                <a:gd name="T6" fmla="*/ 89 w 117"/>
                <a:gd name="T7" fmla="*/ 87 h 104"/>
                <a:gd name="T8" fmla="*/ 6 w 117"/>
                <a:gd name="T9" fmla="*/ 54 h 104"/>
                <a:gd name="T10" fmla="*/ 57 w 117"/>
                <a:gd name="T11" fmla="*/ 2 h 104"/>
                <a:gd name="T12" fmla="*/ 54 w 117"/>
                <a:gd name="T13" fmla="*/ 9 h 104"/>
                <a:gd name="T14" fmla="*/ 13 w 117"/>
                <a:gd name="T15" fmla="*/ 48 h 104"/>
                <a:gd name="T16" fmla="*/ 85 w 117"/>
                <a:gd name="T17" fmla="*/ 78 h 104"/>
                <a:gd name="T18" fmla="*/ 107 w 117"/>
                <a:gd name="T19" fmla="*/ 49 h 104"/>
                <a:gd name="T20" fmla="*/ 84 w 117"/>
                <a:gd name="T21" fmla="*/ 18 h 104"/>
                <a:gd name="T22" fmla="*/ 54 w 117"/>
                <a:gd name="T23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04">
                  <a:moveTo>
                    <a:pt x="57" y="2"/>
                  </a:moveTo>
                  <a:cubicBezTo>
                    <a:pt x="64" y="3"/>
                    <a:pt x="75" y="5"/>
                    <a:pt x="87" y="9"/>
                  </a:cubicBezTo>
                  <a:cubicBezTo>
                    <a:pt x="104" y="15"/>
                    <a:pt x="115" y="29"/>
                    <a:pt x="116" y="47"/>
                  </a:cubicBezTo>
                  <a:cubicBezTo>
                    <a:pt x="117" y="67"/>
                    <a:pt x="106" y="79"/>
                    <a:pt x="89" y="87"/>
                  </a:cubicBezTo>
                  <a:cubicBezTo>
                    <a:pt x="49" y="104"/>
                    <a:pt x="13" y="90"/>
                    <a:pt x="6" y="54"/>
                  </a:cubicBezTo>
                  <a:cubicBezTo>
                    <a:pt x="0" y="23"/>
                    <a:pt x="21" y="0"/>
                    <a:pt x="57" y="2"/>
                  </a:cubicBezTo>
                  <a:close/>
                  <a:moveTo>
                    <a:pt x="54" y="9"/>
                  </a:moveTo>
                  <a:cubicBezTo>
                    <a:pt x="26" y="11"/>
                    <a:pt x="12" y="24"/>
                    <a:pt x="13" y="48"/>
                  </a:cubicBezTo>
                  <a:cubicBezTo>
                    <a:pt x="15" y="80"/>
                    <a:pt x="52" y="97"/>
                    <a:pt x="85" y="78"/>
                  </a:cubicBezTo>
                  <a:cubicBezTo>
                    <a:pt x="95" y="72"/>
                    <a:pt x="108" y="58"/>
                    <a:pt x="107" y="49"/>
                  </a:cubicBezTo>
                  <a:cubicBezTo>
                    <a:pt x="106" y="38"/>
                    <a:pt x="94" y="26"/>
                    <a:pt x="84" y="18"/>
                  </a:cubicBezTo>
                  <a:cubicBezTo>
                    <a:pt x="76" y="12"/>
                    <a:pt x="64" y="12"/>
                    <a:pt x="5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4" name="Freeform 175">
              <a:extLst>
                <a:ext uri="{FF2B5EF4-FFF2-40B4-BE49-F238E27FC236}">
                  <a16:creationId xmlns:a16="http://schemas.microsoft.com/office/drawing/2014/main" id="{E650367B-D837-4835-89D2-DCD6EC0D5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2872"/>
              <a:ext cx="112" cy="113"/>
            </a:xfrm>
            <a:custGeom>
              <a:avLst/>
              <a:gdLst>
                <a:gd name="T0" fmla="*/ 32 w 92"/>
                <a:gd name="T1" fmla="*/ 2 h 92"/>
                <a:gd name="T2" fmla="*/ 18 w 92"/>
                <a:gd name="T3" fmla="*/ 45 h 92"/>
                <a:gd name="T4" fmla="*/ 47 w 92"/>
                <a:gd name="T5" fmla="*/ 84 h 92"/>
                <a:gd name="T6" fmla="*/ 68 w 92"/>
                <a:gd name="T7" fmla="*/ 78 h 92"/>
                <a:gd name="T8" fmla="*/ 82 w 92"/>
                <a:gd name="T9" fmla="*/ 63 h 92"/>
                <a:gd name="T10" fmla="*/ 61 w 92"/>
                <a:gd name="T11" fmla="*/ 60 h 92"/>
                <a:gd name="T12" fmla="*/ 47 w 92"/>
                <a:gd name="T13" fmla="*/ 78 h 92"/>
                <a:gd name="T14" fmla="*/ 43 w 92"/>
                <a:gd name="T15" fmla="*/ 62 h 92"/>
                <a:gd name="T16" fmla="*/ 80 w 92"/>
                <a:gd name="T17" fmla="*/ 51 h 92"/>
                <a:gd name="T18" fmla="*/ 92 w 92"/>
                <a:gd name="T19" fmla="*/ 65 h 92"/>
                <a:gd name="T20" fmla="*/ 82 w 92"/>
                <a:gd name="T21" fmla="*/ 82 h 92"/>
                <a:gd name="T22" fmla="*/ 26 w 92"/>
                <a:gd name="T23" fmla="*/ 92 h 92"/>
                <a:gd name="T24" fmla="*/ 4 w 92"/>
                <a:gd name="T25" fmla="*/ 61 h 92"/>
                <a:gd name="T26" fmla="*/ 25 w 92"/>
                <a:gd name="T27" fmla="*/ 0 h 92"/>
                <a:gd name="T28" fmla="*/ 32 w 92"/>
                <a:gd name="T29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92">
                  <a:moveTo>
                    <a:pt x="32" y="2"/>
                  </a:moveTo>
                  <a:cubicBezTo>
                    <a:pt x="27" y="16"/>
                    <a:pt x="23" y="31"/>
                    <a:pt x="18" y="45"/>
                  </a:cubicBezTo>
                  <a:cubicBezTo>
                    <a:pt x="6" y="78"/>
                    <a:pt x="13" y="87"/>
                    <a:pt x="47" y="84"/>
                  </a:cubicBezTo>
                  <a:cubicBezTo>
                    <a:pt x="54" y="83"/>
                    <a:pt x="62" y="82"/>
                    <a:pt x="68" y="78"/>
                  </a:cubicBezTo>
                  <a:cubicBezTo>
                    <a:pt x="74" y="75"/>
                    <a:pt x="77" y="68"/>
                    <a:pt x="82" y="63"/>
                  </a:cubicBezTo>
                  <a:cubicBezTo>
                    <a:pt x="75" y="62"/>
                    <a:pt x="67" y="58"/>
                    <a:pt x="61" y="60"/>
                  </a:cubicBezTo>
                  <a:cubicBezTo>
                    <a:pt x="56" y="62"/>
                    <a:pt x="52" y="70"/>
                    <a:pt x="47" y="78"/>
                  </a:cubicBezTo>
                  <a:cubicBezTo>
                    <a:pt x="38" y="76"/>
                    <a:pt x="33" y="72"/>
                    <a:pt x="43" y="62"/>
                  </a:cubicBezTo>
                  <a:cubicBezTo>
                    <a:pt x="53" y="52"/>
                    <a:pt x="65" y="44"/>
                    <a:pt x="80" y="51"/>
                  </a:cubicBezTo>
                  <a:cubicBezTo>
                    <a:pt x="85" y="54"/>
                    <a:pt x="92" y="60"/>
                    <a:pt x="92" y="65"/>
                  </a:cubicBezTo>
                  <a:cubicBezTo>
                    <a:pt x="92" y="71"/>
                    <a:pt x="87" y="81"/>
                    <a:pt x="82" y="82"/>
                  </a:cubicBezTo>
                  <a:cubicBezTo>
                    <a:pt x="64" y="87"/>
                    <a:pt x="45" y="92"/>
                    <a:pt x="26" y="92"/>
                  </a:cubicBezTo>
                  <a:cubicBezTo>
                    <a:pt x="9" y="92"/>
                    <a:pt x="0" y="78"/>
                    <a:pt x="4" y="61"/>
                  </a:cubicBezTo>
                  <a:cubicBezTo>
                    <a:pt x="10" y="40"/>
                    <a:pt x="18" y="20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5" name="Freeform 176">
              <a:extLst>
                <a:ext uri="{FF2B5EF4-FFF2-40B4-BE49-F238E27FC236}">
                  <a16:creationId xmlns:a16="http://schemas.microsoft.com/office/drawing/2014/main" id="{B6131399-C215-4BE4-B394-44309DAC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831"/>
              <a:ext cx="60" cy="83"/>
            </a:xfrm>
            <a:custGeom>
              <a:avLst/>
              <a:gdLst>
                <a:gd name="T0" fmla="*/ 0 w 49"/>
                <a:gd name="T1" fmla="*/ 11 h 68"/>
                <a:gd name="T2" fmla="*/ 40 w 49"/>
                <a:gd name="T3" fmla="*/ 19 h 68"/>
                <a:gd name="T4" fmla="*/ 38 w 49"/>
                <a:gd name="T5" fmla="*/ 65 h 68"/>
                <a:gd name="T6" fmla="*/ 13 w 49"/>
                <a:gd name="T7" fmla="*/ 65 h 68"/>
                <a:gd name="T8" fmla="*/ 14 w 49"/>
                <a:gd name="T9" fmla="*/ 59 h 68"/>
                <a:gd name="T10" fmla="*/ 30 w 49"/>
                <a:gd name="T11" fmla="*/ 59 h 68"/>
                <a:gd name="T12" fmla="*/ 0 w 49"/>
                <a:gd name="T13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8">
                  <a:moveTo>
                    <a:pt x="0" y="11"/>
                  </a:moveTo>
                  <a:cubicBezTo>
                    <a:pt x="19" y="0"/>
                    <a:pt x="31" y="6"/>
                    <a:pt x="40" y="19"/>
                  </a:cubicBezTo>
                  <a:cubicBezTo>
                    <a:pt x="49" y="31"/>
                    <a:pt x="48" y="59"/>
                    <a:pt x="38" y="65"/>
                  </a:cubicBezTo>
                  <a:cubicBezTo>
                    <a:pt x="32" y="68"/>
                    <a:pt x="22" y="65"/>
                    <a:pt x="13" y="65"/>
                  </a:cubicBezTo>
                  <a:cubicBezTo>
                    <a:pt x="13" y="63"/>
                    <a:pt x="14" y="61"/>
                    <a:pt x="14" y="59"/>
                  </a:cubicBezTo>
                  <a:cubicBezTo>
                    <a:pt x="19" y="59"/>
                    <a:pt x="25" y="59"/>
                    <a:pt x="30" y="59"/>
                  </a:cubicBezTo>
                  <a:cubicBezTo>
                    <a:pt x="37" y="29"/>
                    <a:pt x="30" y="16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6" name="Freeform 177">
              <a:extLst>
                <a:ext uri="{FF2B5EF4-FFF2-40B4-BE49-F238E27FC236}">
                  <a16:creationId xmlns:a16="http://schemas.microsoft.com/office/drawing/2014/main" id="{77039827-6733-44EF-B756-E381EB536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035"/>
              <a:ext cx="140" cy="45"/>
            </a:xfrm>
            <a:custGeom>
              <a:avLst/>
              <a:gdLst>
                <a:gd name="T0" fmla="*/ 114 w 114"/>
                <a:gd name="T1" fmla="*/ 24 h 37"/>
                <a:gd name="T2" fmla="*/ 0 w 114"/>
                <a:gd name="T3" fmla="*/ 37 h 37"/>
                <a:gd name="T4" fmla="*/ 32 w 114"/>
                <a:gd name="T5" fmla="*/ 6 h 37"/>
                <a:gd name="T6" fmla="*/ 114 w 114"/>
                <a:gd name="T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7">
                  <a:moveTo>
                    <a:pt x="114" y="24"/>
                  </a:moveTo>
                  <a:cubicBezTo>
                    <a:pt x="74" y="9"/>
                    <a:pt x="36" y="1"/>
                    <a:pt x="0" y="37"/>
                  </a:cubicBezTo>
                  <a:cubicBezTo>
                    <a:pt x="4" y="20"/>
                    <a:pt x="14" y="10"/>
                    <a:pt x="32" y="6"/>
                  </a:cubicBezTo>
                  <a:cubicBezTo>
                    <a:pt x="61" y="0"/>
                    <a:pt x="90" y="1"/>
                    <a:pt x="114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7" name="Freeform 178">
              <a:extLst>
                <a:ext uri="{FF2B5EF4-FFF2-40B4-BE49-F238E27FC236}">
                  <a16:creationId xmlns:a16="http://schemas.microsoft.com/office/drawing/2014/main" id="{18C1B71A-3B36-4935-A4C8-2EE7F3AFF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2785"/>
              <a:ext cx="47" cy="81"/>
            </a:xfrm>
            <a:custGeom>
              <a:avLst/>
              <a:gdLst>
                <a:gd name="T0" fmla="*/ 22 w 39"/>
                <a:gd name="T1" fmla="*/ 59 h 66"/>
                <a:gd name="T2" fmla="*/ 35 w 39"/>
                <a:gd name="T3" fmla="*/ 42 h 66"/>
                <a:gd name="T4" fmla="*/ 17 w 39"/>
                <a:gd name="T5" fmla="*/ 66 h 66"/>
                <a:gd name="T6" fmla="*/ 1 w 39"/>
                <a:gd name="T7" fmla="*/ 43 h 66"/>
                <a:gd name="T8" fmla="*/ 39 w 39"/>
                <a:gd name="T9" fmla="*/ 12 h 66"/>
                <a:gd name="T10" fmla="*/ 22 w 39"/>
                <a:gd name="T11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6">
                  <a:moveTo>
                    <a:pt x="22" y="59"/>
                  </a:moveTo>
                  <a:cubicBezTo>
                    <a:pt x="26" y="53"/>
                    <a:pt x="31" y="48"/>
                    <a:pt x="35" y="42"/>
                  </a:cubicBezTo>
                  <a:cubicBezTo>
                    <a:pt x="34" y="60"/>
                    <a:pt x="30" y="65"/>
                    <a:pt x="17" y="66"/>
                  </a:cubicBezTo>
                  <a:cubicBezTo>
                    <a:pt x="0" y="66"/>
                    <a:pt x="2" y="54"/>
                    <a:pt x="1" y="43"/>
                  </a:cubicBezTo>
                  <a:cubicBezTo>
                    <a:pt x="1" y="11"/>
                    <a:pt x="14" y="0"/>
                    <a:pt x="39" y="12"/>
                  </a:cubicBezTo>
                  <a:cubicBezTo>
                    <a:pt x="10" y="22"/>
                    <a:pt x="3" y="41"/>
                    <a:pt x="22" y="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8" name="Freeform 179">
              <a:extLst>
                <a:ext uri="{FF2B5EF4-FFF2-40B4-BE49-F238E27FC236}">
                  <a16:creationId xmlns:a16="http://schemas.microsoft.com/office/drawing/2014/main" id="{C79CC272-C94F-4AAC-913F-F7EEBA8CB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1" y="3406"/>
              <a:ext cx="96" cy="112"/>
            </a:xfrm>
            <a:custGeom>
              <a:avLst/>
              <a:gdLst>
                <a:gd name="T0" fmla="*/ 8 w 78"/>
                <a:gd name="T1" fmla="*/ 1 h 92"/>
                <a:gd name="T2" fmla="*/ 69 w 78"/>
                <a:gd name="T3" fmla="*/ 23 h 92"/>
                <a:gd name="T4" fmla="*/ 65 w 78"/>
                <a:gd name="T5" fmla="*/ 72 h 92"/>
                <a:gd name="T6" fmla="*/ 0 w 78"/>
                <a:gd name="T7" fmla="*/ 82 h 92"/>
                <a:gd name="T8" fmla="*/ 8 w 78"/>
                <a:gd name="T9" fmla="*/ 1 h 92"/>
                <a:gd name="T10" fmla="*/ 15 w 78"/>
                <a:gd name="T11" fmla="*/ 69 h 92"/>
                <a:gd name="T12" fmla="*/ 58 w 78"/>
                <a:gd name="T13" fmla="*/ 55 h 92"/>
                <a:gd name="T14" fmla="*/ 59 w 78"/>
                <a:gd name="T15" fmla="*/ 25 h 92"/>
                <a:gd name="T16" fmla="*/ 20 w 78"/>
                <a:gd name="T17" fmla="*/ 6 h 92"/>
                <a:gd name="T18" fmla="*/ 15 w 78"/>
                <a:gd name="T19" fmla="*/ 43 h 92"/>
                <a:gd name="T20" fmla="*/ 15 w 78"/>
                <a:gd name="T2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2">
                  <a:moveTo>
                    <a:pt x="8" y="1"/>
                  </a:moveTo>
                  <a:cubicBezTo>
                    <a:pt x="32" y="4"/>
                    <a:pt x="56" y="0"/>
                    <a:pt x="69" y="23"/>
                  </a:cubicBezTo>
                  <a:cubicBezTo>
                    <a:pt x="78" y="39"/>
                    <a:pt x="77" y="57"/>
                    <a:pt x="65" y="72"/>
                  </a:cubicBezTo>
                  <a:cubicBezTo>
                    <a:pt x="48" y="92"/>
                    <a:pt x="25" y="84"/>
                    <a:pt x="0" y="82"/>
                  </a:cubicBezTo>
                  <a:cubicBezTo>
                    <a:pt x="3" y="55"/>
                    <a:pt x="5" y="29"/>
                    <a:pt x="8" y="1"/>
                  </a:cubicBezTo>
                  <a:close/>
                  <a:moveTo>
                    <a:pt x="15" y="69"/>
                  </a:moveTo>
                  <a:cubicBezTo>
                    <a:pt x="32" y="64"/>
                    <a:pt x="47" y="63"/>
                    <a:pt x="58" y="55"/>
                  </a:cubicBezTo>
                  <a:cubicBezTo>
                    <a:pt x="63" y="51"/>
                    <a:pt x="64" y="30"/>
                    <a:pt x="59" y="25"/>
                  </a:cubicBezTo>
                  <a:cubicBezTo>
                    <a:pt x="50" y="16"/>
                    <a:pt x="35" y="13"/>
                    <a:pt x="20" y="6"/>
                  </a:cubicBezTo>
                  <a:cubicBezTo>
                    <a:pt x="18" y="22"/>
                    <a:pt x="16" y="33"/>
                    <a:pt x="15" y="43"/>
                  </a:cubicBezTo>
                  <a:cubicBezTo>
                    <a:pt x="15" y="49"/>
                    <a:pt x="15" y="55"/>
                    <a:pt x="1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9" name="Freeform 180">
              <a:extLst>
                <a:ext uri="{FF2B5EF4-FFF2-40B4-BE49-F238E27FC236}">
                  <a16:creationId xmlns:a16="http://schemas.microsoft.com/office/drawing/2014/main" id="{EDABDC1C-FAA7-4A1F-9DCB-C6A820C1C4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5" y="3398"/>
              <a:ext cx="87" cy="118"/>
            </a:xfrm>
            <a:custGeom>
              <a:avLst/>
              <a:gdLst>
                <a:gd name="T0" fmla="*/ 0 w 71"/>
                <a:gd name="T1" fmla="*/ 86 h 96"/>
                <a:gd name="T2" fmla="*/ 0 w 71"/>
                <a:gd name="T3" fmla="*/ 7 h 96"/>
                <a:gd name="T4" fmla="*/ 59 w 71"/>
                <a:gd name="T5" fmla="*/ 19 h 96"/>
                <a:gd name="T6" fmla="*/ 62 w 71"/>
                <a:gd name="T7" fmla="*/ 70 h 96"/>
                <a:gd name="T8" fmla="*/ 0 w 71"/>
                <a:gd name="T9" fmla="*/ 86 h 96"/>
                <a:gd name="T10" fmla="*/ 9 w 71"/>
                <a:gd name="T11" fmla="*/ 15 h 96"/>
                <a:gd name="T12" fmla="*/ 9 w 71"/>
                <a:gd name="T13" fmla="*/ 47 h 96"/>
                <a:gd name="T14" fmla="*/ 19 w 71"/>
                <a:gd name="T15" fmla="*/ 68 h 96"/>
                <a:gd name="T16" fmla="*/ 56 w 71"/>
                <a:gd name="T17" fmla="*/ 49 h 96"/>
                <a:gd name="T18" fmla="*/ 9 w 71"/>
                <a:gd name="T19" fmla="*/ 1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96">
                  <a:moveTo>
                    <a:pt x="0" y="86"/>
                  </a:moveTo>
                  <a:cubicBezTo>
                    <a:pt x="0" y="59"/>
                    <a:pt x="0" y="34"/>
                    <a:pt x="0" y="7"/>
                  </a:cubicBezTo>
                  <a:cubicBezTo>
                    <a:pt x="21" y="7"/>
                    <a:pt x="43" y="0"/>
                    <a:pt x="59" y="19"/>
                  </a:cubicBezTo>
                  <a:cubicBezTo>
                    <a:pt x="71" y="35"/>
                    <a:pt x="71" y="53"/>
                    <a:pt x="62" y="70"/>
                  </a:cubicBezTo>
                  <a:cubicBezTo>
                    <a:pt x="48" y="96"/>
                    <a:pt x="22" y="83"/>
                    <a:pt x="0" y="86"/>
                  </a:cubicBezTo>
                  <a:close/>
                  <a:moveTo>
                    <a:pt x="9" y="15"/>
                  </a:moveTo>
                  <a:cubicBezTo>
                    <a:pt x="9" y="26"/>
                    <a:pt x="8" y="37"/>
                    <a:pt x="9" y="47"/>
                  </a:cubicBezTo>
                  <a:cubicBezTo>
                    <a:pt x="10" y="55"/>
                    <a:pt x="3" y="69"/>
                    <a:pt x="19" y="68"/>
                  </a:cubicBezTo>
                  <a:cubicBezTo>
                    <a:pt x="33" y="67"/>
                    <a:pt x="51" y="70"/>
                    <a:pt x="56" y="49"/>
                  </a:cubicBezTo>
                  <a:cubicBezTo>
                    <a:pt x="61" y="25"/>
                    <a:pt x="46" y="13"/>
                    <a:pt x="9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0" name="Freeform 181">
              <a:extLst>
                <a:ext uri="{FF2B5EF4-FFF2-40B4-BE49-F238E27FC236}">
                  <a16:creationId xmlns:a16="http://schemas.microsoft.com/office/drawing/2014/main" id="{EA099164-B166-45AA-A29B-FB04A8343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3412"/>
              <a:ext cx="85" cy="109"/>
            </a:xfrm>
            <a:custGeom>
              <a:avLst/>
              <a:gdLst>
                <a:gd name="T0" fmla="*/ 55 w 69"/>
                <a:gd name="T1" fmla="*/ 60 h 89"/>
                <a:gd name="T2" fmla="*/ 51 w 69"/>
                <a:gd name="T3" fmla="*/ 0 h 89"/>
                <a:gd name="T4" fmla="*/ 59 w 69"/>
                <a:gd name="T5" fmla="*/ 0 h 89"/>
                <a:gd name="T6" fmla="*/ 69 w 69"/>
                <a:gd name="T7" fmla="*/ 81 h 89"/>
                <a:gd name="T8" fmla="*/ 37 w 69"/>
                <a:gd name="T9" fmla="*/ 59 h 89"/>
                <a:gd name="T10" fmla="*/ 10 w 69"/>
                <a:gd name="T11" fmla="*/ 27 h 89"/>
                <a:gd name="T12" fmla="*/ 17 w 69"/>
                <a:gd name="T13" fmla="*/ 77 h 89"/>
                <a:gd name="T14" fmla="*/ 13 w 69"/>
                <a:gd name="T15" fmla="*/ 89 h 89"/>
                <a:gd name="T16" fmla="*/ 5 w 69"/>
                <a:gd name="T17" fmla="*/ 79 h 89"/>
                <a:gd name="T18" fmla="*/ 0 w 69"/>
                <a:gd name="T19" fmla="*/ 21 h 89"/>
                <a:gd name="T20" fmla="*/ 4 w 69"/>
                <a:gd name="T21" fmla="*/ 8 h 89"/>
                <a:gd name="T22" fmla="*/ 18 w 69"/>
                <a:gd name="T23" fmla="*/ 16 h 89"/>
                <a:gd name="T24" fmla="*/ 51 w 69"/>
                <a:gd name="T25" fmla="*/ 62 h 89"/>
                <a:gd name="T26" fmla="*/ 55 w 69"/>
                <a:gd name="T27" fmla="*/ 6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89">
                  <a:moveTo>
                    <a:pt x="55" y="60"/>
                  </a:moveTo>
                  <a:cubicBezTo>
                    <a:pt x="54" y="40"/>
                    <a:pt x="52" y="20"/>
                    <a:pt x="51" y="0"/>
                  </a:cubicBezTo>
                  <a:cubicBezTo>
                    <a:pt x="54" y="0"/>
                    <a:pt x="56" y="0"/>
                    <a:pt x="59" y="0"/>
                  </a:cubicBezTo>
                  <a:cubicBezTo>
                    <a:pt x="62" y="27"/>
                    <a:pt x="65" y="54"/>
                    <a:pt x="69" y="81"/>
                  </a:cubicBezTo>
                  <a:cubicBezTo>
                    <a:pt x="48" y="87"/>
                    <a:pt x="45" y="69"/>
                    <a:pt x="37" y="59"/>
                  </a:cubicBezTo>
                  <a:cubicBezTo>
                    <a:pt x="28" y="49"/>
                    <a:pt x="21" y="37"/>
                    <a:pt x="10" y="27"/>
                  </a:cubicBezTo>
                  <a:cubicBezTo>
                    <a:pt x="12" y="44"/>
                    <a:pt x="15" y="61"/>
                    <a:pt x="17" y="77"/>
                  </a:cubicBezTo>
                  <a:cubicBezTo>
                    <a:pt x="17" y="81"/>
                    <a:pt x="15" y="85"/>
                    <a:pt x="13" y="89"/>
                  </a:cubicBezTo>
                  <a:cubicBezTo>
                    <a:pt x="11" y="86"/>
                    <a:pt x="6" y="83"/>
                    <a:pt x="5" y="79"/>
                  </a:cubicBezTo>
                  <a:cubicBezTo>
                    <a:pt x="3" y="60"/>
                    <a:pt x="2" y="41"/>
                    <a:pt x="0" y="21"/>
                  </a:cubicBezTo>
                  <a:cubicBezTo>
                    <a:pt x="0" y="17"/>
                    <a:pt x="3" y="12"/>
                    <a:pt x="4" y="8"/>
                  </a:cubicBezTo>
                  <a:cubicBezTo>
                    <a:pt x="9" y="10"/>
                    <a:pt x="15" y="12"/>
                    <a:pt x="18" y="16"/>
                  </a:cubicBezTo>
                  <a:cubicBezTo>
                    <a:pt x="30" y="31"/>
                    <a:pt x="40" y="46"/>
                    <a:pt x="51" y="62"/>
                  </a:cubicBezTo>
                  <a:cubicBezTo>
                    <a:pt x="53" y="61"/>
                    <a:pt x="54" y="61"/>
                    <a:pt x="55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1" name="Freeform 182">
              <a:extLst>
                <a:ext uri="{FF2B5EF4-FFF2-40B4-BE49-F238E27FC236}">
                  <a16:creationId xmlns:a16="http://schemas.microsoft.com/office/drawing/2014/main" id="{0C49FF62-711D-4E46-8341-56C2D79FC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" y="3425"/>
              <a:ext cx="82" cy="109"/>
            </a:xfrm>
            <a:custGeom>
              <a:avLst/>
              <a:gdLst>
                <a:gd name="T0" fmla="*/ 18 w 67"/>
                <a:gd name="T1" fmla="*/ 49 h 89"/>
                <a:gd name="T2" fmla="*/ 22 w 67"/>
                <a:gd name="T3" fmla="*/ 72 h 89"/>
                <a:gd name="T4" fmla="*/ 60 w 67"/>
                <a:gd name="T5" fmla="*/ 64 h 89"/>
                <a:gd name="T6" fmla="*/ 14 w 67"/>
                <a:gd name="T7" fmla="*/ 87 h 89"/>
                <a:gd name="T8" fmla="*/ 0 w 67"/>
                <a:gd name="T9" fmla="*/ 8 h 89"/>
                <a:gd name="T10" fmla="*/ 50 w 67"/>
                <a:gd name="T11" fmla="*/ 0 h 89"/>
                <a:gd name="T12" fmla="*/ 52 w 67"/>
                <a:gd name="T13" fmla="*/ 5 h 89"/>
                <a:gd name="T14" fmla="*/ 32 w 67"/>
                <a:gd name="T15" fmla="*/ 12 h 89"/>
                <a:gd name="T16" fmla="*/ 18 w 67"/>
                <a:gd name="T17" fmla="*/ 39 h 89"/>
                <a:gd name="T18" fmla="*/ 54 w 67"/>
                <a:gd name="T19" fmla="*/ 35 h 89"/>
                <a:gd name="T20" fmla="*/ 55 w 67"/>
                <a:gd name="T21" fmla="*/ 41 h 89"/>
                <a:gd name="T22" fmla="*/ 18 w 67"/>
                <a:gd name="T23" fmla="*/ 4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89">
                  <a:moveTo>
                    <a:pt x="18" y="49"/>
                  </a:moveTo>
                  <a:cubicBezTo>
                    <a:pt x="19" y="57"/>
                    <a:pt x="20" y="64"/>
                    <a:pt x="22" y="72"/>
                  </a:cubicBezTo>
                  <a:cubicBezTo>
                    <a:pt x="35" y="69"/>
                    <a:pt x="48" y="67"/>
                    <a:pt x="60" y="64"/>
                  </a:cubicBezTo>
                  <a:cubicBezTo>
                    <a:pt x="67" y="83"/>
                    <a:pt x="55" y="89"/>
                    <a:pt x="14" y="87"/>
                  </a:cubicBezTo>
                  <a:cubicBezTo>
                    <a:pt x="9" y="61"/>
                    <a:pt x="5" y="36"/>
                    <a:pt x="0" y="8"/>
                  </a:cubicBezTo>
                  <a:cubicBezTo>
                    <a:pt x="18" y="5"/>
                    <a:pt x="34" y="2"/>
                    <a:pt x="50" y="0"/>
                  </a:cubicBezTo>
                  <a:cubicBezTo>
                    <a:pt x="50" y="2"/>
                    <a:pt x="51" y="3"/>
                    <a:pt x="52" y="5"/>
                  </a:cubicBezTo>
                  <a:cubicBezTo>
                    <a:pt x="45" y="8"/>
                    <a:pt x="39" y="12"/>
                    <a:pt x="32" y="12"/>
                  </a:cubicBezTo>
                  <a:cubicBezTo>
                    <a:pt x="10" y="11"/>
                    <a:pt x="10" y="21"/>
                    <a:pt x="18" y="39"/>
                  </a:cubicBezTo>
                  <a:cubicBezTo>
                    <a:pt x="29" y="38"/>
                    <a:pt x="42" y="36"/>
                    <a:pt x="54" y="35"/>
                  </a:cubicBezTo>
                  <a:cubicBezTo>
                    <a:pt x="54" y="37"/>
                    <a:pt x="55" y="39"/>
                    <a:pt x="55" y="41"/>
                  </a:cubicBezTo>
                  <a:cubicBezTo>
                    <a:pt x="43" y="43"/>
                    <a:pt x="32" y="46"/>
                    <a:pt x="18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2" name="Freeform 183">
              <a:extLst>
                <a:ext uri="{FF2B5EF4-FFF2-40B4-BE49-F238E27FC236}">
                  <a16:creationId xmlns:a16="http://schemas.microsoft.com/office/drawing/2014/main" id="{D10BBA48-BDB6-4EF7-93EC-227C589B4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1" y="3424"/>
              <a:ext cx="90" cy="113"/>
            </a:xfrm>
            <a:custGeom>
              <a:avLst/>
              <a:gdLst>
                <a:gd name="T0" fmla="*/ 55 w 74"/>
                <a:gd name="T1" fmla="*/ 3 h 92"/>
                <a:gd name="T2" fmla="*/ 74 w 74"/>
                <a:gd name="T3" fmla="*/ 92 h 92"/>
                <a:gd name="T4" fmla="*/ 1 w 74"/>
                <a:gd name="T5" fmla="*/ 86 h 92"/>
                <a:gd name="T6" fmla="*/ 0 w 74"/>
                <a:gd name="T7" fmla="*/ 76 h 92"/>
                <a:gd name="T8" fmla="*/ 47 w 74"/>
                <a:gd name="T9" fmla="*/ 0 h 92"/>
                <a:gd name="T10" fmla="*/ 55 w 74"/>
                <a:gd name="T11" fmla="*/ 3 h 92"/>
                <a:gd name="T12" fmla="*/ 24 w 74"/>
                <a:gd name="T13" fmla="*/ 55 h 92"/>
                <a:gd name="T14" fmla="*/ 55 w 74"/>
                <a:gd name="T15" fmla="*/ 60 h 92"/>
                <a:gd name="T16" fmla="*/ 50 w 74"/>
                <a:gd name="T17" fmla="*/ 17 h 92"/>
                <a:gd name="T18" fmla="*/ 46 w 74"/>
                <a:gd name="T19" fmla="*/ 17 h 92"/>
                <a:gd name="T20" fmla="*/ 24 w 74"/>
                <a:gd name="T21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2">
                  <a:moveTo>
                    <a:pt x="55" y="3"/>
                  </a:moveTo>
                  <a:cubicBezTo>
                    <a:pt x="61" y="31"/>
                    <a:pt x="67" y="58"/>
                    <a:pt x="74" y="92"/>
                  </a:cubicBezTo>
                  <a:cubicBezTo>
                    <a:pt x="49" y="74"/>
                    <a:pt x="28" y="53"/>
                    <a:pt x="1" y="86"/>
                  </a:cubicBezTo>
                  <a:cubicBezTo>
                    <a:pt x="0" y="83"/>
                    <a:pt x="0" y="79"/>
                    <a:pt x="0" y="76"/>
                  </a:cubicBezTo>
                  <a:cubicBezTo>
                    <a:pt x="15" y="51"/>
                    <a:pt x="31" y="25"/>
                    <a:pt x="47" y="0"/>
                  </a:cubicBezTo>
                  <a:cubicBezTo>
                    <a:pt x="50" y="1"/>
                    <a:pt x="52" y="2"/>
                    <a:pt x="55" y="3"/>
                  </a:cubicBezTo>
                  <a:close/>
                  <a:moveTo>
                    <a:pt x="24" y="55"/>
                  </a:moveTo>
                  <a:cubicBezTo>
                    <a:pt x="37" y="57"/>
                    <a:pt x="45" y="58"/>
                    <a:pt x="55" y="60"/>
                  </a:cubicBezTo>
                  <a:cubicBezTo>
                    <a:pt x="53" y="44"/>
                    <a:pt x="52" y="31"/>
                    <a:pt x="50" y="17"/>
                  </a:cubicBezTo>
                  <a:cubicBezTo>
                    <a:pt x="49" y="17"/>
                    <a:pt x="48" y="17"/>
                    <a:pt x="46" y="17"/>
                  </a:cubicBezTo>
                  <a:cubicBezTo>
                    <a:pt x="40" y="28"/>
                    <a:pt x="33" y="40"/>
                    <a:pt x="24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3" name="Freeform 184">
              <a:extLst>
                <a:ext uri="{FF2B5EF4-FFF2-40B4-BE49-F238E27FC236}">
                  <a16:creationId xmlns:a16="http://schemas.microsoft.com/office/drawing/2014/main" id="{0A9107AE-9498-422C-BFE3-602867D93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1" y="3402"/>
              <a:ext cx="89" cy="105"/>
            </a:xfrm>
            <a:custGeom>
              <a:avLst/>
              <a:gdLst>
                <a:gd name="T0" fmla="*/ 70 w 73"/>
                <a:gd name="T1" fmla="*/ 86 h 86"/>
                <a:gd name="T2" fmla="*/ 3 w 73"/>
                <a:gd name="T3" fmla="*/ 86 h 86"/>
                <a:gd name="T4" fmla="*/ 0 w 73"/>
                <a:gd name="T5" fmla="*/ 81 h 86"/>
                <a:gd name="T6" fmla="*/ 31 w 73"/>
                <a:gd name="T7" fmla="*/ 0 h 86"/>
                <a:gd name="T8" fmla="*/ 38 w 73"/>
                <a:gd name="T9" fmla="*/ 0 h 86"/>
                <a:gd name="T10" fmla="*/ 73 w 73"/>
                <a:gd name="T11" fmla="*/ 79 h 86"/>
                <a:gd name="T12" fmla="*/ 70 w 73"/>
                <a:gd name="T13" fmla="*/ 86 h 86"/>
                <a:gd name="T14" fmla="*/ 38 w 73"/>
                <a:gd name="T15" fmla="*/ 15 h 86"/>
                <a:gd name="T16" fmla="*/ 34 w 73"/>
                <a:gd name="T17" fmla="*/ 15 h 86"/>
                <a:gd name="T18" fmla="*/ 20 w 73"/>
                <a:gd name="T19" fmla="*/ 58 h 86"/>
                <a:gd name="T20" fmla="*/ 51 w 73"/>
                <a:gd name="T21" fmla="*/ 58 h 86"/>
                <a:gd name="T22" fmla="*/ 38 w 73"/>
                <a:gd name="T23" fmla="*/ 1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86">
                  <a:moveTo>
                    <a:pt x="70" y="86"/>
                  </a:moveTo>
                  <a:cubicBezTo>
                    <a:pt x="47" y="65"/>
                    <a:pt x="25" y="64"/>
                    <a:pt x="3" y="86"/>
                  </a:cubicBezTo>
                  <a:cubicBezTo>
                    <a:pt x="2" y="84"/>
                    <a:pt x="1" y="83"/>
                    <a:pt x="0" y="81"/>
                  </a:cubicBezTo>
                  <a:cubicBezTo>
                    <a:pt x="10" y="54"/>
                    <a:pt x="21" y="27"/>
                    <a:pt x="31" y="0"/>
                  </a:cubicBezTo>
                  <a:cubicBezTo>
                    <a:pt x="33" y="0"/>
                    <a:pt x="36" y="0"/>
                    <a:pt x="38" y="0"/>
                  </a:cubicBezTo>
                  <a:cubicBezTo>
                    <a:pt x="50" y="26"/>
                    <a:pt x="61" y="53"/>
                    <a:pt x="73" y="79"/>
                  </a:cubicBezTo>
                  <a:cubicBezTo>
                    <a:pt x="72" y="81"/>
                    <a:pt x="71" y="84"/>
                    <a:pt x="70" y="86"/>
                  </a:cubicBezTo>
                  <a:close/>
                  <a:moveTo>
                    <a:pt x="38" y="15"/>
                  </a:moveTo>
                  <a:cubicBezTo>
                    <a:pt x="36" y="15"/>
                    <a:pt x="35" y="15"/>
                    <a:pt x="34" y="15"/>
                  </a:cubicBezTo>
                  <a:cubicBezTo>
                    <a:pt x="29" y="29"/>
                    <a:pt x="25" y="43"/>
                    <a:pt x="20" y="58"/>
                  </a:cubicBezTo>
                  <a:cubicBezTo>
                    <a:pt x="32" y="58"/>
                    <a:pt x="41" y="58"/>
                    <a:pt x="51" y="58"/>
                  </a:cubicBezTo>
                  <a:cubicBezTo>
                    <a:pt x="47" y="42"/>
                    <a:pt x="42" y="29"/>
                    <a:pt x="3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4" name="Freeform 185">
              <a:extLst>
                <a:ext uri="{FF2B5EF4-FFF2-40B4-BE49-F238E27FC236}">
                  <a16:creationId xmlns:a16="http://schemas.microsoft.com/office/drawing/2014/main" id="{45332E2F-28CE-4DF4-8B97-52291FA7F4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4" y="3406"/>
              <a:ext cx="90" cy="106"/>
            </a:xfrm>
            <a:custGeom>
              <a:avLst/>
              <a:gdLst>
                <a:gd name="T0" fmla="*/ 74 w 74"/>
                <a:gd name="T1" fmla="*/ 87 h 87"/>
                <a:gd name="T2" fmla="*/ 2 w 74"/>
                <a:gd name="T3" fmla="*/ 84 h 87"/>
                <a:gd name="T4" fmla="*/ 0 w 74"/>
                <a:gd name="T5" fmla="*/ 77 h 87"/>
                <a:gd name="T6" fmla="*/ 29 w 74"/>
                <a:gd name="T7" fmla="*/ 7 h 87"/>
                <a:gd name="T8" fmla="*/ 37 w 74"/>
                <a:gd name="T9" fmla="*/ 1 h 87"/>
                <a:gd name="T10" fmla="*/ 46 w 74"/>
                <a:gd name="T11" fmla="*/ 10 h 87"/>
                <a:gd name="T12" fmla="*/ 74 w 74"/>
                <a:gd name="T13" fmla="*/ 87 h 87"/>
                <a:gd name="T14" fmla="*/ 51 w 74"/>
                <a:gd name="T15" fmla="*/ 55 h 87"/>
                <a:gd name="T16" fmla="*/ 37 w 74"/>
                <a:gd name="T17" fmla="*/ 7 h 87"/>
                <a:gd name="T18" fmla="*/ 21 w 74"/>
                <a:gd name="T19" fmla="*/ 55 h 87"/>
                <a:gd name="T20" fmla="*/ 51 w 74"/>
                <a:gd name="T21" fmla="*/ 5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87">
                  <a:moveTo>
                    <a:pt x="74" y="87"/>
                  </a:moveTo>
                  <a:cubicBezTo>
                    <a:pt x="49" y="69"/>
                    <a:pt x="26" y="57"/>
                    <a:pt x="2" y="84"/>
                  </a:cubicBezTo>
                  <a:cubicBezTo>
                    <a:pt x="1" y="81"/>
                    <a:pt x="0" y="79"/>
                    <a:pt x="0" y="77"/>
                  </a:cubicBezTo>
                  <a:cubicBezTo>
                    <a:pt x="9" y="54"/>
                    <a:pt x="19" y="30"/>
                    <a:pt x="29" y="7"/>
                  </a:cubicBezTo>
                  <a:cubicBezTo>
                    <a:pt x="30" y="4"/>
                    <a:pt x="36" y="0"/>
                    <a:pt x="37" y="1"/>
                  </a:cubicBezTo>
                  <a:cubicBezTo>
                    <a:pt x="41" y="3"/>
                    <a:pt x="45" y="6"/>
                    <a:pt x="46" y="10"/>
                  </a:cubicBezTo>
                  <a:cubicBezTo>
                    <a:pt x="55" y="34"/>
                    <a:pt x="63" y="57"/>
                    <a:pt x="74" y="87"/>
                  </a:cubicBezTo>
                  <a:close/>
                  <a:moveTo>
                    <a:pt x="51" y="55"/>
                  </a:moveTo>
                  <a:cubicBezTo>
                    <a:pt x="47" y="40"/>
                    <a:pt x="43" y="26"/>
                    <a:pt x="37" y="7"/>
                  </a:cubicBezTo>
                  <a:cubicBezTo>
                    <a:pt x="30" y="26"/>
                    <a:pt x="26" y="40"/>
                    <a:pt x="21" y="55"/>
                  </a:cubicBezTo>
                  <a:cubicBezTo>
                    <a:pt x="32" y="55"/>
                    <a:pt x="40" y="55"/>
                    <a:pt x="51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5" name="Freeform 186">
              <a:extLst>
                <a:ext uri="{FF2B5EF4-FFF2-40B4-BE49-F238E27FC236}">
                  <a16:creationId xmlns:a16="http://schemas.microsoft.com/office/drawing/2014/main" id="{1F30EE47-5CB0-4552-89F7-B8B44D02C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" y="3404"/>
              <a:ext cx="55" cy="103"/>
            </a:xfrm>
            <a:custGeom>
              <a:avLst/>
              <a:gdLst>
                <a:gd name="T0" fmla="*/ 13 w 45"/>
                <a:gd name="T1" fmla="*/ 12 h 84"/>
                <a:gd name="T2" fmla="*/ 13 w 45"/>
                <a:gd name="T3" fmla="*/ 33 h 84"/>
                <a:gd name="T4" fmla="*/ 45 w 45"/>
                <a:gd name="T5" fmla="*/ 33 h 84"/>
                <a:gd name="T6" fmla="*/ 15 w 45"/>
                <a:gd name="T7" fmla="*/ 48 h 84"/>
                <a:gd name="T8" fmla="*/ 15 w 45"/>
                <a:gd name="T9" fmla="*/ 84 h 84"/>
                <a:gd name="T10" fmla="*/ 2 w 45"/>
                <a:gd name="T11" fmla="*/ 3 h 84"/>
                <a:gd name="T12" fmla="*/ 44 w 45"/>
                <a:gd name="T13" fmla="*/ 0 h 84"/>
                <a:gd name="T14" fmla="*/ 45 w 45"/>
                <a:gd name="T15" fmla="*/ 6 h 84"/>
                <a:gd name="T16" fmla="*/ 13 w 45"/>
                <a:gd name="T17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4">
                  <a:moveTo>
                    <a:pt x="13" y="12"/>
                  </a:moveTo>
                  <a:cubicBezTo>
                    <a:pt x="13" y="19"/>
                    <a:pt x="13" y="25"/>
                    <a:pt x="13" y="33"/>
                  </a:cubicBezTo>
                  <a:cubicBezTo>
                    <a:pt x="23" y="33"/>
                    <a:pt x="32" y="33"/>
                    <a:pt x="45" y="33"/>
                  </a:cubicBezTo>
                  <a:cubicBezTo>
                    <a:pt x="41" y="52"/>
                    <a:pt x="24" y="40"/>
                    <a:pt x="15" y="48"/>
                  </a:cubicBezTo>
                  <a:cubicBezTo>
                    <a:pt x="15" y="59"/>
                    <a:pt x="15" y="71"/>
                    <a:pt x="15" y="84"/>
                  </a:cubicBezTo>
                  <a:cubicBezTo>
                    <a:pt x="2" y="77"/>
                    <a:pt x="0" y="64"/>
                    <a:pt x="2" y="3"/>
                  </a:cubicBezTo>
                  <a:cubicBezTo>
                    <a:pt x="16" y="2"/>
                    <a:pt x="30" y="1"/>
                    <a:pt x="44" y="0"/>
                  </a:cubicBezTo>
                  <a:cubicBezTo>
                    <a:pt x="44" y="2"/>
                    <a:pt x="45" y="4"/>
                    <a:pt x="45" y="6"/>
                  </a:cubicBezTo>
                  <a:cubicBezTo>
                    <a:pt x="35" y="8"/>
                    <a:pt x="24" y="10"/>
                    <a:pt x="1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6" name="Freeform 187">
              <a:extLst>
                <a:ext uri="{FF2B5EF4-FFF2-40B4-BE49-F238E27FC236}">
                  <a16:creationId xmlns:a16="http://schemas.microsoft.com/office/drawing/2014/main" id="{1042C6D2-E5B1-4816-81D5-A67518A4F5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4" y="2730"/>
              <a:ext cx="143" cy="118"/>
            </a:xfrm>
            <a:custGeom>
              <a:avLst/>
              <a:gdLst>
                <a:gd name="T0" fmla="*/ 58 w 117"/>
                <a:gd name="T1" fmla="*/ 96 h 96"/>
                <a:gd name="T2" fmla="*/ 8 w 117"/>
                <a:gd name="T3" fmla="*/ 71 h 96"/>
                <a:gd name="T4" fmla="*/ 24 w 117"/>
                <a:gd name="T5" fmla="*/ 13 h 96"/>
                <a:gd name="T6" fmla="*/ 94 w 117"/>
                <a:gd name="T7" fmla="*/ 16 h 96"/>
                <a:gd name="T8" fmla="*/ 116 w 117"/>
                <a:gd name="T9" fmla="*/ 57 h 96"/>
                <a:gd name="T10" fmla="*/ 58 w 117"/>
                <a:gd name="T11" fmla="*/ 96 h 96"/>
                <a:gd name="T12" fmla="*/ 62 w 117"/>
                <a:gd name="T13" fmla="*/ 87 h 96"/>
                <a:gd name="T14" fmla="*/ 76 w 117"/>
                <a:gd name="T15" fmla="*/ 87 h 96"/>
                <a:gd name="T16" fmla="*/ 108 w 117"/>
                <a:gd name="T17" fmla="*/ 55 h 96"/>
                <a:gd name="T18" fmla="*/ 81 w 117"/>
                <a:gd name="T19" fmla="*/ 20 h 96"/>
                <a:gd name="T20" fmla="*/ 46 w 117"/>
                <a:gd name="T21" fmla="*/ 15 h 96"/>
                <a:gd name="T22" fmla="*/ 16 w 117"/>
                <a:gd name="T23" fmla="*/ 37 h 96"/>
                <a:gd name="T24" fmla="*/ 62 w 117"/>
                <a:gd name="T25" fmla="*/ 8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96">
                  <a:moveTo>
                    <a:pt x="58" y="96"/>
                  </a:moveTo>
                  <a:cubicBezTo>
                    <a:pt x="31" y="96"/>
                    <a:pt x="13" y="87"/>
                    <a:pt x="8" y="71"/>
                  </a:cubicBezTo>
                  <a:cubicBezTo>
                    <a:pt x="0" y="46"/>
                    <a:pt x="4" y="25"/>
                    <a:pt x="24" y="13"/>
                  </a:cubicBezTo>
                  <a:cubicBezTo>
                    <a:pt x="47" y="0"/>
                    <a:pt x="72" y="6"/>
                    <a:pt x="94" y="16"/>
                  </a:cubicBezTo>
                  <a:cubicBezTo>
                    <a:pt x="111" y="24"/>
                    <a:pt x="117" y="39"/>
                    <a:pt x="116" y="57"/>
                  </a:cubicBezTo>
                  <a:cubicBezTo>
                    <a:pt x="114" y="82"/>
                    <a:pt x="93" y="96"/>
                    <a:pt x="58" y="96"/>
                  </a:cubicBezTo>
                  <a:close/>
                  <a:moveTo>
                    <a:pt x="62" y="87"/>
                  </a:moveTo>
                  <a:cubicBezTo>
                    <a:pt x="64" y="87"/>
                    <a:pt x="70" y="88"/>
                    <a:pt x="76" y="87"/>
                  </a:cubicBezTo>
                  <a:cubicBezTo>
                    <a:pt x="94" y="84"/>
                    <a:pt x="107" y="70"/>
                    <a:pt x="108" y="55"/>
                  </a:cubicBezTo>
                  <a:cubicBezTo>
                    <a:pt x="108" y="36"/>
                    <a:pt x="97" y="25"/>
                    <a:pt x="81" y="20"/>
                  </a:cubicBezTo>
                  <a:cubicBezTo>
                    <a:pt x="70" y="17"/>
                    <a:pt x="57" y="16"/>
                    <a:pt x="46" y="15"/>
                  </a:cubicBezTo>
                  <a:cubicBezTo>
                    <a:pt x="30" y="14"/>
                    <a:pt x="20" y="23"/>
                    <a:pt x="16" y="37"/>
                  </a:cubicBezTo>
                  <a:cubicBezTo>
                    <a:pt x="7" y="63"/>
                    <a:pt x="20" y="90"/>
                    <a:pt x="62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7" name="Freeform 188">
              <a:extLst>
                <a:ext uri="{FF2B5EF4-FFF2-40B4-BE49-F238E27FC236}">
                  <a16:creationId xmlns:a16="http://schemas.microsoft.com/office/drawing/2014/main" id="{5E1869D6-04D3-4809-8E2B-C8B17B543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7" y="2678"/>
              <a:ext cx="175" cy="79"/>
            </a:xfrm>
            <a:custGeom>
              <a:avLst/>
              <a:gdLst>
                <a:gd name="T0" fmla="*/ 0 w 143"/>
                <a:gd name="T1" fmla="*/ 15 h 65"/>
                <a:gd name="T2" fmla="*/ 33 w 143"/>
                <a:gd name="T3" fmla="*/ 4 h 65"/>
                <a:gd name="T4" fmla="*/ 125 w 143"/>
                <a:gd name="T5" fmla="*/ 26 h 65"/>
                <a:gd name="T6" fmla="*/ 141 w 143"/>
                <a:gd name="T7" fmla="*/ 43 h 65"/>
                <a:gd name="T8" fmla="*/ 139 w 143"/>
                <a:gd name="T9" fmla="*/ 58 h 65"/>
                <a:gd name="T10" fmla="*/ 123 w 143"/>
                <a:gd name="T11" fmla="*/ 63 h 65"/>
                <a:gd name="T12" fmla="*/ 0 w 143"/>
                <a:gd name="T13" fmla="*/ 15 h 65"/>
                <a:gd name="T14" fmla="*/ 26 w 143"/>
                <a:gd name="T15" fmla="*/ 16 h 65"/>
                <a:gd name="T16" fmla="*/ 131 w 143"/>
                <a:gd name="T17" fmla="*/ 54 h 65"/>
                <a:gd name="T18" fmla="*/ 26 w 143"/>
                <a:gd name="T19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65">
                  <a:moveTo>
                    <a:pt x="0" y="15"/>
                  </a:moveTo>
                  <a:cubicBezTo>
                    <a:pt x="14" y="10"/>
                    <a:pt x="23" y="4"/>
                    <a:pt x="33" y="4"/>
                  </a:cubicBezTo>
                  <a:cubicBezTo>
                    <a:pt x="66" y="3"/>
                    <a:pt x="97" y="7"/>
                    <a:pt x="125" y="26"/>
                  </a:cubicBezTo>
                  <a:cubicBezTo>
                    <a:pt x="131" y="30"/>
                    <a:pt x="137" y="36"/>
                    <a:pt x="141" y="43"/>
                  </a:cubicBezTo>
                  <a:cubicBezTo>
                    <a:pt x="143" y="47"/>
                    <a:pt x="142" y="55"/>
                    <a:pt x="139" y="58"/>
                  </a:cubicBezTo>
                  <a:cubicBezTo>
                    <a:pt x="136" y="62"/>
                    <a:pt x="128" y="65"/>
                    <a:pt x="123" y="63"/>
                  </a:cubicBezTo>
                  <a:cubicBezTo>
                    <a:pt x="84" y="49"/>
                    <a:pt x="46" y="33"/>
                    <a:pt x="0" y="15"/>
                  </a:cubicBezTo>
                  <a:close/>
                  <a:moveTo>
                    <a:pt x="26" y="16"/>
                  </a:moveTo>
                  <a:cubicBezTo>
                    <a:pt x="62" y="29"/>
                    <a:pt x="97" y="42"/>
                    <a:pt x="131" y="54"/>
                  </a:cubicBezTo>
                  <a:cubicBezTo>
                    <a:pt x="133" y="28"/>
                    <a:pt x="61" y="0"/>
                    <a:pt x="2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8" name="Freeform 189">
              <a:extLst>
                <a:ext uri="{FF2B5EF4-FFF2-40B4-BE49-F238E27FC236}">
                  <a16:creationId xmlns:a16="http://schemas.microsoft.com/office/drawing/2014/main" id="{B8980842-1A19-406D-938F-691D14938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5" y="2763"/>
              <a:ext cx="138" cy="112"/>
            </a:xfrm>
            <a:custGeom>
              <a:avLst/>
              <a:gdLst>
                <a:gd name="T0" fmla="*/ 113 w 113"/>
                <a:gd name="T1" fmla="*/ 43 h 91"/>
                <a:gd name="T2" fmla="*/ 66 w 113"/>
                <a:gd name="T3" fmla="*/ 91 h 91"/>
                <a:gd name="T4" fmla="*/ 2 w 113"/>
                <a:gd name="T5" fmla="*/ 45 h 91"/>
                <a:gd name="T6" fmla="*/ 57 w 113"/>
                <a:gd name="T7" fmla="*/ 1 h 91"/>
                <a:gd name="T8" fmla="*/ 113 w 113"/>
                <a:gd name="T9" fmla="*/ 43 h 91"/>
                <a:gd name="T10" fmla="*/ 64 w 113"/>
                <a:gd name="T11" fmla="*/ 85 h 91"/>
                <a:gd name="T12" fmla="*/ 97 w 113"/>
                <a:gd name="T13" fmla="*/ 68 h 91"/>
                <a:gd name="T14" fmla="*/ 99 w 113"/>
                <a:gd name="T15" fmla="*/ 23 h 91"/>
                <a:gd name="T16" fmla="*/ 44 w 113"/>
                <a:gd name="T17" fmla="*/ 10 h 91"/>
                <a:gd name="T18" fmla="*/ 12 w 113"/>
                <a:gd name="T19" fmla="*/ 36 h 91"/>
                <a:gd name="T20" fmla="*/ 11 w 113"/>
                <a:gd name="T21" fmla="*/ 44 h 91"/>
                <a:gd name="T22" fmla="*/ 64 w 113"/>
                <a:gd name="T23" fmla="*/ 8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91">
                  <a:moveTo>
                    <a:pt x="113" y="43"/>
                  </a:moveTo>
                  <a:cubicBezTo>
                    <a:pt x="112" y="76"/>
                    <a:pt x="98" y="91"/>
                    <a:pt x="66" y="91"/>
                  </a:cubicBezTo>
                  <a:cubicBezTo>
                    <a:pt x="31" y="91"/>
                    <a:pt x="4" y="77"/>
                    <a:pt x="2" y="45"/>
                  </a:cubicBezTo>
                  <a:cubicBezTo>
                    <a:pt x="0" y="19"/>
                    <a:pt x="24" y="1"/>
                    <a:pt x="57" y="1"/>
                  </a:cubicBezTo>
                  <a:cubicBezTo>
                    <a:pt x="95" y="0"/>
                    <a:pt x="113" y="13"/>
                    <a:pt x="113" y="43"/>
                  </a:cubicBezTo>
                  <a:close/>
                  <a:moveTo>
                    <a:pt x="64" y="85"/>
                  </a:moveTo>
                  <a:cubicBezTo>
                    <a:pt x="76" y="79"/>
                    <a:pt x="90" y="77"/>
                    <a:pt x="97" y="68"/>
                  </a:cubicBezTo>
                  <a:cubicBezTo>
                    <a:pt x="108" y="55"/>
                    <a:pt x="109" y="38"/>
                    <a:pt x="99" y="23"/>
                  </a:cubicBezTo>
                  <a:cubicBezTo>
                    <a:pt x="85" y="2"/>
                    <a:pt x="63" y="8"/>
                    <a:pt x="44" y="10"/>
                  </a:cubicBezTo>
                  <a:cubicBezTo>
                    <a:pt x="28" y="11"/>
                    <a:pt x="17" y="20"/>
                    <a:pt x="12" y="36"/>
                  </a:cubicBezTo>
                  <a:cubicBezTo>
                    <a:pt x="11" y="38"/>
                    <a:pt x="11" y="41"/>
                    <a:pt x="11" y="44"/>
                  </a:cubicBezTo>
                  <a:cubicBezTo>
                    <a:pt x="11" y="67"/>
                    <a:pt x="31" y="81"/>
                    <a:pt x="64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9" name="Freeform 190">
              <a:extLst>
                <a:ext uri="{FF2B5EF4-FFF2-40B4-BE49-F238E27FC236}">
                  <a16:creationId xmlns:a16="http://schemas.microsoft.com/office/drawing/2014/main" id="{934539A8-17D6-49DF-A982-3CD207791A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1" y="2658"/>
              <a:ext cx="165" cy="81"/>
            </a:xfrm>
            <a:custGeom>
              <a:avLst/>
              <a:gdLst>
                <a:gd name="T0" fmla="*/ 134 w 135"/>
                <a:gd name="T1" fmla="*/ 14 h 66"/>
                <a:gd name="T2" fmla="*/ 90 w 135"/>
                <a:gd name="T3" fmla="*/ 31 h 66"/>
                <a:gd name="T4" fmla="*/ 24 w 135"/>
                <a:gd name="T5" fmla="*/ 62 h 66"/>
                <a:gd name="T6" fmla="*/ 4 w 135"/>
                <a:gd name="T7" fmla="*/ 63 h 66"/>
                <a:gd name="T8" fmla="*/ 3 w 135"/>
                <a:gd name="T9" fmla="*/ 42 h 66"/>
                <a:gd name="T10" fmla="*/ 73 w 135"/>
                <a:gd name="T11" fmla="*/ 3 h 66"/>
                <a:gd name="T12" fmla="*/ 122 w 135"/>
                <a:gd name="T13" fmla="*/ 2 h 66"/>
                <a:gd name="T14" fmla="*/ 135 w 135"/>
                <a:gd name="T15" fmla="*/ 8 h 66"/>
                <a:gd name="T16" fmla="*/ 134 w 135"/>
                <a:gd name="T17" fmla="*/ 14 h 66"/>
                <a:gd name="T18" fmla="*/ 7 w 135"/>
                <a:gd name="T19" fmla="*/ 55 h 66"/>
                <a:gd name="T20" fmla="*/ 13 w 135"/>
                <a:gd name="T21" fmla="*/ 57 h 66"/>
                <a:gd name="T22" fmla="*/ 113 w 135"/>
                <a:gd name="T23" fmla="*/ 10 h 66"/>
                <a:gd name="T24" fmla="*/ 17 w 135"/>
                <a:gd name="T25" fmla="*/ 38 h 66"/>
                <a:gd name="T26" fmla="*/ 7 w 135"/>
                <a:gd name="T27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66">
                  <a:moveTo>
                    <a:pt x="134" y="14"/>
                  </a:moveTo>
                  <a:cubicBezTo>
                    <a:pt x="120" y="19"/>
                    <a:pt x="105" y="24"/>
                    <a:pt x="90" y="31"/>
                  </a:cubicBezTo>
                  <a:cubicBezTo>
                    <a:pt x="68" y="41"/>
                    <a:pt x="47" y="53"/>
                    <a:pt x="24" y="62"/>
                  </a:cubicBezTo>
                  <a:cubicBezTo>
                    <a:pt x="18" y="65"/>
                    <a:pt x="7" y="66"/>
                    <a:pt x="4" y="63"/>
                  </a:cubicBezTo>
                  <a:cubicBezTo>
                    <a:pt x="1" y="58"/>
                    <a:pt x="0" y="47"/>
                    <a:pt x="3" y="42"/>
                  </a:cubicBezTo>
                  <a:cubicBezTo>
                    <a:pt x="19" y="17"/>
                    <a:pt x="46" y="9"/>
                    <a:pt x="73" y="3"/>
                  </a:cubicBezTo>
                  <a:cubicBezTo>
                    <a:pt x="88" y="0"/>
                    <a:pt x="105" y="1"/>
                    <a:pt x="122" y="2"/>
                  </a:cubicBezTo>
                  <a:cubicBezTo>
                    <a:pt x="126" y="2"/>
                    <a:pt x="130" y="6"/>
                    <a:pt x="135" y="8"/>
                  </a:cubicBezTo>
                  <a:cubicBezTo>
                    <a:pt x="135" y="10"/>
                    <a:pt x="134" y="12"/>
                    <a:pt x="134" y="14"/>
                  </a:cubicBezTo>
                  <a:close/>
                  <a:moveTo>
                    <a:pt x="7" y="55"/>
                  </a:moveTo>
                  <a:cubicBezTo>
                    <a:pt x="9" y="56"/>
                    <a:pt x="11" y="56"/>
                    <a:pt x="13" y="57"/>
                  </a:cubicBezTo>
                  <a:cubicBezTo>
                    <a:pt x="46" y="41"/>
                    <a:pt x="80" y="25"/>
                    <a:pt x="113" y="10"/>
                  </a:cubicBezTo>
                  <a:cubicBezTo>
                    <a:pt x="78" y="10"/>
                    <a:pt x="44" y="14"/>
                    <a:pt x="17" y="38"/>
                  </a:cubicBezTo>
                  <a:cubicBezTo>
                    <a:pt x="12" y="43"/>
                    <a:pt x="10" y="50"/>
                    <a:pt x="7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0" name="Freeform 191">
              <a:extLst>
                <a:ext uri="{FF2B5EF4-FFF2-40B4-BE49-F238E27FC236}">
                  <a16:creationId xmlns:a16="http://schemas.microsoft.com/office/drawing/2014/main" id="{4FC4825F-6192-4C3A-9CA0-9636D3BCD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876"/>
              <a:ext cx="112" cy="112"/>
            </a:xfrm>
            <a:custGeom>
              <a:avLst/>
              <a:gdLst>
                <a:gd name="T0" fmla="*/ 45 w 92"/>
                <a:gd name="T1" fmla="*/ 81 h 92"/>
                <a:gd name="T2" fmla="*/ 38 w 92"/>
                <a:gd name="T3" fmla="*/ 77 h 92"/>
                <a:gd name="T4" fmla="*/ 58 w 92"/>
                <a:gd name="T5" fmla="*/ 51 h 92"/>
                <a:gd name="T6" fmla="*/ 87 w 92"/>
                <a:gd name="T7" fmla="*/ 61 h 92"/>
                <a:gd name="T8" fmla="*/ 74 w 92"/>
                <a:gd name="T9" fmla="*/ 85 h 92"/>
                <a:gd name="T10" fmla="*/ 18 w 92"/>
                <a:gd name="T11" fmla="*/ 91 h 92"/>
                <a:gd name="T12" fmla="*/ 1 w 92"/>
                <a:gd name="T13" fmla="*/ 69 h 92"/>
                <a:gd name="T14" fmla="*/ 22 w 92"/>
                <a:gd name="T15" fmla="*/ 0 h 92"/>
                <a:gd name="T16" fmla="*/ 29 w 92"/>
                <a:gd name="T17" fmla="*/ 2 h 92"/>
                <a:gd name="T18" fmla="*/ 18 w 92"/>
                <a:gd name="T19" fmla="*/ 40 h 92"/>
                <a:gd name="T20" fmla="*/ 13 w 92"/>
                <a:gd name="T21" fmla="*/ 79 h 92"/>
                <a:gd name="T22" fmla="*/ 54 w 92"/>
                <a:gd name="T23" fmla="*/ 82 h 92"/>
                <a:gd name="T24" fmla="*/ 60 w 92"/>
                <a:gd name="T25" fmla="*/ 81 h 92"/>
                <a:gd name="T26" fmla="*/ 80 w 92"/>
                <a:gd name="T27" fmla="*/ 68 h 92"/>
                <a:gd name="T28" fmla="*/ 69 w 92"/>
                <a:gd name="T29" fmla="*/ 60 h 92"/>
                <a:gd name="T30" fmla="*/ 48 w 92"/>
                <a:gd name="T31" fmla="*/ 74 h 92"/>
                <a:gd name="T32" fmla="*/ 45 w 92"/>
                <a:gd name="T33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45" y="81"/>
                  </a:moveTo>
                  <a:cubicBezTo>
                    <a:pt x="41" y="79"/>
                    <a:pt x="39" y="78"/>
                    <a:pt x="38" y="77"/>
                  </a:cubicBezTo>
                  <a:cubicBezTo>
                    <a:pt x="32" y="59"/>
                    <a:pt x="47" y="56"/>
                    <a:pt x="58" y="51"/>
                  </a:cubicBezTo>
                  <a:cubicBezTo>
                    <a:pt x="70" y="45"/>
                    <a:pt x="82" y="49"/>
                    <a:pt x="87" y="61"/>
                  </a:cubicBezTo>
                  <a:cubicBezTo>
                    <a:pt x="92" y="72"/>
                    <a:pt x="87" y="83"/>
                    <a:pt x="74" y="85"/>
                  </a:cubicBezTo>
                  <a:cubicBezTo>
                    <a:pt x="55" y="88"/>
                    <a:pt x="36" y="92"/>
                    <a:pt x="18" y="91"/>
                  </a:cubicBezTo>
                  <a:cubicBezTo>
                    <a:pt x="11" y="90"/>
                    <a:pt x="0" y="75"/>
                    <a:pt x="1" y="69"/>
                  </a:cubicBezTo>
                  <a:cubicBezTo>
                    <a:pt x="6" y="45"/>
                    <a:pt x="14" y="23"/>
                    <a:pt x="22" y="0"/>
                  </a:cubicBezTo>
                  <a:cubicBezTo>
                    <a:pt x="24" y="1"/>
                    <a:pt x="27" y="2"/>
                    <a:pt x="29" y="2"/>
                  </a:cubicBezTo>
                  <a:cubicBezTo>
                    <a:pt x="25" y="15"/>
                    <a:pt x="20" y="27"/>
                    <a:pt x="18" y="40"/>
                  </a:cubicBezTo>
                  <a:cubicBezTo>
                    <a:pt x="15" y="53"/>
                    <a:pt x="14" y="66"/>
                    <a:pt x="13" y="79"/>
                  </a:cubicBezTo>
                  <a:cubicBezTo>
                    <a:pt x="27" y="80"/>
                    <a:pt x="40" y="81"/>
                    <a:pt x="54" y="82"/>
                  </a:cubicBezTo>
                  <a:cubicBezTo>
                    <a:pt x="56" y="82"/>
                    <a:pt x="58" y="82"/>
                    <a:pt x="60" y="81"/>
                  </a:cubicBezTo>
                  <a:cubicBezTo>
                    <a:pt x="67" y="76"/>
                    <a:pt x="73" y="72"/>
                    <a:pt x="80" y="68"/>
                  </a:cubicBezTo>
                  <a:cubicBezTo>
                    <a:pt x="76" y="65"/>
                    <a:pt x="73" y="60"/>
                    <a:pt x="69" y="60"/>
                  </a:cubicBezTo>
                  <a:cubicBezTo>
                    <a:pt x="58" y="58"/>
                    <a:pt x="48" y="60"/>
                    <a:pt x="48" y="74"/>
                  </a:cubicBezTo>
                  <a:cubicBezTo>
                    <a:pt x="47" y="76"/>
                    <a:pt x="46" y="78"/>
                    <a:pt x="45" y="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1" name="Freeform 192">
              <a:extLst>
                <a:ext uri="{FF2B5EF4-FFF2-40B4-BE49-F238E27FC236}">
                  <a16:creationId xmlns:a16="http://schemas.microsoft.com/office/drawing/2014/main" id="{7F6B62AC-15C3-45A4-83AC-50E47CDE3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2829"/>
              <a:ext cx="51" cy="86"/>
            </a:xfrm>
            <a:custGeom>
              <a:avLst/>
              <a:gdLst>
                <a:gd name="T0" fmla="*/ 9 w 42"/>
                <a:gd name="T1" fmla="*/ 64 h 70"/>
                <a:gd name="T2" fmla="*/ 29 w 42"/>
                <a:gd name="T3" fmla="*/ 50 h 70"/>
                <a:gd name="T4" fmla="*/ 0 w 42"/>
                <a:gd name="T5" fmla="*/ 12 h 70"/>
                <a:gd name="T6" fmla="*/ 28 w 42"/>
                <a:gd name="T7" fmla="*/ 12 h 70"/>
                <a:gd name="T8" fmla="*/ 41 w 42"/>
                <a:gd name="T9" fmla="*/ 51 h 70"/>
                <a:gd name="T10" fmla="*/ 28 w 42"/>
                <a:gd name="T11" fmla="*/ 68 h 70"/>
                <a:gd name="T12" fmla="*/ 9 w 42"/>
                <a:gd name="T13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0">
                  <a:moveTo>
                    <a:pt x="9" y="64"/>
                  </a:moveTo>
                  <a:cubicBezTo>
                    <a:pt x="18" y="58"/>
                    <a:pt x="28" y="55"/>
                    <a:pt x="29" y="50"/>
                  </a:cubicBezTo>
                  <a:cubicBezTo>
                    <a:pt x="34" y="31"/>
                    <a:pt x="22" y="17"/>
                    <a:pt x="0" y="12"/>
                  </a:cubicBezTo>
                  <a:cubicBezTo>
                    <a:pt x="11" y="2"/>
                    <a:pt x="21" y="0"/>
                    <a:pt x="28" y="12"/>
                  </a:cubicBezTo>
                  <a:cubicBezTo>
                    <a:pt x="36" y="23"/>
                    <a:pt x="39" y="37"/>
                    <a:pt x="41" y="51"/>
                  </a:cubicBezTo>
                  <a:cubicBezTo>
                    <a:pt x="42" y="56"/>
                    <a:pt x="34" y="66"/>
                    <a:pt x="28" y="68"/>
                  </a:cubicBezTo>
                  <a:cubicBezTo>
                    <a:pt x="23" y="70"/>
                    <a:pt x="15" y="66"/>
                    <a:pt x="9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2" name="Freeform 193">
              <a:extLst>
                <a:ext uri="{FF2B5EF4-FFF2-40B4-BE49-F238E27FC236}">
                  <a16:creationId xmlns:a16="http://schemas.microsoft.com/office/drawing/2014/main" id="{6D5E5EAA-C621-465F-A291-9BAC5478A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2793"/>
              <a:ext cx="48" cy="77"/>
            </a:xfrm>
            <a:custGeom>
              <a:avLst/>
              <a:gdLst>
                <a:gd name="T0" fmla="*/ 39 w 39"/>
                <a:gd name="T1" fmla="*/ 1 h 63"/>
                <a:gd name="T2" fmla="*/ 13 w 39"/>
                <a:gd name="T3" fmla="*/ 27 h 63"/>
                <a:gd name="T4" fmla="*/ 15 w 39"/>
                <a:gd name="T5" fmla="*/ 49 h 63"/>
                <a:gd name="T6" fmla="*/ 33 w 39"/>
                <a:gd name="T7" fmla="*/ 42 h 63"/>
                <a:gd name="T8" fmla="*/ 36 w 39"/>
                <a:gd name="T9" fmla="*/ 44 h 63"/>
                <a:gd name="T10" fmla="*/ 17 w 39"/>
                <a:gd name="T11" fmla="*/ 59 h 63"/>
                <a:gd name="T12" fmla="*/ 1 w 39"/>
                <a:gd name="T13" fmla="*/ 42 h 63"/>
                <a:gd name="T14" fmla="*/ 12 w 39"/>
                <a:gd name="T15" fmla="*/ 5 h 63"/>
                <a:gd name="T16" fmla="*/ 39 w 39"/>
                <a:gd name="T1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3">
                  <a:moveTo>
                    <a:pt x="39" y="1"/>
                  </a:moveTo>
                  <a:cubicBezTo>
                    <a:pt x="28" y="11"/>
                    <a:pt x="18" y="18"/>
                    <a:pt x="13" y="27"/>
                  </a:cubicBezTo>
                  <a:cubicBezTo>
                    <a:pt x="10" y="32"/>
                    <a:pt x="14" y="41"/>
                    <a:pt x="15" y="49"/>
                  </a:cubicBezTo>
                  <a:cubicBezTo>
                    <a:pt x="21" y="46"/>
                    <a:pt x="27" y="44"/>
                    <a:pt x="33" y="42"/>
                  </a:cubicBezTo>
                  <a:cubicBezTo>
                    <a:pt x="34" y="43"/>
                    <a:pt x="35" y="43"/>
                    <a:pt x="36" y="44"/>
                  </a:cubicBezTo>
                  <a:cubicBezTo>
                    <a:pt x="30" y="49"/>
                    <a:pt x="24" y="57"/>
                    <a:pt x="17" y="59"/>
                  </a:cubicBezTo>
                  <a:cubicBezTo>
                    <a:pt x="4" y="63"/>
                    <a:pt x="0" y="52"/>
                    <a:pt x="1" y="42"/>
                  </a:cubicBezTo>
                  <a:cubicBezTo>
                    <a:pt x="3" y="30"/>
                    <a:pt x="5" y="16"/>
                    <a:pt x="12" y="5"/>
                  </a:cubicBezTo>
                  <a:cubicBezTo>
                    <a:pt x="15" y="0"/>
                    <a:pt x="29" y="2"/>
                    <a:pt x="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3" name="Freeform 194">
              <a:extLst>
                <a:ext uri="{FF2B5EF4-FFF2-40B4-BE49-F238E27FC236}">
                  <a16:creationId xmlns:a16="http://schemas.microsoft.com/office/drawing/2014/main" id="{F7DB8CE1-7194-4675-842F-07F056589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012"/>
              <a:ext cx="132" cy="40"/>
            </a:xfrm>
            <a:custGeom>
              <a:avLst/>
              <a:gdLst>
                <a:gd name="T0" fmla="*/ 0 w 108"/>
                <a:gd name="T1" fmla="*/ 28 h 33"/>
                <a:gd name="T2" fmla="*/ 44 w 108"/>
                <a:gd name="T3" fmla="*/ 3 h 33"/>
                <a:gd name="T4" fmla="*/ 108 w 108"/>
                <a:gd name="T5" fmla="*/ 33 h 33"/>
                <a:gd name="T6" fmla="*/ 0 w 108"/>
                <a:gd name="T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33">
                  <a:moveTo>
                    <a:pt x="0" y="28"/>
                  </a:moveTo>
                  <a:cubicBezTo>
                    <a:pt x="7" y="13"/>
                    <a:pt x="25" y="0"/>
                    <a:pt x="44" y="3"/>
                  </a:cubicBezTo>
                  <a:cubicBezTo>
                    <a:pt x="66" y="7"/>
                    <a:pt x="91" y="6"/>
                    <a:pt x="108" y="33"/>
                  </a:cubicBezTo>
                  <a:cubicBezTo>
                    <a:pt x="57" y="8"/>
                    <a:pt x="43" y="6"/>
                    <a:pt x="0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4" name="Freeform 195">
              <a:extLst>
                <a:ext uri="{FF2B5EF4-FFF2-40B4-BE49-F238E27FC236}">
                  <a16:creationId xmlns:a16="http://schemas.microsoft.com/office/drawing/2014/main" id="{E62F99B7-535C-4CB1-A443-06009F98C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2" y="3401"/>
              <a:ext cx="95" cy="116"/>
            </a:xfrm>
            <a:custGeom>
              <a:avLst/>
              <a:gdLst>
                <a:gd name="T0" fmla="*/ 0 w 77"/>
                <a:gd name="T1" fmla="*/ 83 h 95"/>
                <a:gd name="T2" fmla="*/ 6 w 77"/>
                <a:gd name="T3" fmla="*/ 4 h 95"/>
                <a:gd name="T4" fmla="*/ 67 w 77"/>
                <a:gd name="T5" fmla="*/ 23 h 95"/>
                <a:gd name="T6" fmla="*/ 66 w 77"/>
                <a:gd name="T7" fmla="*/ 69 h 95"/>
                <a:gd name="T8" fmla="*/ 0 w 77"/>
                <a:gd name="T9" fmla="*/ 83 h 95"/>
                <a:gd name="T10" fmla="*/ 13 w 77"/>
                <a:gd name="T11" fmla="*/ 65 h 95"/>
                <a:gd name="T12" fmla="*/ 62 w 77"/>
                <a:gd name="T13" fmla="*/ 43 h 95"/>
                <a:gd name="T14" fmla="*/ 16 w 77"/>
                <a:gd name="T15" fmla="*/ 14 h 95"/>
                <a:gd name="T16" fmla="*/ 13 w 77"/>
                <a:gd name="T17" fmla="*/ 6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95">
                  <a:moveTo>
                    <a:pt x="0" y="83"/>
                  </a:moveTo>
                  <a:cubicBezTo>
                    <a:pt x="2" y="56"/>
                    <a:pt x="4" y="31"/>
                    <a:pt x="6" y="4"/>
                  </a:cubicBezTo>
                  <a:cubicBezTo>
                    <a:pt x="29" y="6"/>
                    <a:pt x="52" y="0"/>
                    <a:pt x="67" y="23"/>
                  </a:cubicBezTo>
                  <a:cubicBezTo>
                    <a:pt x="77" y="38"/>
                    <a:pt x="76" y="55"/>
                    <a:pt x="66" y="69"/>
                  </a:cubicBezTo>
                  <a:cubicBezTo>
                    <a:pt x="49" y="95"/>
                    <a:pt x="25" y="85"/>
                    <a:pt x="0" y="83"/>
                  </a:cubicBezTo>
                  <a:close/>
                  <a:moveTo>
                    <a:pt x="13" y="65"/>
                  </a:moveTo>
                  <a:cubicBezTo>
                    <a:pt x="51" y="68"/>
                    <a:pt x="62" y="63"/>
                    <a:pt x="62" y="43"/>
                  </a:cubicBezTo>
                  <a:cubicBezTo>
                    <a:pt x="62" y="21"/>
                    <a:pt x="48" y="12"/>
                    <a:pt x="16" y="14"/>
                  </a:cubicBezTo>
                  <a:cubicBezTo>
                    <a:pt x="15" y="30"/>
                    <a:pt x="14" y="47"/>
                    <a:pt x="13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5" name="Freeform 196">
              <a:extLst>
                <a:ext uri="{FF2B5EF4-FFF2-40B4-BE49-F238E27FC236}">
                  <a16:creationId xmlns:a16="http://schemas.microsoft.com/office/drawing/2014/main" id="{3201006C-8EC4-45B0-B905-9282C7693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5" y="3407"/>
              <a:ext cx="78" cy="108"/>
            </a:xfrm>
            <a:custGeom>
              <a:avLst/>
              <a:gdLst>
                <a:gd name="T0" fmla="*/ 5 w 63"/>
                <a:gd name="T1" fmla="*/ 88 h 88"/>
                <a:gd name="T2" fmla="*/ 0 w 63"/>
                <a:gd name="T3" fmla="*/ 0 h 88"/>
                <a:gd name="T4" fmla="*/ 49 w 63"/>
                <a:gd name="T5" fmla="*/ 12 h 88"/>
                <a:gd name="T6" fmla="*/ 50 w 63"/>
                <a:gd name="T7" fmla="*/ 38 h 88"/>
                <a:gd name="T8" fmla="*/ 61 w 63"/>
                <a:gd name="T9" fmla="*/ 66 h 88"/>
                <a:gd name="T10" fmla="*/ 36 w 63"/>
                <a:gd name="T11" fmla="*/ 83 h 88"/>
                <a:gd name="T12" fmla="*/ 5 w 63"/>
                <a:gd name="T13" fmla="*/ 88 h 88"/>
                <a:gd name="T14" fmla="*/ 17 w 63"/>
                <a:gd name="T15" fmla="*/ 76 h 88"/>
                <a:gd name="T16" fmla="*/ 51 w 63"/>
                <a:gd name="T17" fmla="*/ 57 h 88"/>
                <a:gd name="T18" fmla="*/ 27 w 63"/>
                <a:gd name="T19" fmla="*/ 44 h 88"/>
                <a:gd name="T20" fmla="*/ 17 w 63"/>
                <a:gd name="T21" fmla="*/ 76 h 88"/>
                <a:gd name="T22" fmla="*/ 9 w 63"/>
                <a:gd name="T23" fmla="*/ 33 h 88"/>
                <a:gd name="T24" fmla="*/ 15 w 63"/>
                <a:gd name="T25" fmla="*/ 38 h 88"/>
                <a:gd name="T26" fmla="*/ 44 w 63"/>
                <a:gd name="T27" fmla="*/ 21 h 88"/>
                <a:gd name="T28" fmla="*/ 22 w 63"/>
                <a:gd name="T29" fmla="*/ 9 h 88"/>
                <a:gd name="T30" fmla="*/ 9 w 63"/>
                <a:gd name="T31" fmla="*/ 3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88">
                  <a:moveTo>
                    <a:pt x="5" y="88"/>
                  </a:moveTo>
                  <a:cubicBezTo>
                    <a:pt x="3" y="58"/>
                    <a:pt x="2" y="32"/>
                    <a:pt x="0" y="0"/>
                  </a:cubicBezTo>
                  <a:cubicBezTo>
                    <a:pt x="18" y="4"/>
                    <a:pt x="35" y="6"/>
                    <a:pt x="49" y="12"/>
                  </a:cubicBezTo>
                  <a:cubicBezTo>
                    <a:pt x="53" y="13"/>
                    <a:pt x="50" y="30"/>
                    <a:pt x="50" y="38"/>
                  </a:cubicBezTo>
                  <a:cubicBezTo>
                    <a:pt x="54" y="47"/>
                    <a:pt x="63" y="58"/>
                    <a:pt x="61" y="66"/>
                  </a:cubicBezTo>
                  <a:cubicBezTo>
                    <a:pt x="58" y="73"/>
                    <a:pt x="46" y="79"/>
                    <a:pt x="36" y="83"/>
                  </a:cubicBezTo>
                  <a:cubicBezTo>
                    <a:pt x="27" y="87"/>
                    <a:pt x="17" y="86"/>
                    <a:pt x="5" y="88"/>
                  </a:cubicBezTo>
                  <a:close/>
                  <a:moveTo>
                    <a:pt x="17" y="76"/>
                  </a:moveTo>
                  <a:cubicBezTo>
                    <a:pt x="30" y="68"/>
                    <a:pt x="40" y="62"/>
                    <a:pt x="51" y="57"/>
                  </a:cubicBezTo>
                  <a:cubicBezTo>
                    <a:pt x="43" y="52"/>
                    <a:pt x="35" y="44"/>
                    <a:pt x="27" y="44"/>
                  </a:cubicBezTo>
                  <a:cubicBezTo>
                    <a:pt x="10" y="43"/>
                    <a:pt x="12" y="56"/>
                    <a:pt x="17" y="76"/>
                  </a:cubicBezTo>
                  <a:close/>
                  <a:moveTo>
                    <a:pt x="9" y="33"/>
                  </a:moveTo>
                  <a:cubicBezTo>
                    <a:pt x="11" y="35"/>
                    <a:pt x="13" y="36"/>
                    <a:pt x="15" y="38"/>
                  </a:cubicBezTo>
                  <a:cubicBezTo>
                    <a:pt x="24" y="29"/>
                    <a:pt x="46" y="45"/>
                    <a:pt x="44" y="21"/>
                  </a:cubicBezTo>
                  <a:cubicBezTo>
                    <a:pt x="44" y="16"/>
                    <a:pt x="30" y="13"/>
                    <a:pt x="22" y="9"/>
                  </a:cubicBezTo>
                  <a:cubicBezTo>
                    <a:pt x="17" y="17"/>
                    <a:pt x="13" y="25"/>
                    <a:pt x="9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6" name="Freeform 197">
              <a:extLst>
                <a:ext uri="{FF2B5EF4-FFF2-40B4-BE49-F238E27FC236}">
                  <a16:creationId xmlns:a16="http://schemas.microsoft.com/office/drawing/2014/main" id="{201E05B3-8100-41CB-B8A9-EB6F43549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0" y="3400"/>
              <a:ext cx="79" cy="105"/>
            </a:xfrm>
            <a:custGeom>
              <a:avLst/>
              <a:gdLst>
                <a:gd name="T0" fmla="*/ 0 w 64"/>
                <a:gd name="T1" fmla="*/ 85 h 86"/>
                <a:gd name="T2" fmla="*/ 0 w 64"/>
                <a:gd name="T3" fmla="*/ 0 h 86"/>
                <a:gd name="T4" fmla="*/ 45 w 64"/>
                <a:gd name="T5" fmla="*/ 12 h 86"/>
                <a:gd name="T6" fmla="*/ 46 w 64"/>
                <a:gd name="T7" fmla="*/ 52 h 86"/>
                <a:gd name="T8" fmla="*/ 64 w 64"/>
                <a:gd name="T9" fmla="*/ 84 h 86"/>
                <a:gd name="T10" fmla="*/ 16 w 64"/>
                <a:gd name="T11" fmla="*/ 50 h 86"/>
                <a:gd name="T12" fmla="*/ 0 w 64"/>
                <a:gd name="T13" fmla="*/ 85 h 86"/>
                <a:gd name="T14" fmla="*/ 11 w 64"/>
                <a:gd name="T15" fmla="*/ 43 h 86"/>
                <a:gd name="T16" fmla="*/ 42 w 64"/>
                <a:gd name="T17" fmla="*/ 31 h 86"/>
                <a:gd name="T18" fmla="*/ 40 w 64"/>
                <a:gd name="T19" fmla="*/ 15 h 86"/>
                <a:gd name="T20" fmla="*/ 11 w 64"/>
                <a:gd name="T21" fmla="*/ 6 h 86"/>
                <a:gd name="T22" fmla="*/ 11 w 64"/>
                <a:gd name="T2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86">
                  <a:moveTo>
                    <a:pt x="0" y="85"/>
                  </a:moveTo>
                  <a:cubicBezTo>
                    <a:pt x="0" y="57"/>
                    <a:pt x="0" y="31"/>
                    <a:pt x="0" y="0"/>
                  </a:cubicBezTo>
                  <a:cubicBezTo>
                    <a:pt x="17" y="4"/>
                    <a:pt x="34" y="4"/>
                    <a:pt x="45" y="12"/>
                  </a:cubicBezTo>
                  <a:cubicBezTo>
                    <a:pt x="51" y="16"/>
                    <a:pt x="46" y="35"/>
                    <a:pt x="46" y="52"/>
                  </a:cubicBezTo>
                  <a:cubicBezTo>
                    <a:pt x="50" y="59"/>
                    <a:pt x="56" y="70"/>
                    <a:pt x="64" y="84"/>
                  </a:cubicBezTo>
                  <a:cubicBezTo>
                    <a:pt x="36" y="86"/>
                    <a:pt x="45" y="40"/>
                    <a:pt x="16" y="50"/>
                  </a:cubicBezTo>
                  <a:cubicBezTo>
                    <a:pt x="7" y="60"/>
                    <a:pt x="23" y="80"/>
                    <a:pt x="0" y="85"/>
                  </a:cubicBezTo>
                  <a:close/>
                  <a:moveTo>
                    <a:pt x="11" y="43"/>
                  </a:moveTo>
                  <a:cubicBezTo>
                    <a:pt x="24" y="38"/>
                    <a:pt x="34" y="36"/>
                    <a:pt x="42" y="31"/>
                  </a:cubicBezTo>
                  <a:cubicBezTo>
                    <a:pt x="44" y="29"/>
                    <a:pt x="43" y="16"/>
                    <a:pt x="40" y="15"/>
                  </a:cubicBezTo>
                  <a:cubicBezTo>
                    <a:pt x="32" y="11"/>
                    <a:pt x="22" y="9"/>
                    <a:pt x="11" y="6"/>
                  </a:cubicBezTo>
                  <a:cubicBezTo>
                    <a:pt x="11" y="19"/>
                    <a:pt x="11" y="28"/>
                    <a:pt x="11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7" name="Freeform 198">
              <a:extLst>
                <a:ext uri="{FF2B5EF4-FFF2-40B4-BE49-F238E27FC236}">
                  <a16:creationId xmlns:a16="http://schemas.microsoft.com/office/drawing/2014/main" id="{4AAE3B32-692B-41BA-B82F-B6EEB3B88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3" y="3415"/>
              <a:ext cx="87" cy="113"/>
            </a:xfrm>
            <a:custGeom>
              <a:avLst/>
              <a:gdLst>
                <a:gd name="T0" fmla="*/ 45 w 71"/>
                <a:gd name="T1" fmla="*/ 0 h 92"/>
                <a:gd name="T2" fmla="*/ 71 w 71"/>
                <a:gd name="T3" fmla="*/ 92 h 92"/>
                <a:gd name="T4" fmla="*/ 1 w 71"/>
                <a:gd name="T5" fmla="*/ 86 h 92"/>
                <a:gd name="T6" fmla="*/ 0 w 71"/>
                <a:gd name="T7" fmla="*/ 80 h 92"/>
                <a:gd name="T8" fmla="*/ 45 w 71"/>
                <a:gd name="T9" fmla="*/ 0 h 92"/>
                <a:gd name="T10" fmla="*/ 24 w 71"/>
                <a:gd name="T11" fmla="*/ 60 h 92"/>
                <a:gd name="T12" fmla="*/ 56 w 71"/>
                <a:gd name="T13" fmla="*/ 63 h 92"/>
                <a:gd name="T14" fmla="*/ 46 w 71"/>
                <a:gd name="T15" fmla="*/ 16 h 92"/>
                <a:gd name="T16" fmla="*/ 24 w 71"/>
                <a:gd name="T17" fmla="*/ 6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92">
                  <a:moveTo>
                    <a:pt x="45" y="0"/>
                  </a:moveTo>
                  <a:cubicBezTo>
                    <a:pt x="64" y="31"/>
                    <a:pt x="63" y="62"/>
                    <a:pt x="71" y="92"/>
                  </a:cubicBezTo>
                  <a:cubicBezTo>
                    <a:pt x="50" y="64"/>
                    <a:pt x="26" y="69"/>
                    <a:pt x="1" y="86"/>
                  </a:cubicBezTo>
                  <a:cubicBezTo>
                    <a:pt x="1" y="84"/>
                    <a:pt x="0" y="82"/>
                    <a:pt x="0" y="80"/>
                  </a:cubicBezTo>
                  <a:cubicBezTo>
                    <a:pt x="14" y="55"/>
                    <a:pt x="28" y="30"/>
                    <a:pt x="45" y="0"/>
                  </a:cubicBezTo>
                  <a:close/>
                  <a:moveTo>
                    <a:pt x="24" y="60"/>
                  </a:moveTo>
                  <a:cubicBezTo>
                    <a:pt x="36" y="61"/>
                    <a:pt x="45" y="62"/>
                    <a:pt x="56" y="63"/>
                  </a:cubicBezTo>
                  <a:cubicBezTo>
                    <a:pt x="52" y="47"/>
                    <a:pt x="50" y="34"/>
                    <a:pt x="46" y="16"/>
                  </a:cubicBezTo>
                  <a:cubicBezTo>
                    <a:pt x="37" y="33"/>
                    <a:pt x="31" y="45"/>
                    <a:pt x="24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8" name="Freeform 199">
              <a:extLst>
                <a:ext uri="{FF2B5EF4-FFF2-40B4-BE49-F238E27FC236}">
                  <a16:creationId xmlns:a16="http://schemas.microsoft.com/office/drawing/2014/main" id="{D9AF7D0C-781D-4129-B920-C0B8F6BFC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6" y="3418"/>
              <a:ext cx="88" cy="115"/>
            </a:xfrm>
            <a:custGeom>
              <a:avLst/>
              <a:gdLst>
                <a:gd name="T0" fmla="*/ 70 w 72"/>
                <a:gd name="T1" fmla="*/ 80 h 94"/>
                <a:gd name="T2" fmla="*/ 4 w 72"/>
                <a:gd name="T3" fmla="*/ 94 h 94"/>
                <a:gd name="T4" fmla="*/ 0 w 72"/>
                <a:gd name="T5" fmla="*/ 87 h 94"/>
                <a:gd name="T6" fmla="*/ 19 w 72"/>
                <a:gd name="T7" fmla="*/ 1 h 94"/>
                <a:gd name="T8" fmla="*/ 26 w 72"/>
                <a:gd name="T9" fmla="*/ 0 h 94"/>
                <a:gd name="T10" fmla="*/ 72 w 72"/>
                <a:gd name="T11" fmla="*/ 75 h 94"/>
                <a:gd name="T12" fmla="*/ 70 w 72"/>
                <a:gd name="T13" fmla="*/ 80 h 94"/>
                <a:gd name="T14" fmla="*/ 28 w 72"/>
                <a:gd name="T15" fmla="*/ 17 h 94"/>
                <a:gd name="T16" fmla="*/ 23 w 72"/>
                <a:gd name="T17" fmla="*/ 18 h 94"/>
                <a:gd name="T18" fmla="*/ 17 w 72"/>
                <a:gd name="T19" fmla="*/ 60 h 94"/>
                <a:gd name="T20" fmla="*/ 48 w 72"/>
                <a:gd name="T21" fmla="*/ 55 h 94"/>
                <a:gd name="T22" fmla="*/ 28 w 72"/>
                <a:gd name="T23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94">
                  <a:moveTo>
                    <a:pt x="70" y="80"/>
                  </a:moveTo>
                  <a:cubicBezTo>
                    <a:pt x="45" y="66"/>
                    <a:pt x="21" y="60"/>
                    <a:pt x="4" y="94"/>
                  </a:cubicBezTo>
                  <a:cubicBezTo>
                    <a:pt x="3" y="92"/>
                    <a:pt x="1" y="89"/>
                    <a:pt x="0" y="87"/>
                  </a:cubicBezTo>
                  <a:cubicBezTo>
                    <a:pt x="6" y="59"/>
                    <a:pt x="13" y="30"/>
                    <a:pt x="19" y="1"/>
                  </a:cubicBezTo>
                  <a:cubicBezTo>
                    <a:pt x="22" y="1"/>
                    <a:pt x="24" y="0"/>
                    <a:pt x="26" y="0"/>
                  </a:cubicBezTo>
                  <a:cubicBezTo>
                    <a:pt x="42" y="25"/>
                    <a:pt x="57" y="50"/>
                    <a:pt x="72" y="75"/>
                  </a:cubicBezTo>
                  <a:cubicBezTo>
                    <a:pt x="71" y="76"/>
                    <a:pt x="71" y="78"/>
                    <a:pt x="70" y="80"/>
                  </a:cubicBezTo>
                  <a:close/>
                  <a:moveTo>
                    <a:pt x="28" y="17"/>
                  </a:moveTo>
                  <a:cubicBezTo>
                    <a:pt x="26" y="17"/>
                    <a:pt x="24" y="17"/>
                    <a:pt x="23" y="18"/>
                  </a:cubicBezTo>
                  <a:cubicBezTo>
                    <a:pt x="21" y="31"/>
                    <a:pt x="19" y="44"/>
                    <a:pt x="17" y="60"/>
                  </a:cubicBezTo>
                  <a:cubicBezTo>
                    <a:pt x="29" y="58"/>
                    <a:pt x="37" y="57"/>
                    <a:pt x="48" y="55"/>
                  </a:cubicBezTo>
                  <a:cubicBezTo>
                    <a:pt x="40" y="41"/>
                    <a:pt x="34" y="29"/>
                    <a:pt x="28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9" name="Freeform 200">
              <a:extLst>
                <a:ext uri="{FF2B5EF4-FFF2-40B4-BE49-F238E27FC236}">
                  <a16:creationId xmlns:a16="http://schemas.microsoft.com/office/drawing/2014/main" id="{FF078E9B-88CD-4229-BD9F-EDFAE7E278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9" y="3395"/>
              <a:ext cx="78" cy="110"/>
            </a:xfrm>
            <a:custGeom>
              <a:avLst/>
              <a:gdLst>
                <a:gd name="T0" fmla="*/ 64 w 64"/>
                <a:gd name="T1" fmla="*/ 88 h 90"/>
                <a:gd name="T2" fmla="*/ 14 w 64"/>
                <a:gd name="T3" fmla="*/ 56 h 90"/>
                <a:gd name="T4" fmla="*/ 13 w 64"/>
                <a:gd name="T5" fmla="*/ 78 h 90"/>
                <a:gd name="T6" fmla="*/ 7 w 64"/>
                <a:gd name="T7" fmla="*/ 88 h 90"/>
                <a:gd name="T8" fmla="*/ 1 w 64"/>
                <a:gd name="T9" fmla="*/ 79 h 90"/>
                <a:gd name="T10" fmla="*/ 0 w 64"/>
                <a:gd name="T11" fmla="*/ 8 h 90"/>
                <a:gd name="T12" fmla="*/ 49 w 64"/>
                <a:gd name="T13" fmla="*/ 18 h 90"/>
                <a:gd name="T14" fmla="*/ 44 w 64"/>
                <a:gd name="T15" fmla="*/ 50 h 90"/>
                <a:gd name="T16" fmla="*/ 64 w 64"/>
                <a:gd name="T17" fmla="*/ 88 h 90"/>
                <a:gd name="T18" fmla="*/ 14 w 64"/>
                <a:gd name="T19" fmla="*/ 8 h 90"/>
                <a:gd name="T20" fmla="*/ 14 w 64"/>
                <a:gd name="T21" fmla="*/ 46 h 90"/>
                <a:gd name="T22" fmla="*/ 42 w 64"/>
                <a:gd name="T23" fmla="*/ 35 h 90"/>
                <a:gd name="T24" fmla="*/ 42 w 64"/>
                <a:gd name="T25" fmla="*/ 20 h 90"/>
                <a:gd name="T26" fmla="*/ 14 w 64"/>
                <a:gd name="T27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0">
                  <a:moveTo>
                    <a:pt x="64" y="88"/>
                  </a:moveTo>
                  <a:cubicBezTo>
                    <a:pt x="37" y="90"/>
                    <a:pt x="46" y="44"/>
                    <a:pt x="14" y="56"/>
                  </a:cubicBezTo>
                  <a:cubicBezTo>
                    <a:pt x="14" y="63"/>
                    <a:pt x="14" y="70"/>
                    <a:pt x="13" y="78"/>
                  </a:cubicBezTo>
                  <a:cubicBezTo>
                    <a:pt x="13" y="82"/>
                    <a:pt x="9" y="85"/>
                    <a:pt x="7" y="88"/>
                  </a:cubicBezTo>
                  <a:cubicBezTo>
                    <a:pt x="5" y="85"/>
                    <a:pt x="1" y="82"/>
                    <a:pt x="1" y="79"/>
                  </a:cubicBezTo>
                  <a:cubicBezTo>
                    <a:pt x="0" y="56"/>
                    <a:pt x="0" y="33"/>
                    <a:pt x="0" y="8"/>
                  </a:cubicBezTo>
                  <a:cubicBezTo>
                    <a:pt x="19" y="8"/>
                    <a:pt x="38" y="0"/>
                    <a:pt x="49" y="18"/>
                  </a:cubicBezTo>
                  <a:cubicBezTo>
                    <a:pt x="53" y="26"/>
                    <a:pt x="49" y="40"/>
                    <a:pt x="44" y="50"/>
                  </a:cubicBezTo>
                  <a:cubicBezTo>
                    <a:pt x="50" y="62"/>
                    <a:pt x="57" y="74"/>
                    <a:pt x="64" y="88"/>
                  </a:cubicBezTo>
                  <a:close/>
                  <a:moveTo>
                    <a:pt x="14" y="8"/>
                  </a:moveTo>
                  <a:cubicBezTo>
                    <a:pt x="14" y="24"/>
                    <a:pt x="14" y="33"/>
                    <a:pt x="14" y="46"/>
                  </a:cubicBezTo>
                  <a:cubicBezTo>
                    <a:pt x="26" y="42"/>
                    <a:pt x="35" y="40"/>
                    <a:pt x="42" y="35"/>
                  </a:cubicBezTo>
                  <a:cubicBezTo>
                    <a:pt x="45" y="33"/>
                    <a:pt x="45" y="22"/>
                    <a:pt x="42" y="20"/>
                  </a:cubicBezTo>
                  <a:cubicBezTo>
                    <a:pt x="35" y="15"/>
                    <a:pt x="26" y="13"/>
                    <a:pt x="14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0" name="Freeform 201">
              <a:extLst>
                <a:ext uri="{FF2B5EF4-FFF2-40B4-BE49-F238E27FC236}">
                  <a16:creationId xmlns:a16="http://schemas.microsoft.com/office/drawing/2014/main" id="{023A9B17-AACA-456D-9BEE-662B4B1AC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3407"/>
              <a:ext cx="73" cy="100"/>
            </a:xfrm>
            <a:custGeom>
              <a:avLst/>
              <a:gdLst>
                <a:gd name="T0" fmla="*/ 9 w 60"/>
                <a:gd name="T1" fmla="*/ 0 h 82"/>
                <a:gd name="T2" fmla="*/ 10 w 60"/>
                <a:gd name="T3" fmla="*/ 26 h 82"/>
                <a:gd name="T4" fmla="*/ 31 w 60"/>
                <a:gd name="T5" fmla="*/ 67 h 82"/>
                <a:gd name="T6" fmla="*/ 54 w 60"/>
                <a:gd name="T7" fmla="*/ 25 h 82"/>
                <a:gd name="T8" fmla="*/ 54 w 60"/>
                <a:gd name="T9" fmla="*/ 0 h 82"/>
                <a:gd name="T10" fmla="*/ 59 w 60"/>
                <a:gd name="T11" fmla="*/ 0 h 82"/>
                <a:gd name="T12" fmla="*/ 57 w 60"/>
                <a:gd name="T13" fmla="*/ 71 h 82"/>
                <a:gd name="T14" fmla="*/ 26 w 60"/>
                <a:gd name="T15" fmla="*/ 81 h 82"/>
                <a:gd name="T16" fmla="*/ 3 w 60"/>
                <a:gd name="T17" fmla="*/ 64 h 82"/>
                <a:gd name="T18" fmla="*/ 2 w 60"/>
                <a:gd name="T19" fmla="*/ 0 h 82"/>
                <a:gd name="T20" fmla="*/ 9 w 60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82">
                  <a:moveTo>
                    <a:pt x="9" y="0"/>
                  </a:moveTo>
                  <a:cubicBezTo>
                    <a:pt x="9" y="8"/>
                    <a:pt x="10" y="17"/>
                    <a:pt x="10" y="26"/>
                  </a:cubicBezTo>
                  <a:cubicBezTo>
                    <a:pt x="10" y="59"/>
                    <a:pt x="14" y="67"/>
                    <a:pt x="31" y="67"/>
                  </a:cubicBezTo>
                  <a:cubicBezTo>
                    <a:pt x="49" y="68"/>
                    <a:pt x="54" y="58"/>
                    <a:pt x="54" y="25"/>
                  </a:cubicBezTo>
                  <a:cubicBezTo>
                    <a:pt x="54" y="17"/>
                    <a:pt x="54" y="9"/>
                    <a:pt x="54" y="0"/>
                  </a:cubicBezTo>
                  <a:cubicBezTo>
                    <a:pt x="56" y="0"/>
                    <a:pt x="57" y="0"/>
                    <a:pt x="59" y="0"/>
                  </a:cubicBezTo>
                  <a:cubicBezTo>
                    <a:pt x="58" y="24"/>
                    <a:pt x="60" y="48"/>
                    <a:pt x="57" y="71"/>
                  </a:cubicBezTo>
                  <a:cubicBezTo>
                    <a:pt x="56" y="76"/>
                    <a:pt x="36" y="82"/>
                    <a:pt x="26" y="81"/>
                  </a:cubicBezTo>
                  <a:cubicBezTo>
                    <a:pt x="18" y="80"/>
                    <a:pt x="4" y="71"/>
                    <a:pt x="3" y="64"/>
                  </a:cubicBezTo>
                  <a:cubicBezTo>
                    <a:pt x="0" y="43"/>
                    <a:pt x="2" y="21"/>
                    <a:pt x="2" y="0"/>
                  </a:cubicBezTo>
                  <a:cubicBezTo>
                    <a:pt x="4" y="0"/>
                    <a:pt x="7" y="0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1" name="Freeform 202">
              <a:extLst>
                <a:ext uri="{FF2B5EF4-FFF2-40B4-BE49-F238E27FC236}">
                  <a16:creationId xmlns:a16="http://schemas.microsoft.com/office/drawing/2014/main" id="{DFFB7F06-F95E-46E7-8B29-873807E0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3403"/>
              <a:ext cx="13" cy="99"/>
            </a:xfrm>
            <a:custGeom>
              <a:avLst/>
              <a:gdLst>
                <a:gd name="T0" fmla="*/ 0 w 10"/>
                <a:gd name="T1" fmla="*/ 81 h 81"/>
                <a:gd name="T2" fmla="*/ 4 w 10"/>
                <a:gd name="T3" fmla="*/ 0 h 81"/>
                <a:gd name="T4" fmla="*/ 10 w 10"/>
                <a:gd name="T5" fmla="*/ 0 h 81"/>
                <a:gd name="T6" fmla="*/ 10 w 10"/>
                <a:gd name="T7" fmla="*/ 81 h 81"/>
                <a:gd name="T8" fmla="*/ 0 w 1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1">
                  <a:moveTo>
                    <a:pt x="0" y="81"/>
                  </a:moveTo>
                  <a:cubicBezTo>
                    <a:pt x="2" y="54"/>
                    <a:pt x="3" y="27"/>
                    <a:pt x="4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0" y="27"/>
                    <a:pt x="10" y="54"/>
                    <a:pt x="10" y="81"/>
                  </a:cubicBezTo>
                  <a:cubicBezTo>
                    <a:pt x="6" y="81"/>
                    <a:pt x="3" y="81"/>
                    <a:pt x="0" y="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2" name="Freeform 203">
              <a:extLst>
                <a:ext uri="{FF2B5EF4-FFF2-40B4-BE49-F238E27FC236}">
                  <a16:creationId xmlns:a16="http://schemas.microsoft.com/office/drawing/2014/main" id="{B303AB51-FBD6-43F8-8ED6-CA5FA694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1512"/>
              <a:ext cx="276" cy="79"/>
            </a:xfrm>
            <a:custGeom>
              <a:avLst/>
              <a:gdLst>
                <a:gd name="T0" fmla="*/ 14 w 225"/>
                <a:gd name="T1" fmla="*/ 0 h 65"/>
                <a:gd name="T2" fmla="*/ 32 w 225"/>
                <a:gd name="T3" fmla="*/ 13 h 65"/>
                <a:gd name="T4" fmla="*/ 56 w 225"/>
                <a:gd name="T5" fmla="*/ 33 h 65"/>
                <a:gd name="T6" fmla="*/ 178 w 225"/>
                <a:gd name="T7" fmla="*/ 32 h 65"/>
                <a:gd name="T8" fmla="*/ 202 w 225"/>
                <a:gd name="T9" fmla="*/ 16 h 65"/>
                <a:gd name="T10" fmla="*/ 217 w 225"/>
                <a:gd name="T11" fmla="*/ 3 h 65"/>
                <a:gd name="T12" fmla="*/ 225 w 225"/>
                <a:gd name="T13" fmla="*/ 8 h 65"/>
                <a:gd name="T14" fmla="*/ 209 w 225"/>
                <a:gd name="T15" fmla="*/ 51 h 65"/>
                <a:gd name="T16" fmla="*/ 199 w 225"/>
                <a:gd name="T17" fmla="*/ 55 h 65"/>
                <a:gd name="T18" fmla="*/ 54 w 225"/>
                <a:gd name="T19" fmla="*/ 64 h 65"/>
                <a:gd name="T20" fmla="*/ 14 w 225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65">
                  <a:moveTo>
                    <a:pt x="14" y="0"/>
                  </a:moveTo>
                  <a:cubicBezTo>
                    <a:pt x="22" y="5"/>
                    <a:pt x="32" y="9"/>
                    <a:pt x="32" y="13"/>
                  </a:cubicBezTo>
                  <a:cubicBezTo>
                    <a:pt x="34" y="29"/>
                    <a:pt x="45" y="30"/>
                    <a:pt x="56" y="33"/>
                  </a:cubicBezTo>
                  <a:cubicBezTo>
                    <a:pt x="97" y="42"/>
                    <a:pt x="138" y="40"/>
                    <a:pt x="178" y="32"/>
                  </a:cubicBezTo>
                  <a:cubicBezTo>
                    <a:pt x="187" y="30"/>
                    <a:pt x="194" y="22"/>
                    <a:pt x="202" y="16"/>
                  </a:cubicBezTo>
                  <a:cubicBezTo>
                    <a:pt x="207" y="12"/>
                    <a:pt x="212" y="8"/>
                    <a:pt x="217" y="3"/>
                  </a:cubicBezTo>
                  <a:cubicBezTo>
                    <a:pt x="220" y="5"/>
                    <a:pt x="222" y="7"/>
                    <a:pt x="225" y="8"/>
                  </a:cubicBezTo>
                  <a:cubicBezTo>
                    <a:pt x="220" y="23"/>
                    <a:pt x="215" y="37"/>
                    <a:pt x="209" y="51"/>
                  </a:cubicBezTo>
                  <a:cubicBezTo>
                    <a:pt x="208" y="53"/>
                    <a:pt x="202" y="55"/>
                    <a:pt x="199" y="55"/>
                  </a:cubicBezTo>
                  <a:cubicBezTo>
                    <a:pt x="150" y="58"/>
                    <a:pt x="102" y="62"/>
                    <a:pt x="54" y="64"/>
                  </a:cubicBezTo>
                  <a:cubicBezTo>
                    <a:pt x="12" y="65"/>
                    <a:pt x="0" y="47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3" name="Freeform 204">
              <a:extLst>
                <a:ext uri="{FF2B5EF4-FFF2-40B4-BE49-F238E27FC236}">
                  <a16:creationId xmlns:a16="http://schemas.microsoft.com/office/drawing/2014/main" id="{449C478C-F2AA-4047-97FF-FF5854BA8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4" y="1365"/>
              <a:ext cx="195" cy="54"/>
            </a:xfrm>
            <a:custGeom>
              <a:avLst/>
              <a:gdLst>
                <a:gd name="T0" fmla="*/ 0 w 159"/>
                <a:gd name="T1" fmla="*/ 6 h 44"/>
                <a:gd name="T2" fmla="*/ 155 w 159"/>
                <a:gd name="T3" fmla="*/ 0 h 44"/>
                <a:gd name="T4" fmla="*/ 159 w 159"/>
                <a:gd name="T5" fmla="*/ 5 h 44"/>
                <a:gd name="T6" fmla="*/ 142 w 159"/>
                <a:gd name="T7" fmla="*/ 24 h 44"/>
                <a:gd name="T8" fmla="*/ 16 w 159"/>
                <a:gd name="T9" fmla="*/ 30 h 44"/>
                <a:gd name="T10" fmla="*/ 0 w 159"/>
                <a:gd name="T1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44">
                  <a:moveTo>
                    <a:pt x="0" y="6"/>
                  </a:moveTo>
                  <a:cubicBezTo>
                    <a:pt x="55" y="4"/>
                    <a:pt x="105" y="2"/>
                    <a:pt x="155" y="0"/>
                  </a:cubicBezTo>
                  <a:cubicBezTo>
                    <a:pt x="156" y="2"/>
                    <a:pt x="158" y="4"/>
                    <a:pt x="159" y="5"/>
                  </a:cubicBezTo>
                  <a:cubicBezTo>
                    <a:pt x="154" y="12"/>
                    <a:pt x="149" y="21"/>
                    <a:pt x="142" y="24"/>
                  </a:cubicBezTo>
                  <a:cubicBezTo>
                    <a:pt x="101" y="44"/>
                    <a:pt x="58" y="39"/>
                    <a:pt x="16" y="30"/>
                  </a:cubicBezTo>
                  <a:cubicBezTo>
                    <a:pt x="10" y="29"/>
                    <a:pt x="6" y="15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72" name="Freeform 206">
            <a:extLst>
              <a:ext uri="{FF2B5EF4-FFF2-40B4-BE49-F238E27FC236}">
                <a16:creationId xmlns:a16="http://schemas.microsoft.com/office/drawing/2014/main" id="{0E9EC717-2540-4576-8679-D217901FDE39}"/>
              </a:ext>
            </a:extLst>
          </p:cNvPr>
          <p:cNvSpPr>
            <a:spLocks/>
          </p:cNvSpPr>
          <p:nvPr/>
        </p:nvSpPr>
        <p:spPr bwMode="auto">
          <a:xfrm>
            <a:off x="8015288" y="2366963"/>
            <a:ext cx="303212" cy="92075"/>
          </a:xfrm>
          <a:custGeom>
            <a:avLst/>
            <a:gdLst>
              <a:gd name="T0" fmla="*/ 80 w 156"/>
              <a:gd name="T1" fmla="*/ 32 h 48"/>
              <a:gd name="T2" fmla="*/ 148 w 156"/>
              <a:gd name="T3" fmla="*/ 12 h 48"/>
              <a:gd name="T4" fmla="*/ 155 w 156"/>
              <a:gd name="T5" fmla="*/ 24 h 48"/>
              <a:gd name="T6" fmla="*/ 143 w 156"/>
              <a:gd name="T7" fmla="*/ 38 h 48"/>
              <a:gd name="T8" fmla="*/ 68 w 156"/>
              <a:gd name="T9" fmla="*/ 47 h 48"/>
              <a:gd name="T10" fmla="*/ 25 w 156"/>
              <a:gd name="T11" fmla="*/ 41 h 48"/>
              <a:gd name="T12" fmla="*/ 4 w 156"/>
              <a:gd name="T13" fmla="*/ 23 h 48"/>
              <a:gd name="T14" fmla="*/ 34 w 156"/>
              <a:gd name="T15" fmla="*/ 4 h 48"/>
              <a:gd name="T16" fmla="*/ 68 w 156"/>
              <a:gd name="T17" fmla="*/ 22 h 48"/>
              <a:gd name="T18" fmla="*/ 80 w 156"/>
              <a:gd name="T19" fmla="*/ 3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6" h="48">
                <a:moveTo>
                  <a:pt x="80" y="32"/>
                </a:moveTo>
                <a:cubicBezTo>
                  <a:pt x="91" y="15"/>
                  <a:pt x="132" y="3"/>
                  <a:pt x="148" y="12"/>
                </a:cubicBezTo>
                <a:cubicBezTo>
                  <a:pt x="152" y="15"/>
                  <a:pt x="156" y="22"/>
                  <a:pt x="155" y="24"/>
                </a:cubicBezTo>
                <a:cubicBezTo>
                  <a:pt x="153" y="30"/>
                  <a:pt x="148" y="37"/>
                  <a:pt x="143" y="38"/>
                </a:cubicBezTo>
                <a:cubicBezTo>
                  <a:pt x="118" y="42"/>
                  <a:pt x="93" y="46"/>
                  <a:pt x="68" y="47"/>
                </a:cubicBezTo>
                <a:cubicBezTo>
                  <a:pt x="54" y="48"/>
                  <a:pt x="40" y="43"/>
                  <a:pt x="25" y="41"/>
                </a:cubicBezTo>
                <a:cubicBezTo>
                  <a:pt x="15" y="40"/>
                  <a:pt x="0" y="41"/>
                  <a:pt x="4" y="23"/>
                </a:cubicBezTo>
                <a:cubicBezTo>
                  <a:pt x="7" y="8"/>
                  <a:pt x="19" y="0"/>
                  <a:pt x="34" y="4"/>
                </a:cubicBezTo>
                <a:cubicBezTo>
                  <a:pt x="46" y="7"/>
                  <a:pt x="57" y="16"/>
                  <a:pt x="68" y="22"/>
                </a:cubicBezTo>
                <a:cubicBezTo>
                  <a:pt x="72" y="24"/>
                  <a:pt x="75" y="28"/>
                  <a:pt x="80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3" name="Freeform 207">
            <a:extLst>
              <a:ext uri="{FF2B5EF4-FFF2-40B4-BE49-F238E27FC236}">
                <a16:creationId xmlns:a16="http://schemas.microsoft.com/office/drawing/2014/main" id="{91997C0E-2199-443B-BB5C-240D6889BE12}"/>
              </a:ext>
            </a:extLst>
          </p:cNvPr>
          <p:cNvSpPr>
            <a:spLocks noEditPoints="1"/>
          </p:cNvSpPr>
          <p:nvPr/>
        </p:nvSpPr>
        <p:spPr bwMode="auto">
          <a:xfrm>
            <a:off x="7802563" y="1681163"/>
            <a:ext cx="263525" cy="228600"/>
          </a:xfrm>
          <a:custGeom>
            <a:avLst/>
            <a:gdLst>
              <a:gd name="T0" fmla="*/ 66 w 136"/>
              <a:gd name="T1" fmla="*/ 0 h 118"/>
              <a:gd name="T2" fmla="*/ 135 w 136"/>
              <a:gd name="T3" fmla="*/ 70 h 118"/>
              <a:gd name="T4" fmla="*/ 67 w 136"/>
              <a:gd name="T5" fmla="*/ 117 h 118"/>
              <a:gd name="T6" fmla="*/ 0 w 136"/>
              <a:gd name="T7" fmla="*/ 55 h 118"/>
              <a:gd name="T8" fmla="*/ 66 w 136"/>
              <a:gd name="T9" fmla="*/ 0 h 118"/>
              <a:gd name="T10" fmla="*/ 81 w 136"/>
              <a:gd name="T11" fmla="*/ 56 h 118"/>
              <a:gd name="T12" fmla="*/ 63 w 136"/>
              <a:gd name="T13" fmla="*/ 46 h 118"/>
              <a:gd name="T14" fmla="*/ 51 w 136"/>
              <a:gd name="T15" fmla="*/ 57 h 118"/>
              <a:gd name="T16" fmla="*/ 65 w 136"/>
              <a:gd name="T17" fmla="*/ 69 h 118"/>
              <a:gd name="T18" fmla="*/ 81 w 136"/>
              <a:gd name="T19" fmla="*/ 5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6" h="118">
                <a:moveTo>
                  <a:pt x="66" y="0"/>
                </a:moveTo>
                <a:cubicBezTo>
                  <a:pt x="106" y="1"/>
                  <a:pt x="136" y="31"/>
                  <a:pt x="135" y="70"/>
                </a:cubicBezTo>
                <a:cubicBezTo>
                  <a:pt x="135" y="96"/>
                  <a:pt x="103" y="118"/>
                  <a:pt x="67" y="117"/>
                </a:cubicBezTo>
                <a:cubicBezTo>
                  <a:pt x="24" y="117"/>
                  <a:pt x="1" y="95"/>
                  <a:pt x="0" y="55"/>
                </a:cubicBezTo>
                <a:cubicBezTo>
                  <a:pt x="0" y="21"/>
                  <a:pt x="25" y="0"/>
                  <a:pt x="66" y="0"/>
                </a:cubicBezTo>
                <a:close/>
                <a:moveTo>
                  <a:pt x="81" y="56"/>
                </a:moveTo>
                <a:cubicBezTo>
                  <a:pt x="73" y="51"/>
                  <a:pt x="67" y="45"/>
                  <a:pt x="63" y="46"/>
                </a:cubicBezTo>
                <a:cubicBezTo>
                  <a:pt x="58" y="46"/>
                  <a:pt x="55" y="53"/>
                  <a:pt x="51" y="57"/>
                </a:cubicBezTo>
                <a:cubicBezTo>
                  <a:pt x="55" y="62"/>
                  <a:pt x="60" y="69"/>
                  <a:pt x="65" y="69"/>
                </a:cubicBezTo>
                <a:cubicBezTo>
                  <a:pt x="69" y="70"/>
                  <a:pt x="74" y="62"/>
                  <a:pt x="8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4" name="Freeform 208">
            <a:extLst>
              <a:ext uri="{FF2B5EF4-FFF2-40B4-BE49-F238E27FC236}">
                <a16:creationId xmlns:a16="http://schemas.microsoft.com/office/drawing/2014/main" id="{76B48B4A-F8BD-48F9-808D-BFFF5632482A}"/>
              </a:ext>
            </a:extLst>
          </p:cNvPr>
          <p:cNvSpPr>
            <a:spLocks noEditPoints="1"/>
          </p:cNvSpPr>
          <p:nvPr/>
        </p:nvSpPr>
        <p:spPr bwMode="auto">
          <a:xfrm>
            <a:off x="8177213" y="1658938"/>
            <a:ext cx="254000" cy="246063"/>
          </a:xfrm>
          <a:custGeom>
            <a:avLst/>
            <a:gdLst>
              <a:gd name="T0" fmla="*/ 0 w 131"/>
              <a:gd name="T1" fmla="*/ 53 h 126"/>
              <a:gd name="T2" fmla="*/ 46 w 131"/>
              <a:gd name="T3" fmla="*/ 1 h 126"/>
              <a:gd name="T4" fmla="*/ 130 w 131"/>
              <a:gd name="T5" fmla="*/ 69 h 126"/>
              <a:gd name="T6" fmla="*/ 65 w 131"/>
              <a:gd name="T7" fmla="*/ 125 h 126"/>
              <a:gd name="T8" fmla="*/ 0 w 131"/>
              <a:gd name="T9" fmla="*/ 53 h 126"/>
              <a:gd name="T10" fmla="*/ 74 w 131"/>
              <a:gd name="T11" fmla="*/ 69 h 126"/>
              <a:gd name="T12" fmla="*/ 53 w 131"/>
              <a:gd name="T13" fmla="*/ 56 h 126"/>
              <a:gd name="T14" fmla="*/ 41 w 131"/>
              <a:gd name="T15" fmla="*/ 67 h 126"/>
              <a:gd name="T16" fmla="*/ 52 w 131"/>
              <a:gd name="T17" fmla="*/ 81 h 126"/>
              <a:gd name="T18" fmla="*/ 74 w 131"/>
              <a:gd name="T19" fmla="*/ 6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26">
                <a:moveTo>
                  <a:pt x="0" y="53"/>
                </a:moveTo>
                <a:cubicBezTo>
                  <a:pt x="0" y="25"/>
                  <a:pt x="21" y="1"/>
                  <a:pt x="46" y="1"/>
                </a:cubicBezTo>
                <a:cubicBezTo>
                  <a:pt x="84" y="0"/>
                  <a:pt x="130" y="38"/>
                  <a:pt x="130" y="69"/>
                </a:cubicBezTo>
                <a:cubicBezTo>
                  <a:pt x="131" y="97"/>
                  <a:pt x="97" y="126"/>
                  <a:pt x="65" y="125"/>
                </a:cubicBezTo>
                <a:cubicBezTo>
                  <a:pt x="21" y="124"/>
                  <a:pt x="5" y="109"/>
                  <a:pt x="0" y="53"/>
                </a:cubicBezTo>
                <a:close/>
                <a:moveTo>
                  <a:pt x="74" y="69"/>
                </a:moveTo>
                <a:cubicBezTo>
                  <a:pt x="64" y="63"/>
                  <a:pt x="59" y="57"/>
                  <a:pt x="53" y="56"/>
                </a:cubicBezTo>
                <a:cubicBezTo>
                  <a:pt x="49" y="56"/>
                  <a:pt x="40" y="64"/>
                  <a:pt x="41" y="67"/>
                </a:cubicBezTo>
                <a:cubicBezTo>
                  <a:pt x="41" y="72"/>
                  <a:pt x="47" y="80"/>
                  <a:pt x="52" y="81"/>
                </a:cubicBezTo>
                <a:cubicBezTo>
                  <a:pt x="57" y="81"/>
                  <a:pt x="63" y="75"/>
                  <a:pt x="74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5" name="Freeform 209">
            <a:extLst>
              <a:ext uri="{FF2B5EF4-FFF2-40B4-BE49-F238E27FC236}">
                <a16:creationId xmlns:a16="http://schemas.microsoft.com/office/drawing/2014/main" id="{C9C1A105-3932-4E9D-B560-A9DEF5D6CDF4}"/>
              </a:ext>
            </a:extLst>
          </p:cNvPr>
          <p:cNvSpPr>
            <a:spLocks/>
          </p:cNvSpPr>
          <p:nvPr/>
        </p:nvSpPr>
        <p:spPr bwMode="auto">
          <a:xfrm>
            <a:off x="8204200" y="1471613"/>
            <a:ext cx="225425" cy="125413"/>
          </a:xfrm>
          <a:custGeom>
            <a:avLst/>
            <a:gdLst>
              <a:gd name="T0" fmla="*/ 0 w 116"/>
              <a:gd name="T1" fmla="*/ 46 h 65"/>
              <a:gd name="T2" fmla="*/ 116 w 116"/>
              <a:gd name="T3" fmla="*/ 65 h 65"/>
              <a:gd name="T4" fmla="*/ 0 w 116"/>
              <a:gd name="T5" fmla="*/ 46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" h="65">
                <a:moveTo>
                  <a:pt x="0" y="46"/>
                </a:moveTo>
                <a:cubicBezTo>
                  <a:pt x="56" y="0"/>
                  <a:pt x="103" y="8"/>
                  <a:pt x="116" y="65"/>
                </a:cubicBezTo>
                <a:cubicBezTo>
                  <a:pt x="81" y="32"/>
                  <a:pt x="44" y="34"/>
                  <a:pt x="0" y="46"/>
                </a:cubicBezTo>
                <a:close/>
              </a:path>
            </a:pathLst>
          </a:custGeom>
          <a:solidFill>
            <a:srgbClr val="CF86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6" name="Freeform 210">
            <a:extLst>
              <a:ext uri="{FF2B5EF4-FFF2-40B4-BE49-F238E27FC236}">
                <a16:creationId xmlns:a16="http://schemas.microsoft.com/office/drawing/2014/main" id="{D89B748D-5546-43B9-B1AF-B54048ACF0AF}"/>
              </a:ext>
            </a:extLst>
          </p:cNvPr>
          <p:cNvSpPr>
            <a:spLocks/>
          </p:cNvSpPr>
          <p:nvPr/>
        </p:nvSpPr>
        <p:spPr bwMode="auto">
          <a:xfrm>
            <a:off x="7773988" y="1524001"/>
            <a:ext cx="222250" cy="95250"/>
          </a:xfrm>
          <a:custGeom>
            <a:avLst/>
            <a:gdLst>
              <a:gd name="T0" fmla="*/ 0 w 114"/>
              <a:gd name="T1" fmla="*/ 49 h 49"/>
              <a:gd name="T2" fmla="*/ 46 w 114"/>
              <a:gd name="T3" fmla="*/ 2 h 49"/>
              <a:gd name="T4" fmla="*/ 114 w 114"/>
              <a:gd name="T5" fmla="*/ 31 h 49"/>
              <a:gd name="T6" fmla="*/ 0 w 114"/>
              <a:gd name="T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49">
                <a:moveTo>
                  <a:pt x="0" y="49"/>
                </a:moveTo>
                <a:cubicBezTo>
                  <a:pt x="7" y="24"/>
                  <a:pt x="19" y="3"/>
                  <a:pt x="46" y="2"/>
                </a:cubicBezTo>
                <a:cubicBezTo>
                  <a:pt x="70" y="0"/>
                  <a:pt x="94" y="7"/>
                  <a:pt x="114" y="31"/>
                </a:cubicBezTo>
                <a:cubicBezTo>
                  <a:pt x="71" y="26"/>
                  <a:pt x="32" y="15"/>
                  <a:pt x="0" y="49"/>
                </a:cubicBezTo>
                <a:close/>
              </a:path>
            </a:pathLst>
          </a:custGeom>
          <a:solidFill>
            <a:srgbClr val="CF86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7" name="Freeform 211">
            <a:extLst>
              <a:ext uri="{FF2B5EF4-FFF2-40B4-BE49-F238E27FC236}">
                <a16:creationId xmlns:a16="http://schemas.microsoft.com/office/drawing/2014/main" id="{7BA91B21-0B69-46F1-A82E-D83B77527B68}"/>
              </a:ext>
            </a:extLst>
          </p:cNvPr>
          <p:cNvSpPr>
            <a:spLocks/>
          </p:cNvSpPr>
          <p:nvPr/>
        </p:nvSpPr>
        <p:spPr bwMode="auto">
          <a:xfrm>
            <a:off x="8483600" y="2106613"/>
            <a:ext cx="46037" cy="80963"/>
          </a:xfrm>
          <a:custGeom>
            <a:avLst/>
            <a:gdLst>
              <a:gd name="T0" fmla="*/ 6 w 24"/>
              <a:gd name="T1" fmla="*/ 0 h 42"/>
              <a:gd name="T2" fmla="*/ 23 w 24"/>
              <a:gd name="T3" fmla="*/ 27 h 42"/>
              <a:gd name="T4" fmla="*/ 15 w 24"/>
              <a:gd name="T5" fmla="*/ 42 h 42"/>
              <a:gd name="T6" fmla="*/ 2 w 24"/>
              <a:gd name="T7" fmla="*/ 31 h 42"/>
              <a:gd name="T8" fmla="*/ 1 w 24"/>
              <a:gd name="T9" fmla="*/ 3 h 42"/>
              <a:gd name="T10" fmla="*/ 6 w 24"/>
              <a:gd name="T1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42">
                <a:moveTo>
                  <a:pt x="6" y="0"/>
                </a:moveTo>
                <a:cubicBezTo>
                  <a:pt x="12" y="9"/>
                  <a:pt x="19" y="17"/>
                  <a:pt x="23" y="27"/>
                </a:cubicBezTo>
                <a:cubicBezTo>
                  <a:pt x="24" y="30"/>
                  <a:pt x="18" y="37"/>
                  <a:pt x="15" y="42"/>
                </a:cubicBezTo>
                <a:cubicBezTo>
                  <a:pt x="11" y="38"/>
                  <a:pt x="3" y="35"/>
                  <a:pt x="2" y="31"/>
                </a:cubicBezTo>
                <a:cubicBezTo>
                  <a:pt x="0" y="22"/>
                  <a:pt x="1" y="12"/>
                  <a:pt x="1" y="3"/>
                </a:cubicBezTo>
                <a:cubicBezTo>
                  <a:pt x="3" y="2"/>
                  <a:pt x="5" y="1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8" name="Freeform 212">
            <a:extLst>
              <a:ext uri="{FF2B5EF4-FFF2-40B4-BE49-F238E27FC236}">
                <a16:creationId xmlns:a16="http://schemas.microsoft.com/office/drawing/2014/main" id="{A82EFDA8-DAB1-4B28-9EF6-FD15C8B21989}"/>
              </a:ext>
            </a:extLst>
          </p:cNvPr>
          <p:cNvSpPr>
            <a:spLocks/>
          </p:cNvSpPr>
          <p:nvPr/>
        </p:nvSpPr>
        <p:spPr bwMode="auto">
          <a:xfrm>
            <a:off x="7639050" y="2016126"/>
            <a:ext cx="46037" cy="58738"/>
          </a:xfrm>
          <a:custGeom>
            <a:avLst/>
            <a:gdLst>
              <a:gd name="T0" fmla="*/ 24 w 24"/>
              <a:gd name="T1" fmla="*/ 7 h 30"/>
              <a:gd name="T2" fmla="*/ 11 w 24"/>
              <a:gd name="T3" fmla="*/ 30 h 30"/>
              <a:gd name="T4" fmla="*/ 0 w 24"/>
              <a:gd name="T5" fmla="*/ 20 h 30"/>
              <a:gd name="T6" fmla="*/ 14 w 24"/>
              <a:gd name="T7" fmla="*/ 0 h 30"/>
              <a:gd name="T8" fmla="*/ 24 w 24"/>
              <a:gd name="T9" fmla="*/ 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0">
                <a:moveTo>
                  <a:pt x="24" y="7"/>
                </a:moveTo>
                <a:cubicBezTo>
                  <a:pt x="20" y="15"/>
                  <a:pt x="15" y="22"/>
                  <a:pt x="11" y="30"/>
                </a:cubicBezTo>
                <a:cubicBezTo>
                  <a:pt x="7" y="26"/>
                  <a:pt x="0" y="21"/>
                  <a:pt x="0" y="20"/>
                </a:cubicBezTo>
                <a:cubicBezTo>
                  <a:pt x="4" y="13"/>
                  <a:pt x="9" y="7"/>
                  <a:pt x="14" y="0"/>
                </a:cubicBezTo>
                <a:cubicBezTo>
                  <a:pt x="18" y="3"/>
                  <a:pt x="21" y="5"/>
                  <a:pt x="24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9" name="Freeform 213">
            <a:extLst>
              <a:ext uri="{FF2B5EF4-FFF2-40B4-BE49-F238E27FC236}">
                <a16:creationId xmlns:a16="http://schemas.microsoft.com/office/drawing/2014/main" id="{BC0235C2-EBE0-43B6-9C27-BC98E6FD1D28}"/>
              </a:ext>
            </a:extLst>
          </p:cNvPr>
          <p:cNvSpPr>
            <a:spLocks/>
          </p:cNvSpPr>
          <p:nvPr/>
        </p:nvSpPr>
        <p:spPr bwMode="auto">
          <a:xfrm>
            <a:off x="8516938" y="2986088"/>
            <a:ext cx="96837" cy="119063"/>
          </a:xfrm>
          <a:custGeom>
            <a:avLst/>
            <a:gdLst>
              <a:gd name="T0" fmla="*/ 0 w 50"/>
              <a:gd name="T1" fmla="*/ 52 h 61"/>
              <a:gd name="T2" fmla="*/ 6 w 50"/>
              <a:gd name="T3" fmla="*/ 1 h 61"/>
              <a:gd name="T4" fmla="*/ 47 w 50"/>
              <a:gd name="T5" fmla="*/ 17 h 61"/>
              <a:gd name="T6" fmla="*/ 44 w 50"/>
              <a:gd name="T7" fmla="*/ 47 h 61"/>
              <a:gd name="T8" fmla="*/ 0 w 50"/>
              <a:gd name="T9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61">
                <a:moveTo>
                  <a:pt x="0" y="52"/>
                </a:moveTo>
                <a:cubicBezTo>
                  <a:pt x="2" y="34"/>
                  <a:pt x="4" y="18"/>
                  <a:pt x="6" y="1"/>
                </a:cubicBezTo>
                <a:cubicBezTo>
                  <a:pt x="23" y="0"/>
                  <a:pt x="39" y="1"/>
                  <a:pt x="47" y="17"/>
                </a:cubicBezTo>
                <a:cubicBezTo>
                  <a:pt x="50" y="25"/>
                  <a:pt x="49" y="39"/>
                  <a:pt x="44" y="47"/>
                </a:cubicBezTo>
                <a:cubicBezTo>
                  <a:pt x="33" y="61"/>
                  <a:pt x="17" y="57"/>
                  <a:pt x="0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0" name="Freeform 214">
            <a:extLst>
              <a:ext uri="{FF2B5EF4-FFF2-40B4-BE49-F238E27FC236}">
                <a16:creationId xmlns:a16="http://schemas.microsoft.com/office/drawing/2014/main" id="{2B9B8505-97F8-4278-907A-1B8607C831F4}"/>
              </a:ext>
            </a:extLst>
          </p:cNvPr>
          <p:cNvSpPr>
            <a:spLocks/>
          </p:cNvSpPr>
          <p:nvPr/>
        </p:nvSpPr>
        <p:spPr bwMode="auto">
          <a:xfrm>
            <a:off x="8683625" y="3009901"/>
            <a:ext cx="107950" cy="112713"/>
          </a:xfrm>
          <a:custGeom>
            <a:avLst/>
            <a:gdLst>
              <a:gd name="T0" fmla="*/ 55 w 56"/>
              <a:gd name="T1" fmla="*/ 29 h 58"/>
              <a:gd name="T2" fmla="*/ 32 w 56"/>
              <a:gd name="T3" fmla="*/ 58 h 58"/>
              <a:gd name="T4" fmla="*/ 1 w 56"/>
              <a:gd name="T5" fmla="*/ 34 h 58"/>
              <a:gd name="T6" fmla="*/ 29 w 56"/>
              <a:gd name="T7" fmla="*/ 1 h 58"/>
              <a:gd name="T8" fmla="*/ 55 w 56"/>
              <a:gd name="T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8">
                <a:moveTo>
                  <a:pt x="55" y="29"/>
                </a:moveTo>
                <a:cubicBezTo>
                  <a:pt x="56" y="49"/>
                  <a:pt x="48" y="58"/>
                  <a:pt x="32" y="58"/>
                </a:cubicBezTo>
                <a:cubicBezTo>
                  <a:pt x="14" y="58"/>
                  <a:pt x="0" y="47"/>
                  <a:pt x="1" y="34"/>
                </a:cubicBezTo>
                <a:cubicBezTo>
                  <a:pt x="1" y="18"/>
                  <a:pt x="16" y="1"/>
                  <a:pt x="29" y="1"/>
                </a:cubicBezTo>
                <a:cubicBezTo>
                  <a:pt x="45" y="0"/>
                  <a:pt x="55" y="11"/>
                  <a:pt x="55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1" name="Freeform 215">
            <a:extLst>
              <a:ext uri="{FF2B5EF4-FFF2-40B4-BE49-F238E27FC236}">
                <a16:creationId xmlns:a16="http://schemas.microsoft.com/office/drawing/2014/main" id="{9CC6020B-8691-42CB-889E-395B01E96B32}"/>
              </a:ext>
            </a:extLst>
          </p:cNvPr>
          <p:cNvSpPr>
            <a:spLocks/>
          </p:cNvSpPr>
          <p:nvPr/>
        </p:nvSpPr>
        <p:spPr bwMode="auto">
          <a:xfrm>
            <a:off x="8362950" y="2976563"/>
            <a:ext cx="58737" cy="93663"/>
          </a:xfrm>
          <a:custGeom>
            <a:avLst/>
            <a:gdLst>
              <a:gd name="T0" fmla="*/ 30 w 30"/>
              <a:gd name="T1" fmla="*/ 48 h 48"/>
              <a:gd name="T2" fmla="*/ 0 w 30"/>
              <a:gd name="T3" fmla="*/ 45 h 48"/>
              <a:gd name="T4" fmla="*/ 17 w 30"/>
              <a:gd name="T5" fmla="*/ 0 h 48"/>
              <a:gd name="T6" fmla="*/ 30 w 30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48">
                <a:moveTo>
                  <a:pt x="30" y="48"/>
                </a:moveTo>
                <a:cubicBezTo>
                  <a:pt x="18" y="47"/>
                  <a:pt x="10" y="46"/>
                  <a:pt x="0" y="45"/>
                </a:cubicBezTo>
                <a:cubicBezTo>
                  <a:pt x="5" y="32"/>
                  <a:pt x="10" y="19"/>
                  <a:pt x="17" y="0"/>
                </a:cubicBezTo>
                <a:cubicBezTo>
                  <a:pt x="22" y="19"/>
                  <a:pt x="26" y="32"/>
                  <a:pt x="30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2" name="Freeform 216">
            <a:extLst>
              <a:ext uri="{FF2B5EF4-FFF2-40B4-BE49-F238E27FC236}">
                <a16:creationId xmlns:a16="http://schemas.microsoft.com/office/drawing/2014/main" id="{FD42695B-3046-4613-A054-CE00755ED59A}"/>
              </a:ext>
            </a:extLst>
          </p:cNvPr>
          <p:cNvSpPr>
            <a:spLocks/>
          </p:cNvSpPr>
          <p:nvPr/>
        </p:nvSpPr>
        <p:spPr bwMode="auto">
          <a:xfrm>
            <a:off x="7597775" y="3011488"/>
            <a:ext cx="60325" cy="95250"/>
          </a:xfrm>
          <a:custGeom>
            <a:avLst/>
            <a:gdLst>
              <a:gd name="T0" fmla="*/ 8 w 31"/>
              <a:gd name="T1" fmla="*/ 0 h 49"/>
              <a:gd name="T2" fmla="*/ 31 w 31"/>
              <a:gd name="T3" fmla="*/ 44 h 49"/>
              <a:gd name="T4" fmla="*/ 0 w 31"/>
              <a:gd name="T5" fmla="*/ 49 h 49"/>
              <a:gd name="T6" fmla="*/ 8 w 31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49">
                <a:moveTo>
                  <a:pt x="8" y="0"/>
                </a:moveTo>
                <a:cubicBezTo>
                  <a:pt x="17" y="17"/>
                  <a:pt x="23" y="29"/>
                  <a:pt x="31" y="44"/>
                </a:cubicBezTo>
                <a:cubicBezTo>
                  <a:pt x="20" y="46"/>
                  <a:pt x="12" y="47"/>
                  <a:pt x="0" y="49"/>
                </a:cubicBezTo>
                <a:cubicBezTo>
                  <a:pt x="3" y="32"/>
                  <a:pt x="5" y="19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3" name="Freeform 217">
            <a:extLst>
              <a:ext uri="{FF2B5EF4-FFF2-40B4-BE49-F238E27FC236}">
                <a16:creationId xmlns:a16="http://schemas.microsoft.com/office/drawing/2014/main" id="{AFB749CB-F2E2-49E0-8195-34F741CC8F34}"/>
              </a:ext>
            </a:extLst>
          </p:cNvPr>
          <p:cNvSpPr>
            <a:spLocks/>
          </p:cNvSpPr>
          <p:nvPr/>
        </p:nvSpPr>
        <p:spPr bwMode="auto">
          <a:xfrm>
            <a:off x="5781675" y="1792288"/>
            <a:ext cx="222250" cy="41275"/>
          </a:xfrm>
          <a:custGeom>
            <a:avLst/>
            <a:gdLst>
              <a:gd name="T0" fmla="*/ 114 w 114"/>
              <a:gd name="T1" fmla="*/ 22 h 22"/>
              <a:gd name="T2" fmla="*/ 30 w 114"/>
              <a:gd name="T3" fmla="*/ 15 h 22"/>
              <a:gd name="T4" fmla="*/ 0 w 114"/>
              <a:gd name="T5" fmla="*/ 8 h 22"/>
              <a:gd name="T6" fmla="*/ 2 w 114"/>
              <a:gd name="T7" fmla="*/ 2 h 22"/>
              <a:gd name="T8" fmla="*/ 89 w 114"/>
              <a:gd name="T9" fmla="*/ 2 h 22"/>
              <a:gd name="T10" fmla="*/ 114 w 114"/>
              <a:gd name="T1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" h="22">
                <a:moveTo>
                  <a:pt x="114" y="22"/>
                </a:moveTo>
                <a:cubicBezTo>
                  <a:pt x="82" y="20"/>
                  <a:pt x="56" y="18"/>
                  <a:pt x="30" y="15"/>
                </a:cubicBezTo>
                <a:cubicBezTo>
                  <a:pt x="20" y="14"/>
                  <a:pt x="10" y="11"/>
                  <a:pt x="0" y="8"/>
                </a:cubicBezTo>
                <a:cubicBezTo>
                  <a:pt x="1" y="6"/>
                  <a:pt x="1" y="4"/>
                  <a:pt x="2" y="2"/>
                </a:cubicBezTo>
                <a:cubicBezTo>
                  <a:pt x="31" y="2"/>
                  <a:pt x="60" y="0"/>
                  <a:pt x="89" y="2"/>
                </a:cubicBezTo>
                <a:cubicBezTo>
                  <a:pt x="97" y="3"/>
                  <a:pt x="105" y="15"/>
                  <a:pt x="114" y="22"/>
                </a:cubicBezTo>
                <a:close/>
              </a:path>
            </a:pathLst>
          </a:custGeom>
          <a:solidFill>
            <a:srgbClr val="CF86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4" name="Freeform 218">
            <a:extLst>
              <a:ext uri="{FF2B5EF4-FFF2-40B4-BE49-F238E27FC236}">
                <a16:creationId xmlns:a16="http://schemas.microsoft.com/office/drawing/2014/main" id="{7338E971-F384-48D7-AA08-03AE34098261}"/>
              </a:ext>
            </a:extLst>
          </p:cNvPr>
          <p:cNvSpPr>
            <a:spLocks/>
          </p:cNvSpPr>
          <p:nvPr/>
        </p:nvSpPr>
        <p:spPr bwMode="auto">
          <a:xfrm>
            <a:off x="5397500" y="1793876"/>
            <a:ext cx="214312" cy="44450"/>
          </a:xfrm>
          <a:custGeom>
            <a:avLst/>
            <a:gdLst>
              <a:gd name="T0" fmla="*/ 0 w 110"/>
              <a:gd name="T1" fmla="*/ 23 h 23"/>
              <a:gd name="T2" fmla="*/ 32 w 110"/>
              <a:gd name="T3" fmla="*/ 0 h 23"/>
              <a:gd name="T4" fmla="*/ 108 w 110"/>
              <a:gd name="T5" fmla="*/ 0 h 23"/>
              <a:gd name="T6" fmla="*/ 110 w 110"/>
              <a:gd name="T7" fmla="*/ 6 h 23"/>
              <a:gd name="T8" fmla="*/ 87 w 110"/>
              <a:gd name="T9" fmla="*/ 14 h 23"/>
              <a:gd name="T10" fmla="*/ 0 w 110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" h="23">
                <a:moveTo>
                  <a:pt x="0" y="23"/>
                </a:moveTo>
                <a:cubicBezTo>
                  <a:pt x="2" y="7"/>
                  <a:pt x="16" y="1"/>
                  <a:pt x="32" y="0"/>
                </a:cubicBezTo>
                <a:cubicBezTo>
                  <a:pt x="58" y="0"/>
                  <a:pt x="83" y="0"/>
                  <a:pt x="108" y="0"/>
                </a:cubicBezTo>
                <a:cubicBezTo>
                  <a:pt x="108" y="2"/>
                  <a:pt x="109" y="4"/>
                  <a:pt x="110" y="6"/>
                </a:cubicBezTo>
                <a:cubicBezTo>
                  <a:pt x="102" y="9"/>
                  <a:pt x="95" y="13"/>
                  <a:pt x="87" y="14"/>
                </a:cubicBezTo>
                <a:cubicBezTo>
                  <a:pt x="58" y="18"/>
                  <a:pt x="29" y="20"/>
                  <a:pt x="0" y="23"/>
                </a:cubicBezTo>
                <a:close/>
              </a:path>
            </a:pathLst>
          </a:custGeom>
          <a:solidFill>
            <a:srgbClr val="CF86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5" name="Freeform 219">
            <a:extLst>
              <a:ext uri="{FF2B5EF4-FFF2-40B4-BE49-F238E27FC236}">
                <a16:creationId xmlns:a16="http://schemas.microsoft.com/office/drawing/2014/main" id="{AC6CF8AB-0AF5-45EB-AE33-7CE1617D996A}"/>
              </a:ext>
            </a:extLst>
          </p:cNvPr>
          <p:cNvSpPr>
            <a:spLocks/>
          </p:cNvSpPr>
          <p:nvPr/>
        </p:nvSpPr>
        <p:spPr bwMode="auto">
          <a:xfrm>
            <a:off x="5434013" y="2192338"/>
            <a:ext cx="55562" cy="84138"/>
          </a:xfrm>
          <a:custGeom>
            <a:avLst/>
            <a:gdLst>
              <a:gd name="T0" fmla="*/ 16 w 28"/>
              <a:gd name="T1" fmla="*/ 0 h 44"/>
              <a:gd name="T2" fmla="*/ 27 w 28"/>
              <a:gd name="T3" fmla="*/ 28 h 44"/>
              <a:gd name="T4" fmla="*/ 18 w 28"/>
              <a:gd name="T5" fmla="*/ 44 h 44"/>
              <a:gd name="T6" fmla="*/ 1 w 28"/>
              <a:gd name="T7" fmla="*/ 30 h 44"/>
              <a:gd name="T8" fmla="*/ 9 w 28"/>
              <a:gd name="T9" fmla="*/ 0 h 44"/>
              <a:gd name="T10" fmla="*/ 16 w 28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44">
                <a:moveTo>
                  <a:pt x="16" y="0"/>
                </a:moveTo>
                <a:cubicBezTo>
                  <a:pt x="20" y="9"/>
                  <a:pt x="25" y="18"/>
                  <a:pt x="27" y="28"/>
                </a:cubicBezTo>
                <a:cubicBezTo>
                  <a:pt x="28" y="33"/>
                  <a:pt x="21" y="38"/>
                  <a:pt x="18" y="44"/>
                </a:cubicBezTo>
                <a:cubicBezTo>
                  <a:pt x="12" y="39"/>
                  <a:pt x="1" y="35"/>
                  <a:pt x="1" y="30"/>
                </a:cubicBezTo>
                <a:cubicBezTo>
                  <a:pt x="0" y="20"/>
                  <a:pt x="6" y="10"/>
                  <a:pt x="9" y="0"/>
                </a:cubicBezTo>
                <a:cubicBezTo>
                  <a:pt x="11" y="0"/>
                  <a:pt x="14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6" name="Freeform 220">
            <a:extLst>
              <a:ext uri="{FF2B5EF4-FFF2-40B4-BE49-F238E27FC236}">
                <a16:creationId xmlns:a16="http://schemas.microsoft.com/office/drawing/2014/main" id="{19CD604E-7FC8-4A7A-96A7-DC147E18B038}"/>
              </a:ext>
            </a:extLst>
          </p:cNvPr>
          <p:cNvSpPr>
            <a:spLocks/>
          </p:cNvSpPr>
          <p:nvPr/>
        </p:nvSpPr>
        <p:spPr bwMode="auto">
          <a:xfrm>
            <a:off x="5551488" y="2971801"/>
            <a:ext cx="65087" cy="71438"/>
          </a:xfrm>
          <a:custGeom>
            <a:avLst/>
            <a:gdLst>
              <a:gd name="T0" fmla="*/ 2 w 34"/>
              <a:gd name="T1" fmla="*/ 36 h 36"/>
              <a:gd name="T2" fmla="*/ 0 w 34"/>
              <a:gd name="T3" fmla="*/ 0 h 36"/>
              <a:gd name="T4" fmla="*/ 31 w 34"/>
              <a:gd name="T5" fmla="*/ 11 h 36"/>
              <a:gd name="T6" fmla="*/ 32 w 34"/>
              <a:gd name="T7" fmla="*/ 25 h 36"/>
              <a:gd name="T8" fmla="*/ 2 w 3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6">
                <a:moveTo>
                  <a:pt x="2" y="36"/>
                </a:moveTo>
                <a:cubicBezTo>
                  <a:pt x="1" y="23"/>
                  <a:pt x="1" y="14"/>
                  <a:pt x="0" y="0"/>
                </a:cubicBezTo>
                <a:cubicBezTo>
                  <a:pt x="13" y="4"/>
                  <a:pt x="22" y="7"/>
                  <a:pt x="31" y="11"/>
                </a:cubicBezTo>
                <a:cubicBezTo>
                  <a:pt x="33" y="12"/>
                  <a:pt x="34" y="24"/>
                  <a:pt x="32" y="25"/>
                </a:cubicBezTo>
                <a:cubicBezTo>
                  <a:pt x="23" y="29"/>
                  <a:pt x="13" y="32"/>
                  <a:pt x="2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7" name="Freeform 221">
            <a:extLst>
              <a:ext uri="{FF2B5EF4-FFF2-40B4-BE49-F238E27FC236}">
                <a16:creationId xmlns:a16="http://schemas.microsoft.com/office/drawing/2014/main" id="{E45A51DB-8FA7-4411-8423-E0EDB6BA8C8E}"/>
              </a:ext>
            </a:extLst>
          </p:cNvPr>
          <p:cNvSpPr>
            <a:spLocks/>
          </p:cNvSpPr>
          <p:nvPr/>
        </p:nvSpPr>
        <p:spPr bwMode="auto">
          <a:xfrm>
            <a:off x="3136900" y="2328863"/>
            <a:ext cx="361950" cy="152400"/>
          </a:xfrm>
          <a:custGeom>
            <a:avLst/>
            <a:gdLst>
              <a:gd name="T0" fmla="*/ 176 w 186"/>
              <a:gd name="T1" fmla="*/ 0 h 78"/>
              <a:gd name="T2" fmla="*/ 137 w 186"/>
              <a:gd name="T3" fmla="*/ 68 h 78"/>
              <a:gd name="T4" fmla="*/ 67 w 186"/>
              <a:gd name="T5" fmla="*/ 75 h 78"/>
              <a:gd name="T6" fmla="*/ 0 w 186"/>
              <a:gd name="T7" fmla="*/ 11 h 78"/>
              <a:gd name="T8" fmla="*/ 176 w 186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78">
                <a:moveTo>
                  <a:pt x="176" y="0"/>
                </a:moveTo>
                <a:cubicBezTo>
                  <a:pt x="186" y="34"/>
                  <a:pt x="174" y="58"/>
                  <a:pt x="137" y="68"/>
                </a:cubicBezTo>
                <a:cubicBezTo>
                  <a:pt x="115" y="74"/>
                  <a:pt x="90" y="78"/>
                  <a:pt x="67" y="75"/>
                </a:cubicBezTo>
                <a:cubicBezTo>
                  <a:pt x="19" y="70"/>
                  <a:pt x="10" y="59"/>
                  <a:pt x="0" y="11"/>
                </a:cubicBezTo>
                <a:cubicBezTo>
                  <a:pt x="60" y="38"/>
                  <a:pt x="118" y="37"/>
                  <a:pt x="1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8" name="Freeform 222">
            <a:extLst>
              <a:ext uri="{FF2B5EF4-FFF2-40B4-BE49-F238E27FC236}">
                <a16:creationId xmlns:a16="http://schemas.microsoft.com/office/drawing/2014/main" id="{C9329CEB-C1E8-4620-99AD-9F81D8A03E6A}"/>
              </a:ext>
            </a:extLst>
          </p:cNvPr>
          <p:cNvSpPr>
            <a:spLocks/>
          </p:cNvSpPr>
          <p:nvPr/>
        </p:nvSpPr>
        <p:spPr bwMode="auto">
          <a:xfrm>
            <a:off x="3440113" y="1739901"/>
            <a:ext cx="130175" cy="69850"/>
          </a:xfrm>
          <a:custGeom>
            <a:avLst/>
            <a:gdLst>
              <a:gd name="T0" fmla="*/ 67 w 67"/>
              <a:gd name="T1" fmla="*/ 36 h 36"/>
              <a:gd name="T2" fmla="*/ 0 w 67"/>
              <a:gd name="T3" fmla="*/ 16 h 36"/>
              <a:gd name="T4" fmla="*/ 44 w 67"/>
              <a:gd name="T5" fmla="*/ 6 h 36"/>
              <a:gd name="T6" fmla="*/ 67 w 67"/>
              <a:gd name="T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36">
                <a:moveTo>
                  <a:pt x="67" y="36"/>
                </a:moveTo>
                <a:cubicBezTo>
                  <a:pt x="44" y="29"/>
                  <a:pt x="21" y="23"/>
                  <a:pt x="0" y="16"/>
                </a:cubicBezTo>
                <a:cubicBezTo>
                  <a:pt x="11" y="9"/>
                  <a:pt x="25" y="0"/>
                  <a:pt x="44" y="6"/>
                </a:cubicBezTo>
                <a:cubicBezTo>
                  <a:pt x="59" y="11"/>
                  <a:pt x="65" y="24"/>
                  <a:pt x="67" y="36"/>
                </a:cubicBezTo>
                <a:close/>
              </a:path>
            </a:pathLst>
          </a:custGeom>
          <a:solidFill>
            <a:srgbClr val="CF86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9" name="Freeform 223">
            <a:extLst>
              <a:ext uri="{FF2B5EF4-FFF2-40B4-BE49-F238E27FC236}">
                <a16:creationId xmlns:a16="http://schemas.microsoft.com/office/drawing/2014/main" id="{AFFA60E0-48DE-4AA4-BEC7-B8C95AB2B203}"/>
              </a:ext>
            </a:extLst>
          </p:cNvPr>
          <p:cNvSpPr>
            <a:spLocks/>
          </p:cNvSpPr>
          <p:nvPr/>
        </p:nvSpPr>
        <p:spPr bwMode="auto">
          <a:xfrm>
            <a:off x="3030538" y="1731963"/>
            <a:ext cx="125412" cy="92075"/>
          </a:xfrm>
          <a:custGeom>
            <a:avLst/>
            <a:gdLst>
              <a:gd name="T0" fmla="*/ 0 w 65"/>
              <a:gd name="T1" fmla="*/ 48 h 48"/>
              <a:gd name="T2" fmla="*/ 65 w 65"/>
              <a:gd name="T3" fmla="*/ 25 h 48"/>
              <a:gd name="T4" fmla="*/ 32 w 65"/>
              <a:gd name="T5" fmla="*/ 32 h 48"/>
              <a:gd name="T6" fmla="*/ 0 w 65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48">
                <a:moveTo>
                  <a:pt x="0" y="48"/>
                </a:moveTo>
                <a:cubicBezTo>
                  <a:pt x="4" y="10"/>
                  <a:pt x="31" y="0"/>
                  <a:pt x="65" y="25"/>
                </a:cubicBezTo>
                <a:cubicBezTo>
                  <a:pt x="54" y="28"/>
                  <a:pt x="42" y="28"/>
                  <a:pt x="32" y="32"/>
                </a:cubicBezTo>
                <a:cubicBezTo>
                  <a:pt x="21" y="36"/>
                  <a:pt x="11" y="42"/>
                  <a:pt x="0" y="48"/>
                </a:cubicBezTo>
                <a:close/>
              </a:path>
            </a:pathLst>
          </a:custGeom>
          <a:solidFill>
            <a:srgbClr val="CF86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0" name="Freeform 224">
            <a:extLst>
              <a:ext uri="{FF2B5EF4-FFF2-40B4-BE49-F238E27FC236}">
                <a16:creationId xmlns:a16="http://schemas.microsoft.com/office/drawing/2014/main" id="{6C058DF7-FBB6-4442-A1E2-264D24033820}"/>
              </a:ext>
            </a:extLst>
          </p:cNvPr>
          <p:cNvSpPr>
            <a:spLocks/>
          </p:cNvSpPr>
          <p:nvPr/>
        </p:nvSpPr>
        <p:spPr bwMode="auto">
          <a:xfrm>
            <a:off x="8224838" y="4216401"/>
            <a:ext cx="169862" cy="77788"/>
          </a:xfrm>
          <a:custGeom>
            <a:avLst/>
            <a:gdLst>
              <a:gd name="T0" fmla="*/ 87 w 87"/>
              <a:gd name="T1" fmla="*/ 40 h 40"/>
              <a:gd name="T2" fmla="*/ 43 w 87"/>
              <a:gd name="T3" fmla="*/ 26 h 40"/>
              <a:gd name="T4" fmla="*/ 0 w 87"/>
              <a:gd name="T5" fmla="*/ 21 h 40"/>
              <a:gd name="T6" fmla="*/ 46 w 87"/>
              <a:gd name="T7" fmla="*/ 2 h 40"/>
              <a:gd name="T8" fmla="*/ 87 w 87"/>
              <a:gd name="T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40">
                <a:moveTo>
                  <a:pt x="87" y="40"/>
                </a:moveTo>
                <a:cubicBezTo>
                  <a:pt x="71" y="35"/>
                  <a:pt x="57" y="30"/>
                  <a:pt x="43" y="26"/>
                </a:cubicBezTo>
                <a:cubicBezTo>
                  <a:pt x="29" y="23"/>
                  <a:pt x="15" y="23"/>
                  <a:pt x="0" y="21"/>
                </a:cubicBezTo>
                <a:cubicBezTo>
                  <a:pt x="10" y="3"/>
                  <a:pt x="28" y="0"/>
                  <a:pt x="46" y="2"/>
                </a:cubicBezTo>
                <a:cubicBezTo>
                  <a:pt x="68" y="3"/>
                  <a:pt x="80" y="18"/>
                  <a:pt x="87" y="40"/>
                </a:cubicBezTo>
                <a:close/>
              </a:path>
            </a:pathLst>
          </a:custGeom>
          <a:solidFill>
            <a:srgbClr val="A487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1" name="Freeform 225">
            <a:extLst>
              <a:ext uri="{FF2B5EF4-FFF2-40B4-BE49-F238E27FC236}">
                <a16:creationId xmlns:a16="http://schemas.microsoft.com/office/drawing/2014/main" id="{2AAF3802-5C60-41CB-86CC-1A64F1D70C48}"/>
              </a:ext>
            </a:extLst>
          </p:cNvPr>
          <p:cNvSpPr>
            <a:spLocks noEditPoints="1"/>
          </p:cNvSpPr>
          <p:nvPr/>
        </p:nvSpPr>
        <p:spPr bwMode="auto">
          <a:xfrm>
            <a:off x="8197850" y="4365626"/>
            <a:ext cx="198437" cy="158750"/>
          </a:xfrm>
          <a:custGeom>
            <a:avLst/>
            <a:gdLst>
              <a:gd name="T0" fmla="*/ 49 w 102"/>
              <a:gd name="T1" fmla="*/ 82 h 82"/>
              <a:gd name="T2" fmla="*/ 17 w 102"/>
              <a:gd name="T3" fmla="*/ 66 h 82"/>
              <a:gd name="T4" fmla="*/ 19 w 102"/>
              <a:gd name="T5" fmla="*/ 17 h 82"/>
              <a:gd name="T6" fmla="*/ 77 w 102"/>
              <a:gd name="T7" fmla="*/ 8 h 82"/>
              <a:gd name="T8" fmla="*/ 99 w 102"/>
              <a:gd name="T9" fmla="*/ 40 h 82"/>
              <a:gd name="T10" fmla="*/ 78 w 102"/>
              <a:gd name="T11" fmla="*/ 75 h 82"/>
              <a:gd name="T12" fmla="*/ 49 w 102"/>
              <a:gd name="T13" fmla="*/ 82 h 82"/>
              <a:gd name="T14" fmla="*/ 70 w 102"/>
              <a:gd name="T15" fmla="*/ 42 h 82"/>
              <a:gd name="T16" fmla="*/ 53 w 102"/>
              <a:gd name="T17" fmla="*/ 29 h 82"/>
              <a:gd name="T18" fmla="*/ 41 w 102"/>
              <a:gd name="T19" fmla="*/ 40 h 82"/>
              <a:gd name="T20" fmla="*/ 52 w 102"/>
              <a:gd name="T21" fmla="*/ 54 h 82"/>
              <a:gd name="T22" fmla="*/ 70 w 102"/>
              <a:gd name="T23" fmla="*/ 4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" h="82">
                <a:moveTo>
                  <a:pt x="49" y="82"/>
                </a:moveTo>
                <a:cubicBezTo>
                  <a:pt x="40" y="77"/>
                  <a:pt x="27" y="74"/>
                  <a:pt x="17" y="66"/>
                </a:cubicBezTo>
                <a:cubicBezTo>
                  <a:pt x="0" y="54"/>
                  <a:pt x="1" y="30"/>
                  <a:pt x="19" y="17"/>
                </a:cubicBezTo>
                <a:cubicBezTo>
                  <a:pt x="37" y="4"/>
                  <a:pt x="58" y="0"/>
                  <a:pt x="77" y="8"/>
                </a:cubicBezTo>
                <a:cubicBezTo>
                  <a:pt x="87" y="12"/>
                  <a:pt x="97" y="28"/>
                  <a:pt x="99" y="40"/>
                </a:cubicBezTo>
                <a:cubicBezTo>
                  <a:pt x="102" y="54"/>
                  <a:pt x="96" y="70"/>
                  <a:pt x="78" y="75"/>
                </a:cubicBezTo>
                <a:cubicBezTo>
                  <a:pt x="70" y="78"/>
                  <a:pt x="61" y="79"/>
                  <a:pt x="49" y="82"/>
                </a:cubicBezTo>
                <a:close/>
                <a:moveTo>
                  <a:pt x="70" y="42"/>
                </a:moveTo>
                <a:cubicBezTo>
                  <a:pt x="62" y="36"/>
                  <a:pt x="58" y="29"/>
                  <a:pt x="53" y="29"/>
                </a:cubicBezTo>
                <a:cubicBezTo>
                  <a:pt x="49" y="29"/>
                  <a:pt x="40" y="37"/>
                  <a:pt x="41" y="40"/>
                </a:cubicBezTo>
                <a:cubicBezTo>
                  <a:pt x="42" y="45"/>
                  <a:pt x="47" y="52"/>
                  <a:pt x="52" y="54"/>
                </a:cubicBezTo>
                <a:cubicBezTo>
                  <a:pt x="56" y="55"/>
                  <a:pt x="62" y="48"/>
                  <a:pt x="70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2" name="Freeform 226">
            <a:extLst>
              <a:ext uri="{FF2B5EF4-FFF2-40B4-BE49-F238E27FC236}">
                <a16:creationId xmlns:a16="http://schemas.microsoft.com/office/drawing/2014/main" id="{9BCED9D2-A77D-4DD9-861E-69D6FB9CDDB4}"/>
              </a:ext>
            </a:extLst>
          </p:cNvPr>
          <p:cNvSpPr>
            <a:spLocks/>
          </p:cNvSpPr>
          <p:nvPr/>
        </p:nvSpPr>
        <p:spPr bwMode="auto">
          <a:xfrm>
            <a:off x="7820025" y="4216401"/>
            <a:ext cx="158750" cy="77788"/>
          </a:xfrm>
          <a:custGeom>
            <a:avLst/>
            <a:gdLst>
              <a:gd name="T0" fmla="*/ 82 w 82"/>
              <a:gd name="T1" fmla="*/ 24 h 40"/>
              <a:gd name="T2" fmla="*/ 0 w 82"/>
              <a:gd name="T3" fmla="*/ 40 h 40"/>
              <a:gd name="T4" fmla="*/ 31 w 82"/>
              <a:gd name="T5" fmla="*/ 6 h 40"/>
              <a:gd name="T6" fmla="*/ 82 w 82"/>
              <a:gd name="T7" fmla="*/ 2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0">
                <a:moveTo>
                  <a:pt x="82" y="24"/>
                </a:moveTo>
                <a:cubicBezTo>
                  <a:pt x="54" y="30"/>
                  <a:pt x="27" y="35"/>
                  <a:pt x="0" y="40"/>
                </a:cubicBezTo>
                <a:cubicBezTo>
                  <a:pt x="0" y="27"/>
                  <a:pt x="12" y="12"/>
                  <a:pt x="31" y="6"/>
                </a:cubicBezTo>
                <a:cubicBezTo>
                  <a:pt x="50" y="0"/>
                  <a:pt x="70" y="8"/>
                  <a:pt x="82" y="24"/>
                </a:cubicBezTo>
                <a:close/>
              </a:path>
            </a:pathLst>
          </a:custGeom>
          <a:solidFill>
            <a:srgbClr val="A487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3" name="Freeform 227">
            <a:extLst>
              <a:ext uri="{FF2B5EF4-FFF2-40B4-BE49-F238E27FC236}">
                <a16:creationId xmlns:a16="http://schemas.microsoft.com/office/drawing/2014/main" id="{3306B47E-73BE-4C19-9059-A5FDC3DB3AC8}"/>
              </a:ext>
            </a:extLst>
          </p:cNvPr>
          <p:cNvSpPr>
            <a:spLocks noEditPoints="1"/>
          </p:cNvSpPr>
          <p:nvPr/>
        </p:nvSpPr>
        <p:spPr bwMode="auto">
          <a:xfrm>
            <a:off x="7850188" y="4384676"/>
            <a:ext cx="187325" cy="147638"/>
          </a:xfrm>
          <a:custGeom>
            <a:avLst/>
            <a:gdLst>
              <a:gd name="T0" fmla="*/ 46 w 96"/>
              <a:gd name="T1" fmla="*/ 75 h 76"/>
              <a:gd name="T2" fmla="*/ 0 w 96"/>
              <a:gd name="T3" fmla="*/ 34 h 76"/>
              <a:gd name="T4" fmla="*/ 39 w 96"/>
              <a:gd name="T5" fmla="*/ 1 h 76"/>
              <a:gd name="T6" fmla="*/ 95 w 96"/>
              <a:gd name="T7" fmla="*/ 39 h 76"/>
              <a:gd name="T8" fmla="*/ 46 w 96"/>
              <a:gd name="T9" fmla="*/ 75 h 76"/>
              <a:gd name="T10" fmla="*/ 43 w 96"/>
              <a:gd name="T11" fmla="*/ 56 h 76"/>
              <a:gd name="T12" fmla="*/ 55 w 96"/>
              <a:gd name="T13" fmla="*/ 36 h 76"/>
              <a:gd name="T14" fmla="*/ 43 w 96"/>
              <a:gd name="T15" fmla="*/ 26 h 76"/>
              <a:gd name="T16" fmla="*/ 32 w 96"/>
              <a:gd name="T17" fmla="*/ 37 h 76"/>
              <a:gd name="T18" fmla="*/ 43 w 96"/>
              <a:gd name="T19" fmla="*/ 5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76">
                <a:moveTo>
                  <a:pt x="46" y="75"/>
                </a:moveTo>
                <a:cubicBezTo>
                  <a:pt x="14" y="75"/>
                  <a:pt x="0" y="62"/>
                  <a:pt x="0" y="34"/>
                </a:cubicBezTo>
                <a:cubicBezTo>
                  <a:pt x="1" y="14"/>
                  <a:pt x="16" y="0"/>
                  <a:pt x="39" y="1"/>
                </a:cubicBezTo>
                <a:cubicBezTo>
                  <a:pt x="71" y="2"/>
                  <a:pt x="95" y="18"/>
                  <a:pt x="95" y="39"/>
                </a:cubicBezTo>
                <a:cubicBezTo>
                  <a:pt x="96" y="59"/>
                  <a:pt x="73" y="76"/>
                  <a:pt x="46" y="75"/>
                </a:cubicBezTo>
                <a:close/>
                <a:moveTo>
                  <a:pt x="43" y="56"/>
                </a:moveTo>
                <a:cubicBezTo>
                  <a:pt x="49" y="47"/>
                  <a:pt x="55" y="42"/>
                  <a:pt x="55" y="36"/>
                </a:cubicBezTo>
                <a:cubicBezTo>
                  <a:pt x="55" y="33"/>
                  <a:pt x="47" y="26"/>
                  <a:pt x="43" y="26"/>
                </a:cubicBezTo>
                <a:cubicBezTo>
                  <a:pt x="39" y="26"/>
                  <a:pt x="32" y="33"/>
                  <a:pt x="32" y="37"/>
                </a:cubicBezTo>
                <a:cubicBezTo>
                  <a:pt x="31" y="42"/>
                  <a:pt x="37" y="47"/>
                  <a:pt x="4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4" name="Freeform 228">
            <a:extLst>
              <a:ext uri="{FF2B5EF4-FFF2-40B4-BE49-F238E27FC236}">
                <a16:creationId xmlns:a16="http://schemas.microsoft.com/office/drawing/2014/main" id="{AB6AF837-99D2-44E2-AA76-57C07A688B4C}"/>
              </a:ext>
            </a:extLst>
          </p:cNvPr>
          <p:cNvSpPr>
            <a:spLocks/>
          </p:cNvSpPr>
          <p:nvPr/>
        </p:nvSpPr>
        <p:spPr bwMode="auto">
          <a:xfrm>
            <a:off x="8242300" y="5410201"/>
            <a:ext cx="58737" cy="71438"/>
          </a:xfrm>
          <a:custGeom>
            <a:avLst/>
            <a:gdLst>
              <a:gd name="T0" fmla="*/ 0 w 30"/>
              <a:gd name="T1" fmla="*/ 2 h 37"/>
              <a:gd name="T2" fmla="*/ 29 w 30"/>
              <a:gd name="T3" fmla="*/ 19 h 37"/>
              <a:gd name="T4" fmla="*/ 0 w 30"/>
              <a:gd name="T5" fmla="*/ 33 h 37"/>
              <a:gd name="T6" fmla="*/ 0 w 30"/>
              <a:gd name="T7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7">
                <a:moveTo>
                  <a:pt x="0" y="2"/>
                </a:moveTo>
                <a:cubicBezTo>
                  <a:pt x="15" y="0"/>
                  <a:pt x="30" y="0"/>
                  <a:pt x="29" y="19"/>
                </a:cubicBezTo>
                <a:cubicBezTo>
                  <a:pt x="28" y="37"/>
                  <a:pt x="13" y="33"/>
                  <a:pt x="0" y="33"/>
                </a:cubicBezTo>
                <a:cubicBezTo>
                  <a:pt x="0" y="23"/>
                  <a:pt x="0" y="13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5" name="Freeform 229">
            <a:extLst>
              <a:ext uri="{FF2B5EF4-FFF2-40B4-BE49-F238E27FC236}">
                <a16:creationId xmlns:a16="http://schemas.microsoft.com/office/drawing/2014/main" id="{E1C3621B-D08D-4AE1-9D71-D2452C6E8DC1}"/>
              </a:ext>
            </a:extLst>
          </p:cNvPr>
          <p:cNvSpPr>
            <a:spLocks/>
          </p:cNvSpPr>
          <p:nvPr/>
        </p:nvSpPr>
        <p:spPr bwMode="auto">
          <a:xfrm>
            <a:off x="8597900" y="5445126"/>
            <a:ext cx="60325" cy="92075"/>
          </a:xfrm>
          <a:custGeom>
            <a:avLst/>
            <a:gdLst>
              <a:gd name="T0" fmla="*/ 31 w 31"/>
              <a:gd name="T1" fmla="*/ 47 h 47"/>
              <a:gd name="T2" fmla="*/ 0 w 31"/>
              <a:gd name="T3" fmla="*/ 43 h 47"/>
              <a:gd name="T4" fmla="*/ 20 w 31"/>
              <a:gd name="T5" fmla="*/ 0 h 47"/>
              <a:gd name="T6" fmla="*/ 31 w 31"/>
              <a:gd name="T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47">
                <a:moveTo>
                  <a:pt x="31" y="47"/>
                </a:moveTo>
                <a:cubicBezTo>
                  <a:pt x="20" y="46"/>
                  <a:pt x="11" y="45"/>
                  <a:pt x="0" y="43"/>
                </a:cubicBezTo>
                <a:cubicBezTo>
                  <a:pt x="7" y="29"/>
                  <a:pt x="13" y="17"/>
                  <a:pt x="20" y="0"/>
                </a:cubicBezTo>
                <a:cubicBezTo>
                  <a:pt x="25" y="18"/>
                  <a:pt x="27" y="31"/>
                  <a:pt x="31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6" name="Freeform 230">
            <a:extLst>
              <a:ext uri="{FF2B5EF4-FFF2-40B4-BE49-F238E27FC236}">
                <a16:creationId xmlns:a16="http://schemas.microsoft.com/office/drawing/2014/main" id="{E44901AA-835F-4076-AFFA-0BEA2E01D1A7}"/>
              </a:ext>
            </a:extLst>
          </p:cNvPr>
          <p:cNvSpPr>
            <a:spLocks/>
          </p:cNvSpPr>
          <p:nvPr/>
        </p:nvSpPr>
        <p:spPr bwMode="auto">
          <a:xfrm>
            <a:off x="3405188" y="4227513"/>
            <a:ext cx="211137" cy="87313"/>
          </a:xfrm>
          <a:custGeom>
            <a:avLst/>
            <a:gdLst>
              <a:gd name="T0" fmla="*/ 109 w 109"/>
              <a:gd name="T1" fmla="*/ 23 h 45"/>
              <a:gd name="T2" fmla="*/ 0 w 109"/>
              <a:gd name="T3" fmla="*/ 45 h 45"/>
              <a:gd name="T4" fmla="*/ 109 w 109"/>
              <a:gd name="T5" fmla="*/ 2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" h="45">
                <a:moveTo>
                  <a:pt x="109" y="23"/>
                </a:moveTo>
                <a:cubicBezTo>
                  <a:pt x="72" y="30"/>
                  <a:pt x="35" y="38"/>
                  <a:pt x="0" y="45"/>
                </a:cubicBezTo>
                <a:cubicBezTo>
                  <a:pt x="23" y="14"/>
                  <a:pt x="90" y="0"/>
                  <a:pt x="109" y="23"/>
                </a:cubicBezTo>
                <a:close/>
              </a:path>
            </a:pathLst>
          </a:custGeom>
          <a:solidFill>
            <a:srgbClr val="A487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7" name="Freeform 231">
            <a:extLst>
              <a:ext uri="{FF2B5EF4-FFF2-40B4-BE49-F238E27FC236}">
                <a16:creationId xmlns:a16="http://schemas.microsoft.com/office/drawing/2014/main" id="{D23C8935-EE2B-4D75-ACF4-CB05298376E5}"/>
              </a:ext>
            </a:extLst>
          </p:cNvPr>
          <p:cNvSpPr>
            <a:spLocks/>
          </p:cNvSpPr>
          <p:nvPr/>
        </p:nvSpPr>
        <p:spPr bwMode="auto">
          <a:xfrm>
            <a:off x="2994025" y="4251326"/>
            <a:ext cx="230187" cy="71438"/>
          </a:xfrm>
          <a:custGeom>
            <a:avLst/>
            <a:gdLst>
              <a:gd name="T0" fmla="*/ 119 w 119"/>
              <a:gd name="T1" fmla="*/ 37 h 37"/>
              <a:gd name="T2" fmla="*/ 0 w 119"/>
              <a:gd name="T3" fmla="*/ 14 h 37"/>
              <a:gd name="T4" fmla="*/ 26 w 119"/>
              <a:gd name="T5" fmla="*/ 1 h 37"/>
              <a:gd name="T6" fmla="*/ 119 w 119"/>
              <a:gd name="T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" h="37">
                <a:moveTo>
                  <a:pt x="119" y="37"/>
                </a:moveTo>
                <a:cubicBezTo>
                  <a:pt x="78" y="29"/>
                  <a:pt x="43" y="22"/>
                  <a:pt x="0" y="14"/>
                </a:cubicBezTo>
                <a:cubicBezTo>
                  <a:pt x="12" y="8"/>
                  <a:pt x="19" y="0"/>
                  <a:pt x="26" y="1"/>
                </a:cubicBezTo>
                <a:cubicBezTo>
                  <a:pt x="59" y="4"/>
                  <a:pt x="90" y="14"/>
                  <a:pt x="119" y="37"/>
                </a:cubicBezTo>
                <a:close/>
              </a:path>
            </a:pathLst>
          </a:custGeom>
          <a:solidFill>
            <a:srgbClr val="A487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8" name="Freeform 232">
            <a:extLst>
              <a:ext uri="{FF2B5EF4-FFF2-40B4-BE49-F238E27FC236}">
                <a16:creationId xmlns:a16="http://schemas.microsoft.com/office/drawing/2014/main" id="{368B99CE-D1A4-47B6-81BD-4BC0B6B4FAA9}"/>
              </a:ext>
            </a:extLst>
          </p:cNvPr>
          <p:cNvSpPr>
            <a:spLocks noEditPoints="1"/>
          </p:cNvSpPr>
          <p:nvPr/>
        </p:nvSpPr>
        <p:spPr bwMode="auto">
          <a:xfrm>
            <a:off x="3398838" y="4364038"/>
            <a:ext cx="188912" cy="141288"/>
          </a:xfrm>
          <a:custGeom>
            <a:avLst/>
            <a:gdLst>
              <a:gd name="T0" fmla="*/ 47 w 97"/>
              <a:gd name="T1" fmla="*/ 73 h 73"/>
              <a:gd name="T2" fmla="*/ 30 w 97"/>
              <a:gd name="T3" fmla="*/ 71 h 73"/>
              <a:gd name="T4" fmla="*/ 0 w 97"/>
              <a:gd name="T5" fmla="*/ 38 h 73"/>
              <a:gd name="T6" fmla="*/ 29 w 97"/>
              <a:gd name="T7" fmla="*/ 4 h 73"/>
              <a:gd name="T8" fmla="*/ 61 w 97"/>
              <a:gd name="T9" fmla="*/ 1 h 73"/>
              <a:gd name="T10" fmla="*/ 95 w 97"/>
              <a:gd name="T11" fmla="*/ 29 h 73"/>
              <a:gd name="T12" fmla="*/ 68 w 97"/>
              <a:gd name="T13" fmla="*/ 71 h 73"/>
              <a:gd name="T14" fmla="*/ 47 w 97"/>
              <a:gd name="T15" fmla="*/ 73 h 73"/>
              <a:gd name="T16" fmla="*/ 47 w 97"/>
              <a:gd name="T17" fmla="*/ 18 h 73"/>
              <a:gd name="T18" fmla="*/ 36 w 97"/>
              <a:gd name="T19" fmla="*/ 35 h 73"/>
              <a:gd name="T20" fmla="*/ 46 w 97"/>
              <a:gd name="T21" fmla="*/ 49 h 73"/>
              <a:gd name="T22" fmla="*/ 59 w 97"/>
              <a:gd name="T23" fmla="*/ 36 h 73"/>
              <a:gd name="T24" fmla="*/ 47 w 97"/>
              <a:gd name="T25" fmla="*/ 18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7" h="73">
                <a:moveTo>
                  <a:pt x="47" y="73"/>
                </a:moveTo>
                <a:cubicBezTo>
                  <a:pt x="42" y="72"/>
                  <a:pt x="36" y="73"/>
                  <a:pt x="30" y="71"/>
                </a:cubicBezTo>
                <a:cubicBezTo>
                  <a:pt x="14" y="66"/>
                  <a:pt x="0" y="57"/>
                  <a:pt x="0" y="38"/>
                </a:cubicBezTo>
                <a:cubicBezTo>
                  <a:pt x="1" y="21"/>
                  <a:pt x="12" y="8"/>
                  <a:pt x="29" y="4"/>
                </a:cubicBezTo>
                <a:cubicBezTo>
                  <a:pt x="39" y="2"/>
                  <a:pt x="50" y="1"/>
                  <a:pt x="61" y="1"/>
                </a:cubicBezTo>
                <a:cubicBezTo>
                  <a:pt x="80" y="0"/>
                  <a:pt x="93" y="11"/>
                  <a:pt x="95" y="29"/>
                </a:cubicBezTo>
                <a:cubicBezTo>
                  <a:pt x="97" y="53"/>
                  <a:pt x="88" y="67"/>
                  <a:pt x="68" y="71"/>
                </a:cubicBezTo>
                <a:cubicBezTo>
                  <a:pt x="61" y="73"/>
                  <a:pt x="54" y="72"/>
                  <a:pt x="47" y="73"/>
                </a:cubicBezTo>
                <a:close/>
                <a:moveTo>
                  <a:pt x="47" y="18"/>
                </a:moveTo>
                <a:cubicBezTo>
                  <a:pt x="42" y="26"/>
                  <a:pt x="35" y="31"/>
                  <a:pt x="36" y="35"/>
                </a:cubicBezTo>
                <a:cubicBezTo>
                  <a:pt x="36" y="40"/>
                  <a:pt x="42" y="45"/>
                  <a:pt x="46" y="49"/>
                </a:cubicBezTo>
                <a:cubicBezTo>
                  <a:pt x="50" y="45"/>
                  <a:pt x="57" y="41"/>
                  <a:pt x="59" y="36"/>
                </a:cubicBezTo>
                <a:cubicBezTo>
                  <a:pt x="60" y="32"/>
                  <a:pt x="53" y="27"/>
                  <a:pt x="47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9" name="Freeform 233">
            <a:extLst>
              <a:ext uri="{FF2B5EF4-FFF2-40B4-BE49-F238E27FC236}">
                <a16:creationId xmlns:a16="http://schemas.microsoft.com/office/drawing/2014/main" id="{4EFB648F-8EE9-4181-B773-C74317F0148C}"/>
              </a:ext>
            </a:extLst>
          </p:cNvPr>
          <p:cNvSpPr>
            <a:spLocks noEditPoints="1"/>
          </p:cNvSpPr>
          <p:nvPr/>
        </p:nvSpPr>
        <p:spPr bwMode="auto">
          <a:xfrm>
            <a:off x="3040063" y="4370388"/>
            <a:ext cx="187325" cy="171450"/>
          </a:xfrm>
          <a:custGeom>
            <a:avLst/>
            <a:gdLst>
              <a:gd name="T0" fmla="*/ 42 w 96"/>
              <a:gd name="T1" fmla="*/ 0 h 88"/>
              <a:gd name="T2" fmla="*/ 72 w 96"/>
              <a:gd name="T3" fmla="*/ 9 h 88"/>
              <a:gd name="T4" fmla="*/ 95 w 96"/>
              <a:gd name="T5" fmla="*/ 40 h 88"/>
              <a:gd name="T6" fmla="*/ 73 w 96"/>
              <a:gd name="T7" fmla="*/ 69 h 88"/>
              <a:gd name="T8" fmla="*/ 1 w 96"/>
              <a:gd name="T9" fmla="*/ 39 h 88"/>
              <a:gd name="T10" fmla="*/ 42 w 96"/>
              <a:gd name="T11" fmla="*/ 0 h 88"/>
              <a:gd name="T12" fmla="*/ 44 w 96"/>
              <a:gd name="T13" fmla="*/ 19 h 88"/>
              <a:gd name="T14" fmla="*/ 33 w 96"/>
              <a:gd name="T15" fmla="*/ 37 h 88"/>
              <a:gd name="T16" fmla="*/ 43 w 96"/>
              <a:gd name="T17" fmla="*/ 51 h 88"/>
              <a:gd name="T18" fmla="*/ 56 w 96"/>
              <a:gd name="T19" fmla="*/ 37 h 88"/>
              <a:gd name="T20" fmla="*/ 44 w 96"/>
              <a:gd name="T21" fmla="*/ 1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6" h="88">
                <a:moveTo>
                  <a:pt x="42" y="0"/>
                </a:moveTo>
                <a:cubicBezTo>
                  <a:pt x="52" y="3"/>
                  <a:pt x="64" y="3"/>
                  <a:pt x="72" y="9"/>
                </a:cubicBezTo>
                <a:cubicBezTo>
                  <a:pt x="82" y="17"/>
                  <a:pt x="94" y="29"/>
                  <a:pt x="95" y="40"/>
                </a:cubicBezTo>
                <a:cubicBezTo>
                  <a:pt x="96" y="49"/>
                  <a:pt x="83" y="63"/>
                  <a:pt x="73" y="69"/>
                </a:cubicBezTo>
                <a:cubicBezTo>
                  <a:pt x="40" y="88"/>
                  <a:pt x="3" y="71"/>
                  <a:pt x="1" y="39"/>
                </a:cubicBezTo>
                <a:cubicBezTo>
                  <a:pt x="0" y="15"/>
                  <a:pt x="14" y="2"/>
                  <a:pt x="42" y="0"/>
                </a:cubicBezTo>
                <a:close/>
                <a:moveTo>
                  <a:pt x="44" y="19"/>
                </a:moveTo>
                <a:cubicBezTo>
                  <a:pt x="39" y="27"/>
                  <a:pt x="33" y="32"/>
                  <a:pt x="33" y="37"/>
                </a:cubicBezTo>
                <a:cubicBezTo>
                  <a:pt x="34" y="42"/>
                  <a:pt x="40" y="47"/>
                  <a:pt x="43" y="51"/>
                </a:cubicBezTo>
                <a:cubicBezTo>
                  <a:pt x="48" y="47"/>
                  <a:pt x="55" y="42"/>
                  <a:pt x="56" y="37"/>
                </a:cubicBezTo>
                <a:cubicBezTo>
                  <a:pt x="57" y="33"/>
                  <a:pt x="50" y="28"/>
                  <a:pt x="44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0" name="Freeform 234">
            <a:extLst>
              <a:ext uri="{FF2B5EF4-FFF2-40B4-BE49-F238E27FC236}">
                <a16:creationId xmlns:a16="http://schemas.microsoft.com/office/drawing/2014/main" id="{B33ACE14-2BD4-480E-9228-66BF612E864A}"/>
              </a:ext>
            </a:extLst>
          </p:cNvPr>
          <p:cNvSpPr>
            <a:spLocks/>
          </p:cNvSpPr>
          <p:nvPr/>
        </p:nvSpPr>
        <p:spPr bwMode="auto">
          <a:xfrm>
            <a:off x="3698875" y="5418138"/>
            <a:ext cx="95250" cy="122238"/>
          </a:xfrm>
          <a:custGeom>
            <a:avLst/>
            <a:gdLst>
              <a:gd name="T0" fmla="*/ 0 w 49"/>
              <a:gd name="T1" fmla="*/ 63 h 63"/>
              <a:gd name="T2" fmla="*/ 0 w 49"/>
              <a:gd name="T3" fmla="*/ 37 h 63"/>
              <a:gd name="T4" fmla="*/ 5 w 49"/>
              <a:gd name="T5" fmla="*/ 0 h 63"/>
              <a:gd name="T6" fmla="*/ 44 w 49"/>
              <a:gd name="T7" fmla="*/ 19 h 63"/>
              <a:gd name="T8" fmla="*/ 43 w 49"/>
              <a:gd name="T9" fmla="*/ 49 h 63"/>
              <a:gd name="T10" fmla="*/ 0 w 49"/>
              <a:gd name="T1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63">
                <a:moveTo>
                  <a:pt x="0" y="63"/>
                </a:moveTo>
                <a:cubicBezTo>
                  <a:pt x="0" y="49"/>
                  <a:pt x="0" y="43"/>
                  <a:pt x="0" y="37"/>
                </a:cubicBezTo>
                <a:cubicBezTo>
                  <a:pt x="1" y="27"/>
                  <a:pt x="3" y="16"/>
                  <a:pt x="5" y="0"/>
                </a:cubicBezTo>
                <a:cubicBezTo>
                  <a:pt x="20" y="7"/>
                  <a:pt x="35" y="10"/>
                  <a:pt x="44" y="19"/>
                </a:cubicBezTo>
                <a:cubicBezTo>
                  <a:pt x="49" y="24"/>
                  <a:pt x="48" y="45"/>
                  <a:pt x="43" y="49"/>
                </a:cubicBezTo>
                <a:cubicBezTo>
                  <a:pt x="32" y="57"/>
                  <a:pt x="17" y="58"/>
                  <a:pt x="0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1" name="Freeform 235">
            <a:extLst>
              <a:ext uri="{FF2B5EF4-FFF2-40B4-BE49-F238E27FC236}">
                <a16:creationId xmlns:a16="http://schemas.microsoft.com/office/drawing/2014/main" id="{5D0749C2-2DC6-48E0-8125-8DBA7E13A081}"/>
              </a:ext>
            </a:extLst>
          </p:cNvPr>
          <p:cNvSpPr>
            <a:spLocks/>
          </p:cNvSpPr>
          <p:nvPr/>
        </p:nvSpPr>
        <p:spPr bwMode="auto">
          <a:xfrm>
            <a:off x="3346450" y="5419726"/>
            <a:ext cx="112712" cy="111125"/>
          </a:xfrm>
          <a:custGeom>
            <a:avLst/>
            <a:gdLst>
              <a:gd name="T0" fmla="*/ 6 w 58"/>
              <a:gd name="T1" fmla="*/ 2 h 57"/>
              <a:gd name="T2" fmla="*/ 53 w 58"/>
              <a:gd name="T3" fmla="*/ 36 h 57"/>
              <a:gd name="T4" fmla="*/ 16 w 58"/>
              <a:gd name="T5" fmla="*/ 55 h 57"/>
              <a:gd name="T6" fmla="*/ 6 w 58"/>
              <a:gd name="T7" fmla="*/ 34 h 57"/>
              <a:gd name="T8" fmla="*/ 6 w 58"/>
              <a:gd name="T9" fmla="*/ 2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6" y="2"/>
                </a:moveTo>
                <a:cubicBezTo>
                  <a:pt x="43" y="0"/>
                  <a:pt x="58" y="12"/>
                  <a:pt x="53" y="36"/>
                </a:cubicBezTo>
                <a:cubicBezTo>
                  <a:pt x="48" y="57"/>
                  <a:pt x="30" y="54"/>
                  <a:pt x="16" y="55"/>
                </a:cubicBezTo>
                <a:cubicBezTo>
                  <a:pt x="0" y="56"/>
                  <a:pt x="7" y="42"/>
                  <a:pt x="6" y="34"/>
                </a:cubicBezTo>
                <a:cubicBezTo>
                  <a:pt x="5" y="24"/>
                  <a:pt x="6" y="13"/>
                  <a:pt x="6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2" name="Freeform 236">
            <a:extLst>
              <a:ext uri="{FF2B5EF4-FFF2-40B4-BE49-F238E27FC236}">
                <a16:creationId xmlns:a16="http://schemas.microsoft.com/office/drawing/2014/main" id="{F926B782-EF42-4111-B341-A9742C1E52BC}"/>
              </a:ext>
            </a:extLst>
          </p:cNvPr>
          <p:cNvSpPr>
            <a:spLocks/>
          </p:cNvSpPr>
          <p:nvPr/>
        </p:nvSpPr>
        <p:spPr bwMode="auto">
          <a:xfrm>
            <a:off x="3857625" y="5468938"/>
            <a:ext cx="60325" cy="82550"/>
          </a:xfrm>
          <a:custGeom>
            <a:avLst/>
            <a:gdLst>
              <a:gd name="T0" fmla="*/ 0 w 31"/>
              <a:gd name="T1" fmla="*/ 38 h 43"/>
              <a:gd name="T2" fmla="*/ 22 w 31"/>
              <a:gd name="T3" fmla="*/ 0 h 43"/>
              <a:gd name="T4" fmla="*/ 26 w 31"/>
              <a:gd name="T5" fmla="*/ 0 h 43"/>
              <a:gd name="T6" fmla="*/ 31 w 31"/>
              <a:gd name="T7" fmla="*/ 43 h 43"/>
              <a:gd name="T8" fmla="*/ 0 w 31"/>
              <a:gd name="T9" fmla="*/ 3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43">
                <a:moveTo>
                  <a:pt x="0" y="38"/>
                </a:moveTo>
                <a:cubicBezTo>
                  <a:pt x="9" y="23"/>
                  <a:pt x="16" y="11"/>
                  <a:pt x="22" y="0"/>
                </a:cubicBezTo>
                <a:cubicBezTo>
                  <a:pt x="24" y="0"/>
                  <a:pt x="25" y="0"/>
                  <a:pt x="26" y="0"/>
                </a:cubicBezTo>
                <a:cubicBezTo>
                  <a:pt x="28" y="14"/>
                  <a:pt x="29" y="27"/>
                  <a:pt x="31" y="43"/>
                </a:cubicBezTo>
                <a:cubicBezTo>
                  <a:pt x="21" y="41"/>
                  <a:pt x="13" y="40"/>
                  <a:pt x="0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3" name="Freeform 237">
            <a:extLst>
              <a:ext uri="{FF2B5EF4-FFF2-40B4-BE49-F238E27FC236}">
                <a16:creationId xmlns:a16="http://schemas.microsoft.com/office/drawing/2014/main" id="{3861ED81-34BF-47D2-8884-B904EB7E3020}"/>
              </a:ext>
            </a:extLst>
          </p:cNvPr>
          <p:cNvSpPr>
            <a:spLocks/>
          </p:cNvSpPr>
          <p:nvPr/>
        </p:nvSpPr>
        <p:spPr bwMode="auto">
          <a:xfrm>
            <a:off x="3198813" y="5429251"/>
            <a:ext cx="60325" cy="84138"/>
          </a:xfrm>
          <a:custGeom>
            <a:avLst/>
            <a:gdLst>
              <a:gd name="T0" fmla="*/ 18 w 31"/>
              <a:gd name="T1" fmla="*/ 0 h 43"/>
              <a:gd name="T2" fmla="*/ 31 w 31"/>
              <a:gd name="T3" fmla="*/ 43 h 43"/>
              <a:gd name="T4" fmla="*/ 0 w 31"/>
              <a:gd name="T5" fmla="*/ 43 h 43"/>
              <a:gd name="T6" fmla="*/ 14 w 31"/>
              <a:gd name="T7" fmla="*/ 0 h 43"/>
              <a:gd name="T8" fmla="*/ 18 w 31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43">
                <a:moveTo>
                  <a:pt x="18" y="0"/>
                </a:moveTo>
                <a:cubicBezTo>
                  <a:pt x="22" y="14"/>
                  <a:pt x="27" y="27"/>
                  <a:pt x="31" y="43"/>
                </a:cubicBezTo>
                <a:cubicBezTo>
                  <a:pt x="21" y="43"/>
                  <a:pt x="12" y="43"/>
                  <a:pt x="0" y="43"/>
                </a:cubicBezTo>
                <a:cubicBezTo>
                  <a:pt x="5" y="28"/>
                  <a:pt x="9" y="14"/>
                  <a:pt x="14" y="0"/>
                </a:cubicBezTo>
                <a:cubicBezTo>
                  <a:pt x="15" y="0"/>
                  <a:pt x="16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4" name="Freeform 238">
            <a:extLst>
              <a:ext uri="{FF2B5EF4-FFF2-40B4-BE49-F238E27FC236}">
                <a16:creationId xmlns:a16="http://schemas.microsoft.com/office/drawing/2014/main" id="{6B2D9A00-00A7-4E15-9684-61CD8F038D8E}"/>
              </a:ext>
            </a:extLst>
          </p:cNvPr>
          <p:cNvSpPr>
            <a:spLocks/>
          </p:cNvSpPr>
          <p:nvPr/>
        </p:nvSpPr>
        <p:spPr bwMode="auto">
          <a:xfrm>
            <a:off x="3538538" y="5419726"/>
            <a:ext cx="58737" cy="93663"/>
          </a:xfrm>
          <a:custGeom>
            <a:avLst/>
            <a:gdLst>
              <a:gd name="T0" fmla="*/ 30 w 30"/>
              <a:gd name="T1" fmla="*/ 48 h 48"/>
              <a:gd name="T2" fmla="*/ 0 w 30"/>
              <a:gd name="T3" fmla="*/ 48 h 48"/>
              <a:gd name="T4" fmla="*/ 16 w 30"/>
              <a:gd name="T5" fmla="*/ 0 h 48"/>
              <a:gd name="T6" fmla="*/ 30 w 30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48">
                <a:moveTo>
                  <a:pt x="30" y="48"/>
                </a:moveTo>
                <a:cubicBezTo>
                  <a:pt x="19" y="48"/>
                  <a:pt x="11" y="48"/>
                  <a:pt x="0" y="48"/>
                </a:cubicBezTo>
                <a:cubicBezTo>
                  <a:pt x="5" y="33"/>
                  <a:pt x="9" y="19"/>
                  <a:pt x="16" y="0"/>
                </a:cubicBezTo>
                <a:cubicBezTo>
                  <a:pt x="22" y="19"/>
                  <a:pt x="26" y="33"/>
                  <a:pt x="30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5" name="Freeform 239">
            <a:extLst>
              <a:ext uri="{FF2B5EF4-FFF2-40B4-BE49-F238E27FC236}">
                <a16:creationId xmlns:a16="http://schemas.microsoft.com/office/drawing/2014/main" id="{9E81CC66-51B3-4F6C-A96B-429FC7E884AA}"/>
              </a:ext>
            </a:extLst>
          </p:cNvPr>
          <p:cNvSpPr>
            <a:spLocks noEditPoints="1"/>
          </p:cNvSpPr>
          <p:nvPr/>
        </p:nvSpPr>
        <p:spPr bwMode="auto">
          <a:xfrm>
            <a:off x="5416550" y="4360863"/>
            <a:ext cx="196850" cy="147638"/>
          </a:xfrm>
          <a:custGeom>
            <a:avLst/>
            <a:gdLst>
              <a:gd name="T0" fmla="*/ 55 w 101"/>
              <a:gd name="T1" fmla="*/ 73 h 76"/>
              <a:gd name="T2" fmla="*/ 9 w 101"/>
              <a:gd name="T3" fmla="*/ 23 h 76"/>
              <a:gd name="T4" fmla="*/ 39 w 101"/>
              <a:gd name="T5" fmla="*/ 1 h 76"/>
              <a:gd name="T6" fmla="*/ 74 w 101"/>
              <a:gd name="T7" fmla="*/ 6 h 76"/>
              <a:gd name="T8" fmla="*/ 101 w 101"/>
              <a:gd name="T9" fmla="*/ 41 h 76"/>
              <a:gd name="T10" fmla="*/ 69 w 101"/>
              <a:gd name="T11" fmla="*/ 73 h 76"/>
              <a:gd name="T12" fmla="*/ 55 w 101"/>
              <a:gd name="T13" fmla="*/ 73 h 76"/>
              <a:gd name="T14" fmla="*/ 49 w 101"/>
              <a:gd name="T15" fmla="*/ 55 h 76"/>
              <a:gd name="T16" fmla="*/ 61 w 101"/>
              <a:gd name="T17" fmla="*/ 38 h 76"/>
              <a:gd name="T18" fmla="*/ 50 w 101"/>
              <a:gd name="T19" fmla="*/ 24 h 76"/>
              <a:gd name="T20" fmla="*/ 37 w 101"/>
              <a:gd name="T21" fmla="*/ 38 h 76"/>
              <a:gd name="T22" fmla="*/ 49 w 101"/>
              <a:gd name="T23" fmla="*/ 5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76">
                <a:moveTo>
                  <a:pt x="55" y="73"/>
                </a:moveTo>
                <a:cubicBezTo>
                  <a:pt x="13" y="76"/>
                  <a:pt x="0" y="49"/>
                  <a:pt x="9" y="23"/>
                </a:cubicBezTo>
                <a:cubicBezTo>
                  <a:pt x="13" y="9"/>
                  <a:pt x="23" y="0"/>
                  <a:pt x="39" y="1"/>
                </a:cubicBezTo>
                <a:cubicBezTo>
                  <a:pt x="50" y="2"/>
                  <a:pt x="63" y="3"/>
                  <a:pt x="74" y="6"/>
                </a:cubicBezTo>
                <a:cubicBezTo>
                  <a:pt x="90" y="11"/>
                  <a:pt x="101" y="22"/>
                  <a:pt x="101" y="41"/>
                </a:cubicBezTo>
                <a:cubicBezTo>
                  <a:pt x="100" y="56"/>
                  <a:pt x="87" y="70"/>
                  <a:pt x="69" y="73"/>
                </a:cubicBezTo>
                <a:cubicBezTo>
                  <a:pt x="63" y="74"/>
                  <a:pt x="57" y="73"/>
                  <a:pt x="55" y="73"/>
                </a:cubicBezTo>
                <a:close/>
                <a:moveTo>
                  <a:pt x="49" y="55"/>
                </a:moveTo>
                <a:cubicBezTo>
                  <a:pt x="55" y="47"/>
                  <a:pt x="61" y="42"/>
                  <a:pt x="61" y="38"/>
                </a:cubicBezTo>
                <a:cubicBezTo>
                  <a:pt x="61" y="33"/>
                  <a:pt x="54" y="29"/>
                  <a:pt x="50" y="24"/>
                </a:cubicBezTo>
                <a:cubicBezTo>
                  <a:pt x="46" y="29"/>
                  <a:pt x="39" y="32"/>
                  <a:pt x="37" y="38"/>
                </a:cubicBezTo>
                <a:cubicBezTo>
                  <a:pt x="36" y="41"/>
                  <a:pt x="43" y="47"/>
                  <a:pt x="4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6" name="Freeform 240">
            <a:extLst>
              <a:ext uri="{FF2B5EF4-FFF2-40B4-BE49-F238E27FC236}">
                <a16:creationId xmlns:a16="http://schemas.microsoft.com/office/drawing/2014/main" id="{1EB755B7-323C-45ED-854B-9DC6C7D7FC71}"/>
              </a:ext>
            </a:extLst>
          </p:cNvPr>
          <p:cNvSpPr>
            <a:spLocks/>
          </p:cNvSpPr>
          <p:nvPr/>
        </p:nvSpPr>
        <p:spPr bwMode="auto">
          <a:xfrm>
            <a:off x="5824538" y="4251326"/>
            <a:ext cx="207962" cy="104775"/>
          </a:xfrm>
          <a:custGeom>
            <a:avLst/>
            <a:gdLst>
              <a:gd name="T0" fmla="*/ 0 w 107"/>
              <a:gd name="T1" fmla="*/ 16 h 54"/>
              <a:gd name="T2" fmla="*/ 105 w 107"/>
              <a:gd name="T3" fmla="*/ 54 h 54"/>
              <a:gd name="T4" fmla="*/ 0 w 107"/>
              <a:gd name="T5" fmla="*/ 1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" h="54">
                <a:moveTo>
                  <a:pt x="0" y="16"/>
                </a:moveTo>
                <a:cubicBezTo>
                  <a:pt x="35" y="0"/>
                  <a:pt x="107" y="28"/>
                  <a:pt x="105" y="54"/>
                </a:cubicBezTo>
                <a:cubicBezTo>
                  <a:pt x="71" y="42"/>
                  <a:pt x="36" y="29"/>
                  <a:pt x="0" y="16"/>
                </a:cubicBezTo>
                <a:close/>
              </a:path>
            </a:pathLst>
          </a:custGeom>
          <a:solidFill>
            <a:srgbClr val="A487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7" name="Freeform 241">
            <a:extLst>
              <a:ext uri="{FF2B5EF4-FFF2-40B4-BE49-F238E27FC236}">
                <a16:creationId xmlns:a16="http://schemas.microsoft.com/office/drawing/2014/main" id="{EAD415B9-55E4-47AC-A0EE-240744ECCF7F}"/>
              </a:ext>
            </a:extLst>
          </p:cNvPr>
          <p:cNvSpPr>
            <a:spLocks noEditPoints="1"/>
          </p:cNvSpPr>
          <p:nvPr/>
        </p:nvSpPr>
        <p:spPr bwMode="auto">
          <a:xfrm>
            <a:off x="5807075" y="4391026"/>
            <a:ext cx="190500" cy="160338"/>
          </a:xfrm>
          <a:custGeom>
            <a:avLst/>
            <a:gdLst>
              <a:gd name="T0" fmla="*/ 53 w 98"/>
              <a:gd name="T1" fmla="*/ 83 h 83"/>
              <a:gd name="T2" fmla="*/ 0 w 98"/>
              <a:gd name="T3" fmla="*/ 42 h 83"/>
              <a:gd name="T4" fmla="*/ 1 w 98"/>
              <a:gd name="T5" fmla="*/ 34 h 83"/>
              <a:gd name="T6" fmla="*/ 33 w 98"/>
              <a:gd name="T7" fmla="*/ 8 h 83"/>
              <a:gd name="T8" fmla="*/ 88 w 98"/>
              <a:gd name="T9" fmla="*/ 21 h 83"/>
              <a:gd name="T10" fmla="*/ 86 w 98"/>
              <a:gd name="T11" fmla="*/ 66 h 83"/>
              <a:gd name="T12" fmla="*/ 53 w 98"/>
              <a:gd name="T13" fmla="*/ 83 h 83"/>
              <a:gd name="T14" fmla="*/ 29 w 98"/>
              <a:gd name="T15" fmla="*/ 42 h 83"/>
              <a:gd name="T16" fmla="*/ 46 w 98"/>
              <a:gd name="T17" fmla="*/ 54 h 83"/>
              <a:gd name="T18" fmla="*/ 59 w 98"/>
              <a:gd name="T19" fmla="*/ 42 h 83"/>
              <a:gd name="T20" fmla="*/ 45 w 98"/>
              <a:gd name="T21" fmla="*/ 30 h 83"/>
              <a:gd name="T22" fmla="*/ 29 w 98"/>
              <a:gd name="T23" fmla="*/ 4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8" h="83">
                <a:moveTo>
                  <a:pt x="53" y="83"/>
                </a:moveTo>
                <a:cubicBezTo>
                  <a:pt x="20" y="79"/>
                  <a:pt x="0" y="65"/>
                  <a:pt x="0" y="42"/>
                </a:cubicBezTo>
                <a:cubicBezTo>
                  <a:pt x="0" y="39"/>
                  <a:pt x="0" y="36"/>
                  <a:pt x="1" y="34"/>
                </a:cubicBezTo>
                <a:cubicBezTo>
                  <a:pt x="6" y="18"/>
                  <a:pt x="17" y="9"/>
                  <a:pt x="33" y="8"/>
                </a:cubicBezTo>
                <a:cubicBezTo>
                  <a:pt x="52" y="6"/>
                  <a:pt x="74" y="0"/>
                  <a:pt x="88" y="21"/>
                </a:cubicBezTo>
                <a:cubicBezTo>
                  <a:pt x="98" y="36"/>
                  <a:pt x="97" y="53"/>
                  <a:pt x="86" y="66"/>
                </a:cubicBezTo>
                <a:cubicBezTo>
                  <a:pt x="79" y="75"/>
                  <a:pt x="65" y="77"/>
                  <a:pt x="53" y="83"/>
                </a:cubicBezTo>
                <a:close/>
                <a:moveTo>
                  <a:pt x="29" y="42"/>
                </a:moveTo>
                <a:cubicBezTo>
                  <a:pt x="37" y="48"/>
                  <a:pt x="42" y="54"/>
                  <a:pt x="46" y="54"/>
                </a:cubicBezTo>
                <a:cubicBezTo>
                  <a:pt x="51" y="53"/>
                  <a:pt x="55" y="46"/>
                  <a:pt x="59" y="42"/>
                </a:cubicBezTo>
                <a:cubicBezTo>
                  <a:pt x="55" y="38"/>
                  <a:pt x="51" y="31"/>
                  <a:pt x="45" y="30"/>
                </a:cubicBezTo>
                <a:cubicBezTo>
                  <a:pt x="42" y="29"/>
                  <a:pt x="37" y="36"/>
                  <a:pt x="29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8" name="Freeform 242">
            <a:extLst>
              <a:ext uri="{FF2B5EF4-FFF2-40B4-BE49-F238E27FC236}">
                <a16:creationId xmlns:a16="http://schemas.microsoft.com/office/drawing/2014/main" id="{D3907B65-98B4-443D-B018-906E1ED58835}"/>
              </a:ext>
            </a:extLst>
          </p:cNvPr>
          <p:cNvSpPr>
            <a:spLocks/>
          </p:cNvSpPr>
          <p:nvPr/>
        </p:nvSpPr>
        <p:spPr bwMode="auto">
          <a:xfrm>
            <a:off x="5364163" y="4238626"/>
            <a:ext cx="206375" cy="92075"/>
          </a:xfrm>
          <a:custGeom>
            <a:avLst/>
            <a:gdLst>
              <a:gd name="T0" fmla="*/ 0 w 106"/>
              <a:gd name="T1" fmla="*/ 45 h 47"/>
              <a:gd name="T2" fmla="*/ 10 w 106"/>
              <a:gd name="T3" fmla="*/ 28 h 47"/>
              <a:gd name="T4" fmla="*/ 106 w 106"/>
              <a:gd name="T5" fmla="*/ 0 h 47"/>
              <a:gd name="T6" fmla="*/ 6 w 106"/>
              <a:gd name="T7" fmla="*/ 47 h 47"/>
              <a:gd name="T8" fmla="*/ 0 w 106"/>
              <a:gd name="T9" fmla="*/ 4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47">
                <a:moveTo>
                  <a:pt x="0" y="45"/>
                </a:moveTo>
                <a:cubicBezTo>
                  <a:pt x="3" y="40"/>
                  <a:pt x="5" y="33"/>
                  <a:pt x="10" y="28"/>
                </a:cubicBezTo>
                <a:cubicBezTo>
                  <a:pt x="37" y="4"/>
                  <a:pt x="71" y="0"/>
                  <a:pt x="106" y="0"/>
                </a:cubicBezTo>
                <a:cubicBezTo>
                  <a:pt x="73" y="15"/>
                  <a:pt x="39" y="31"/>
                  <a:pt x="6" y="47"/>
                </a:cubicBezTo>
                <a:cubicBezTo>
                  <a:pt x="4" y="46"/>
                  <a:pt x="2" y="46"/>
                  <a:pt x="0" y="45"/>
                </a:cubicBezTo>
                <a:close/>
              </a:path>
            </a:pathLst>
          </a:custGeom>
          <a:solidFill>
            <a:srgbClr val="A487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9" name="Freeform 243">
            <a:extLst>
              <a:ext uri="{FF2B5EF4-FFF2-40B4-BE49-F238E27FC236}">
                <a16:creationId xmlns:a16="http://schemas.microsoft.com/office/drawing/2014/main" id="{C8EFC67D-5EA9-4558-AA7D-6025AD390D87}"/>
              </a:ext>
            </a:extLst>
          </p:cNvPr>
          <p:cNvSpPr>
            <a:spLocks/>
          </p:cNvSpPr>
          <p:nvPr/>
        </p:nvSpPr>
        <p:spPr bwMode="auto">
          <a:xfrm>
            <a:off x="6076950" y="5421313"/>
            <a:ext cx="95250" cy="109538"/>
          </a:xfrm>
          <a:custGeom>
            <a:avLst/>
            <a:gdLst>
              <a:gd name="T0" fmla="*/ 0 w 49"/>
              <a:gd name="T1" fmla="*/ 53 h 56"/>
              <a:gd name="T2" fmla="*/ 3 w 49"/>
              <a:gd name="T3" fmla="*/ 2 h 56"/>
              <a:gd name="T4" fmla="*/ 49 w 49"/>
              <a:gd name="T5" fmla="*/ 31 h 56"/>
              <a:gd name="T6" fmla="*/ 0 w 49"/>
              <a:gd name="T7" fmla="*/ 5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56">
                <a:moveTo>
                  <a:pt x="0" y="53"/>
                </a:moveTo>
                <a:cubicBezTo>
                  <a:pt x="1" y="35"/>
                  <a:pt x="2" y="18"/>
                  <a:pt x="3" y="2"/>
                </a:cubicBezTo>
                <a:cubicBezTo>
                  <a:pt x="35" y="0"/>
                  <a:pt x="49" y="9"/>
                  <a:pt x="49" y="31"/>
                </a:cubicBezTo>
                <a:cubicBezTo>
                  <a:pt x="49" y="51"/>
                  <a:pt x="38" y="56"/>
                  <a:pt x="0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0" name="Freeform 244">
            <a:extLst>
              <a:ext uri="{FF2B5EF4-FFF2-40B4-BE49-F238E27FC236}">
                <a16:creationId xmlns:a16="http://schemas.microsoft.com/office/drawing/2014/main" id="{DDC5711B-FABA-4147-BE34-62648848529C}"/>
              </a:ext>
            </a:extLst>
          </p:cNvPr>
          <p:cNvSpPr>
            <a:spLocks/>
          </p:cNvSpPr>
          <p:nvPr/>
        </p:nvSpPr>
        <p:spPr bwMode="auto">
          <a:xfrm>
            <a:off x="5394325" y="5491163"/>
            <a:ext cx="79375" cy="65088"/>
          </a:xfrm>
          <a:custGeom>
            <a:avLst/>
            <a:gdLst>
              <a:gd name="T0" fmla="*/ 7 w 41"/>
              <a:gd name="T1" fmla="*/ 33 h 33"/>
              <a:gd name="T2" fmla="*/ 17 w 41"/>
              <a:gd name="T3" fmla="*/ 1 h 33"/>
              <a:gd name="T4" fmla="*/ 41 w 41"/>
              <a:gd name="T5" fmla="*/ 14 h 33"/>
              <a:gd name="T6" fmla="*/ 7 w 41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3">
                <a:moveTo>
                  <a:pt x="7" y="33"/>
                </a:moveTo>
                <a:cubicBezTo>
                  <a:pt x="2" y="13"/>
                  <a:pt x="0" y="0"/>
                  <a:pt x="17" y="1"/>
                </a:cubicBezTo>
                <a:cubicBezTo>
                  <a:pt x="25" y="1"/>
                  <a:pt x="33" y="9"/>
                  <a:pt x="41" y="14"/>
                </a:cubicBezTo>
                <a:cubicBezTo>
                  <a:pt x="30" y="19"/>
                  <a:pt x="20" y="25"/>
                  <a:pt x="7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1" name="Freeform 245">
            <a:extLst>
              <a:ext uri="{FF2B5EF4-FFF2-40B4-BE49-F238E27FC236}">
                <a16:creationId xmlns:a16="http://schemas.microsoft.com/office/drawing/2014/main" id="{C898DFEC-7229-4814-8A88-52B924C98F7F}"/>
              </a:ext>
            </a:extLst>
          </p:cNvPr>
          <p:cNvSpPr>
            <a:spLocks/>
          </p:cNvSpPr>
          <p:nvPr/>
        </p:nvSpPr>
        <p:spPr bwMode="auto">
          <a:xfrm>
            <a:off x="5391150" y="5426076"/>
            <a:ext cx="73025" cy="69850"/>
          </a:xfrm>
          <a:custGeom>
            <a:avLst/>
            <a:gdLst>
              <a:gd name="T0" fmla="*/ 0 w 37"/>
              <a:gd name="T1" fmla="*/ 24 h 36"/>
              <a:gd name="T2" fmla="*/ 13 w 37"/>
              <a:gd name="T3" fmla="*/ 0 h 36"/>
              <a:gd name="T4" fmla="*/ 35 w 37"/>
              <a:gd name="T5" fmla="*/ 12 h 36"/>
              <a:gd name="T6" fmla="*/ 6 w 37"/>
              <a:gd name="T7" fmla="*/ 29 h 36"/>
              <a:gd name="T8" fmla="*/ 0 w 37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6">
                <a:moveTo>
                  <a:pt x="0" y="24"/>
                </a:moveTo>
                <a:cubicBezTo>
                  <a:pt x="4" y="16"/>
                  <a:pt x="8" y="8"/>
                  <a:pt x="13" y="0"/>
                </a:cubicBezTo>
                <a:cubicBezTo>
                  <a:pt x="21" y="4"/>
                  <a:pt x="35" y="7"/>
                  <a:pt x="35" y="12"/>
                </a:cubicBezTo>
                <a:cubicBezTo>
                  <a:pt x="37" y="36"/>
                  <a:pt x="15" y="20"/>
                  <a:pt x="6" y="29"/>
                </a:cubicBezTo>
                <a:cubicBezTo>
                  <a:pt x="4" y="27"/>
                  <a:pt x="2" y="26"/>
                  <a:pt x="0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2" name="Freeform 246">
            <a:extLst>
              <a:ext uri="{FF2B5EF4-FFF2-40B4-BE49-F238E27FC236}">
                <a16:creationId xmlns:a16="http://schemas.microsoft.com/office/drawing/2014/main" id="{B948E40F-8ED0-482B-8566-C3A9B1074A67}"/>
              </a:ext>
            </a:extLst>
          </p:cNvPr>
          <p:cNvSpPr>
            <a:spLocks/>
          </p:cNvSpPr>
          <p:nvPr/>
        </p:nvSpPr>
        <p:spPr bwMode="auto">
          <a:xfrm>
            <a:off x="5864225" y="5408613"/>
            <a:ext cx="63500" cy="71438"/>
          </a:xfrm>
          <a:custGeom>
            <a:avLst/>
            <a:gdLst>
              <a:gd name="T0" fmla="*/ 0 w 33"/>
              <a:gd name="T1" fmla="*/ 37 h 37"/>
              <a:gd name="T2" fmla="*/ 0 w 33"/>
              <a:gd name="T3" fmla="*/ 0 h 37"/>
              <a:gd name="T4" fmla="*/ 29 w 33"/>
              <a:gd name="T5" fmla="*/ 9 h 37"/>
              <a:gd name="T6" fmla="*/ 31 w 33"/>
              <a:gd name="T7" fmla="*/ 25 h 37"/>
              <a:gd name="T8" fmla="*/ 0 w 33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7">
                <a:moveTo>
                  <a:pt x="0" y="37"/>
                </a:moveTo>
                <a:cubicBezTo>
                  <a:pt x="0" y="22"/>
                  <a:pt x="0" y="13"/>
                  <a:pt x="0" y="0"/>
                </a:cubicBezTo>
                <a:cubicBezTo>
                  <a:pt x="11" y="3"/>
                  <a:pt x="21" y="5"/>
                  <a:pt x="29" y="9"/>
                </a:cubicBezTo>
                <a:cubicBezTo>
                  <a:pt x="32" y="10"/>
                  <a:pt x="33" y="23"/>
                  <a:pt x="31" y="25"/>
                </a:cubicBezTo>
                <a:cubicBezTo>
                  <a:pt x="23" y="30"/>
                  <a:pt x="13" y="32"/>
                  <a:pt x="0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3" name="Freeform 247">
            <a:extLst>
              <a:ext uri="{FF2B5EF4-FFF2-40B4-BE49-F238E27FC236}">
                <a16:creationId xmlns:a16="http://schemas.microsoft.com/office/drawing/2014/main" id="{DCDC5CE1-AB6C-4118-B5B2-3E74CF59099C}"/>
              </a:ext>
            </a:extLst>
          </p:cNvPr>
          <p:cNvSpPr>
            <a:spLocks/>
          </p:cNvSpPr>
          <p:nvPr/>
        </p:nvSpPr>
        <p:spPr bwMode="auto">
          <a:xfrm>
            <a:off x="6242050" y="5453063"/>
            <a:ext cx="61912" cy="92075"/>
          </a:xfrm>
          <a:custGeom>
            <a:avLst/>
            <a:gdLst>
              <a:gd name="T0" fmla="*/ 0 w 32"/>
              <a:gd name="T1" fmla="*/ 44 h 47"/>
              <a:gd name="T2" fmla="*/ 22 w 32"/>
              <a:gd name="T3" fmla="*/ 0 h 47"/>
              <a:gd name="T4" fmla="*/ 32 w 32"/>
              <a:gd name="T5" fmla="*/ 47 h 47"/>
              <a:gd name="T6" fmla="*/ 0 w 32"/>
              <a:gd name="T7" fmla="*/ 4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47">
                <a:moveTo>
                  <a:pt x="0" y="44"/>
                </a:moveTo>
                <a:cubicBezTo>
                  <a:pt x="7" y="29"/>
                  <a:pt x="13" y="17"/>
                  <a:pt x="22" y="0"/>
                </a:cubicBezTo>
                <a:cubicBezTo>
                  <a:pt x="26" y="18"/>
                  <a:pt x="28" y="31"/>
                  <a:pt x="32" y="47"/>
                </a:cubicBezTo>
                <a:cubicBezTo>
                  <a:pt x="21" y="46"/>
                  <a:pt x="12" y="45"/>
                  <a:pt x="0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4" name="Freeform 248">
            <a:extLst>
              <a:ext uri="{FF2B5EF4-FFF2-40B4-BE49-F238E27FC236}">
                <a16:creationId xmlns:a16="http://schemas.microsoft.com/office/drawing/2014/main" id="{47DBED06-BF37-454C-8520-872F698A9D4D}"/>
              </a:ext>
            </a:extLst>
          </p:cNvPr>
          <p:cNvSpPr>
            <a:spLocks/>
          </p:cNvSpPr>
          <p:nvPr/>
        </p:nvSpPr>
        <p:spPr bwMode="auto">
          <a:xfrm>
            <a:off x="5249863" y="5459413"/>
            <a:ext cx="60325" cy="82550"/>
          </a:xfrm>
          <a:custGeom>
            <a:avLst/>
            <a:gdLst>
              <a:gd name="T0" fmla="*/ 11 w 31"/>
              <a:gd name="T1" fmla="*/ 0 h 43"/>
              <a:gd name="T2" fmla="*/ 31 w 31"/>
              <a:gd name="T3" fmla="*/ 38 h 43"/>
              <a:gd name="T4" fmla="*/ 0 w 31"/>
              <a:gd name="T5" fmla="*/ 43 h 43"/>
              <a:gd name="T6" fmla="*/ 6 w 31"/>
              <a:gd name="T7" fmla="*/ 1 h 43"/>
              <a:gd name="T8" fmla="*/ 11 w 31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43">
                <a:moveTo>
                  <a:pt x="11" y="0"/>
                </a:moveTo>
                <a:cubicBezTo>
                  <a:pt x="17" y="12"/>
                  <a:pt x="23" y="24"/>
                  <a:pt x="31" y="38"/>
                </a:cubicBezTo>
                <a:cubicBezTo>
                  <a:pt x="20" y="40"/>
                  <a:pt x="12" y="41"/>
                  <a:pt x="0" y="43"/>
                </a:cubicBezTo>
                <a:cubicBezTo>
                  <a:pt x="2" y="27"/>
                  <a:pt x="4" y="14"/>
                  <a:pt x="6" y="1"/>
                </a:cubicBezTo>
                <a:cubicBezTo>
                  <a:pt x="7" y="0"/>
                  <a:pt x="9" y="0"/>
                  <a:pt x="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5" name="Freeform 249">
            <a:extLst>
              <a:ext uri="{FF2B5EF4-FFF2-40B4-BE49-F238E27FC236}">
                <a16:creationId xmlns:a16="http://schemas.microsoft.com/office/drawing/2014/main" id="{5E41633F-9FF6-4EEE-BDBD-0AAFB8362BAE}"/>
              </a:ext>
            </a:extLst>
          </p:cNvPr>
          <p:cNvSpPr>
            <a:spLocks/>
          </p:cNvSpPr>
          <p:nvPr/>
        </p:nvSpPr>
        <p:spPr bwMode="auto">
          <a:xfrm>
            <a:off x="5708650" y="5403851"/>
            <a:ext cx="60325" cy="74613"/>
          </a:xfrm>
          <a:custGeom>
            <a:avLst/>
            <a:gdLst>
              <a:gd name="T0" fmla="*/ 0 w 31"/>
              <a:gd name="T1" fmla="*/ 0 h 38"/>
              <a:gd name="T2" fmla="*/ 28 w 31"/>
              <a:gd name="T3" fmla="*/ 12 h 38"/>
              <a:gd name="T4" fmla="*/ 28 w 31"/>
              <a:gd name="T5" fmla="*/ 27 h 38"/>
              <a:gd name="T6" fmla="*/ 0 w 31"/>
              <a:gd name="T7" fmla="*/ 38 h 38"/>
              <a:gd name="T8" fmla="*/ 0 w 31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8">
                <a:moveTo>
                  <a:pt x="0" y="0"/>
                </a:moveTo>
                <a:cubicBezTo>
                  <a:pt x="12" y="5"/>
                  <a:pt x="21" y="7"/>
                  <a:pt x="28" y="12"/>
                </a:cubicBezTo>
                <a:cubicBezTo>
                  <a:pt x="31" y="14"/>
                  <a:pt x="31" y="25"/>
                  <a:pt x="28" y="27"/>
                </a:cubicBezTo>
                <a:cubicBezTo>
                  <a:pt x="21" y="32"/>
                  <a:pt x="12" y="34"/>
                  <a:pt x="0" y="38"/>
                </a:cubicBezTo>
                <a:cubicBezTo>
                  <a:pt x="0" y="25"/>
                  <a:pt x="0" y="16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6" name="Freeform 250">
            <a:extLst>
              <a:ext uri="{FF2B5EF4-FFF2-40B4-BE49-F238E27FC236}">
                <a16:creationId xmlns:a16="http://schemas.microsoft.com/office/drawing/2014/main" id="{455C84ED-3AF1-4A22-8A6C-DD3BE4C3BB41}"/>
              </a:ext>
            </a:extLst>
          </p:cNvPr>
          <p:cNvSpPr>
            <a:spLocks/>
          </p:cNvSpPr>
          <p:nvPr/>
        </p:nvSpPr>
        <p:spPr bwMode="auto">
          <a:xfrm>
            <a:off x="7900988" y="1768476"/>
            <a:ext cx="58737" cy="47625"/>
          </a:xfrm>
          <a:custGeom>
            <a:avLst/>
            <a:gdLst>
              <a:gd name="T0" fmla="*/ 30 w 30"/>
              <a:gd name="T1" fmla="*/ 11 h 25"/>
              <a:gd name="T2" fmla="*/ 14 w 30"/>
              <a:gd name="T3" fmla="*/ 24 h 25"/>
              <a:gd name="T4" fmla="*/ 0 w 30"/>
              <a:gd name="T5" fmla="*/ 12 h 25"/>
              <a:gd name="T6" fmla="*/ 12 w 30"/>
              <a:gd name="T7" fmla="*/ 1 h 25"/>
              <a:gd name="T8" fmla="*/ 30 w 30"/>
              <a:gd name="T9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5">
                <a:moveTo>
                  <a:pt x="30" y="11"/>
                </a:moveTo>
                <a:cubicBezTo>
                  <a:pt x="23" y="17"/>
                  <a:pt x="18" y="25"/>
                  <a:pt x="14" y="24"/>
                </a:cubicBezTo>
                <a:cubicBezTo>
                  <a:pt x="9" y="24"/>
                  <a:pt x="4" y="17"/>
                  <a:pt x="0" y="12"/>
                </a:cubicBezTo>
                <a:cubicBezTo>
                  <a:pt x="4" y="8"/>
                  <a:pt x="7" y="1"/>
                  <a:pt x="12" y="1"/>
                </a:cubicBezTo>
                <a:cubicBezTo>
                  <a:pt x="16" y="0"/>
                  <a:pt x="22" y="6"/>
                  <a:pt x="30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7" name="Freeform 251">
            <a:extLst>
              <a:ext uri="{FF2B5EF4-FFF2-40B4-BE49-F238E27FC236}">
                <a16:creationId xmlns:a16="http://schemas.microsoft.com/office/drawing/2014/main" id="{701F20EE-D5A0-418C-86B7-3ACE8DB7B64E}"/>
              </a:ext>
            </a:extLst>
          </p:cNvPr>
          <p:cNvSpPr>
            <a:spLocks/>
          </p:cNvSpPr>
          <p:nvPr/>
        </p:nvSpPr>
        <p:spPr bwMode="auto">
          <a:xfrm>
            <a:off x="8255000" y="1768476"/>
            <a:ext cx="65087" cy="47625"/>
          </a:xfrm>
          <a:custGeom>
            <a:avLst/>
            <a:gdLst>
              <a:gd name="T0" fmla="*/ 34 w 34"/>
              <a:gd name="T1" fmla="*/ 13 h 25"/>
              <a:gd name="T2" fmla="*/ 12 w 34"/>
              <a:gd name="T3" fmla="*/ 25 h 25"/>
              <a:gd name="T4" fmla="*/ 1 w 34"/>
              <a:gd name="T5" fmla="*/ 11 h 25"/>
              <a:gd name="T6" fmla="*/ 13 w 34"/>
              <a:gd name="T7" fmla="*/ 0 h 25"/>
              <a:gd name="T8" fmla="*/ 34 w 34"/>
              <a:gd name="T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25">
                <a:moveTo>
                  <a:pt x="34" y="13"/>
                </a:moveTo>
                <a:cubicBezTo>
                  <a:pt x="23" y="19"/>
                  <a:pt x="17" y="25"/>
                  <a:pt x="12" y="25"/>
                </a:cubicBezTo>
                <a:cubicBezTo>
                  <a:pt x="7" y="24"/>
                  <a:pt x="1" y="16"/>
                  <a:pt x="1" y="11"/>
                </a:cubicBezTo>
                <a:cubicBezTo>
                  <a:pt x="0" y="8"/>
                  <a:pt x="9" y="0"/>
                  <a:pt x="13" y="0"/>
                </a:cubicBezTo>
                <a:cubicBezTo>
                  <a:pt x="19" y="1"/>
                  <a:pt x="24" y="7"/>
                  <a:pt x="34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8" name="Freeform 252">
            <a:extLst>
              <a:ext uri="{FF2B5EF4-FFF2-40B4-BE49-F238E27FC236}">
                <a16:creationId xmlns:a16="http://schemas.microsoft.com/office/drawing/2014/main" id="{4E3ED83D-D33A-43CC-9DB7-B4FB3242C64E}"/>
              </a:ext>
            </a:extLst>
          </p:cNvPr>
          <p:cNvSpPr>
            <a:spLocks/>
          </p:cNvSpPr>
          <p:nvPr/>
        </p:nvSpPr>
        <p:spPr bwMode="auto">
          <a:xfrm>
            <a:off x="8275638" y="4421188"/>
            <a:ext cx="58737" cy="50800"/>
          </a:xfrm>
          <a:custGeom>
            <a:avLst/>
            <a:gdLst>
              <a:gd name="T0" fmla="*/ 30 w 30"/>
              <a:gd name="T1" fmla="*/ 13 h 26"/>
              <a:gd name="T2" fmla="*/ 12 w 30"/>
              <a:gd name="T3" fmla="*/ 25 h 26"/>
              <a:gd name="T4" fmla="*/ 1 w 30"/>
              <a:gd name="T5" fmla="*/ 11 h 26"/>
              <a:gd name="T6" fmla="*/ 13 w 30"/>
              <a:gd name="T7" fmla="*/ 0 h 26"/>
              <a:gd name="T8" fmla="*/ 30 w 30"/>
              <a:gd name="T9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6">
                <a:moveTo>
                  <a:pt x="30" y="13"/>
                </a:moveTo>
                <a:cubicBezTo>
                  <a:pt x="22" y="19"/>
                  <a:pt x="16" y="26"/>
                  <a:pt x="12" y="25"/>
                </a:cubicBezTo>
                <a:cubicBezTo>
                  <a:pt x="7" y="23"/>
                  <a:pt x="2" y="16"/>
                  <a:pt x="1" y="11"/>
                </a:cubicBezTo>
                <a:cubicBezTo>
                  <a:pt x="0" y="8"/>
                  <a:pt x="9" y="0"/>
                  <a:pt x="13" y="0"/>
                </a:cubicBezTo>
                <a:cubicBezTo>
                  <a:pt x="18" y="0"/>
                  <a:pt x="22" y="7"/>
                  <a:pt x="30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9" name="Freeform 253">
            <a:extLst>
              <a:ext uri="{FF2B5EF4-FFF2-40B4-BE49-F238E27FC236}">
                <a16:creationId xmlns:a16="http://schemas.microsoft.com/office/drawing/2014/main" id="{5FECF1C5-1A38-4ED2-A807-F465E76F0D08}"/>
              </a:ext>
            </a:extLst>
          </p:cNvPr>
          <p:cNvSpPr>
            <a:spLocks/>
          </p:cNvSpPr>
          <p:nvPr/>
        </p:nvSpPr>
        <p:spPr bwMode="auto">
          <a:xfrm>
            <a:off x="7910513" y="4435476"/>
            <a:ext cx="46037" cy="58738"/>
          </a:xfrm>
          <a:custGeom>
            <a:avLst/>
            <a:gdLst>
              <a:gd name="T0" fmla="*/ 12 w 24"/>
              <a:gd name="T1" fmla="*/ 30 h 30"/>
              <a:gd name="T2" fmla="*/ 1 w 24"/>
              <a:gd name="T3" fmla="*/ 11 h 30"/>
              <a:gd name="T4" fmla="*/ 12 w 24"/>
              <a:gd name="T5" fmla="*/ 0 h 30"/>
              <a:gd name="T6" fmla="*/ 24 w 24"/>
              <a:gd name="T7" fmla="*/ 10 h 30"/>
              <a:gd name="T8" fmla="*/ 12 w 24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0">
                <a:moveTo>
                  <a:pt x="12" y="30"/>
                </a:moveTo>
                <a:cubicBezTo>
                  <a:pt x="6" y="21"/>
                  <a:pt x="0" y="16"/>
                  <a:pt x="1" y="11"/>
                </a:cubicBezTo>
                <a:cubicBezTo>
                  <a:pt x="1" y="7"/>
                  <a:pt x="8" y="0"/>
                  <a:pt x="12" y="0"/>
                </a:cubicBezTo>
                <a:cubicBezTo>
                  <a:pt x="16" y="0"/>
                  <a:pt x="24" y="7"/>
                  <a:pt x="24" y="10"/>
                </a:cubicBezTo>
                <a:cubicBezTo>
                  <a:pt x="24" y="16"/>
                  <a:pt x="18" y="21"/>
                  <a:pt x="12" y="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0" name="Freeform 254">
            <a:extLst>
              <a:ext uri="{FF2B5EF4-FFF2-40B4-BE49-F238E27FC236}">
                <a16:creationId xmlns:a16="http://schemas.microsoft.com/office/drawing/2014/main" id="{76295E4C-9E81-436F-98A4-8D16BAC62401}"/>
              </a:ext>
            </a:extLst>
          </p:cNvPr>
          <p:cNvSpPr>
            <a:spLocks/>
          </p:cNvSpPr>
          <p:nvPr/>
        </p:nvSpPr>
        <p:spPr bwMode="auto">
          <a:xfrm>
            <a:off x="3467100" y="4398963"/>
            <a:ext cx="49212" cy="60325"/>
          </a:xfrm>
          <a:custGeom>
            <a:avLst/>
            <a:gdLst>
              <a:gd name="T0" fmla="*/ 12 w 25"/>
              <a:gd name="T1" fmla="*/ 0 h 31"/>
              <a:gd name="T2" fmla="*/ 24 w 25"/>
              <a:gd name="T3" fmla="*/ 18 h 31"/>
              <a:gd name="T4" fmla="*/ 11 w 25"/>
              <a:gd name="T5" fmla="*/ 31 h 31"/>
              <a:gd name="T6" fmla="*/ 1 w 25"/>
              <a:gd name="T7" fmla="*/ 17 h 31"/>
              <a:gd name="T8" fmla="*/ 12 w 25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31">
                <a:moveTo>
                  <a:pt x="12" y="0"/>
                </a:moveTo>
                <a:cubicBezTo>
                  <a:pt x="18" y="9"/>
                  <a:pt x="25" y="14"/>
                  <a:pt x="24" y="18"/>
                </a:cubicBezTo>
                <a:cubicBezTo>
                  <a:pt x="22" y="23"/>
                  <a:pt x="15" y="27"/>
                  <a:pt x="11" y="31"/>
                </a:cubicBezTo>
                <a:cubicBezTo>
                  <a:pt x="7" y="27"/>
                  <a:pt x="1" y="22"/>
                  <a:pt x="1" y="17"/>
                </a:cubicBezTo>
                <a:cubicBezTo>
                  <a:pt x="0" y="13"/>
                  <a:pt x="7" y="8"/>
                  <a:pt x="1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1" name="Freeform 255">
            <a:extLst>
              <a:ext uri="{FF2B5EF4-FFF2-40B4-BE49-F238E27FC236}">
                <a16:creationId xmlns:a16="http://schemas.microsoft.com/office/drawing/2014/main" id="{FEB7BCEC-2DE0-4CA7-BA34-81E6B0C8F637}"/>
              </a:ext>
            </a:extLst>
          </p:cNvPr>
          <p:cNvSpPr>
            <a:spLocks/>
          </p:cNvSpPr>
          <p:nvPr/>
        </p:nvSpPr>
        <p:spPr bwMode="auto">
          <a:xfrm>
            <a:off x="3103563" y="4408488"/>
            <a:ext cx="47625" cy="61913"/>
          </a:xfrm>
          <a:custGeom>
            <a:avLst/>
            <a:gdLst>
              <a:gd name="T0" fmla="*/ 11 w 24"/>
              <a:gd name="T1" fmla="*/ 0 h 32"/>
              <a:gd name="T2" fmla="*/ 23 w 24"/>
              <a:gd name="T3" fmla="*/ 18 h 32"/>
              <a:gd name="T4" fmla="*/ 10 w 24"/>
              <a:gd name="T5" fmla="*/ 32 h 32"/>
              <a:gd name="T6" fmla="*/ 0 w 24"/>
              <a:gd name="T7" fmla="*/ 18 h 32"/>
              <a:gd name="T8" fmla="*/ 11 w 24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2">
                <a:moveTo>
                  <a:pt x="11" y="0"/>
                </a:moveTo>
                <a:cubicBezTo>
                  <a:pt x="17" y="9"/>
                  <a:pt x="24" y="14"/>
                  <a:pt x="23" y="18"/>
                </a:cubicBezTo>
                <a:cubicBezTo>
                  <a:pt x="22" y="23"/>
                  <a:pt x="15" y="28"/>
                  <a:pt x="10" y="32"/>
                </a:cubicBezTo>
                <a:cubicBezTo>
                  <a:pt x="7" y="28"/>
                  <a:pt x="1" y="23"/>
                  <a:pt x="0" y="18"/>
                </a:cubicBezTo>
                <a:cubicBezTo>
                  <a:pt x="0" y="13"/>
                  <a:pt x="6" y="8"/>
                  <a:pt x="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2" name="Freeform 256">
            <a:extLst>
              <a:ext uri="{FF2B5EF4-FFF2-40B4-BE49-F238E27FC236}">
                <a16:creationId xmlns:a16="http://schemas.microsoft.com/office/drawing/2014/main" id="{28D688EF-3ADF-45C1-810A-832E06B167C6}"/>
              </a:ext>
            </a:extLst>
          </p:cNvPr>
          <p:cNvSpPr>
            <a:spLocks/>
          </p:cNvSpPr>
          <p:nvPr/>
        </p:nvSpPr>
        <p:spPr bwMode="auto">
          <a:xfrm>
            <a:off x="5486400" y="4408488"/>
            <a:ext cx="49212" cy="60325"/>
          </a:xfrm>
          <a:custGeom>
            <a:avLst/>
            <a:gdLst>
              <a:gd name="T0" fmla="*/ 13 w 25"/>
              <a:gd name="T1" fmla="*/ 31 h 31"/>
              <a:gd name="T2" fmla="*/ 1 w 25"/>
              <a:gd name="T3" fmla="*/ 14 h 31"/>
              <a:gd name="T4" fmla="*/ 14 w 25"/>
              <a:gd name="T5" fmla="*/ 0 h 31"/>
              <a:gd name="T6" fmla="*/ 25 w 25"/>
              <a:gd name="T7" fmla="*/ 14 h 31"/>
              <a:gd name="T8" fmla="*/ 13 w 25"/>
              <a:gd name="T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31">
                <a:moveTo>
                  <a:pt x="13" y="31"/>
                </a:moveTo>
                <a:cubicBezTo>
                  <a:pt x="7" y="23"/>
                  <a:pt x="0" y="17"/>
                  <a:pt x="1" y="14"/>
                </a:cubicBezTo>
                <a:cubicBezTo>
                  <a:pt x="3" y="8"/>
                  <a:pt x="10" y="5"/>
                  <a:pt x="14" y="0"/>
                </a:cubicBezTo>
                <a:cubicBezTo>
                  <a:pt x="18" y="5"/>
                  <a:pt x="25" y="9"/>
                  <a:pt x="25" y="14"/>
                </a:cubicBezTo>
                <a:cubicBezTo>
                  <a:pt x="25" y="18"/>
                  <a:pt x="19" y="23"/>
                  <a:pt x="13" y="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3" name="Freeform 257">
            <a:extLst>
              <a:ext uri="{FF2B5EF4-FFF2-40B4-BE49-F238E27FC236}">
                <a16:creationId xmlns:a16="http://schemas.microsoft.com/office/drawing/2014/main" id="{AF767335-C719-4400-BE8C-BB9DF30478DD}"/>
              </a:ext>
            </a:extLst>
          </p:cNvPr>
          <p:cNvSpPr>
            <a:spLocks/>
          </p:cNvSpPr>
          <p:nvPr/>
        </p:nvSpPr>
        <p:spPr bwMode="auto">
          <a:xfrm>
            <a:off x="5864225" y="4446588"/>
            <a:ext cx="57150" cy="49213"/>
          </a:xfrm>
          <a:custGeom>
            <a:avLst/>
            <a:gdLst>
              <a:gd name="T0" fmla="*/ 0 w 30"/>
              <a:gd name="T1" fmla="*/ 13 h 25"/>
              <a:gd name="T2" fmla="*/ 16 w 30"/>
              <a:gd name="T3" fmla="*/ 1 h 25"/>
              <a:gd name="T4" fmla="*/ 30 w 30"/>
              <a:gd name="T5" fmla="*/ 13 h 25"/>
              <a:gd name="T6" fmla="*/ 17 w 30"/>
              <a:gd name="T7" fmla="*/ 25 h 25"/>
              <a:gd name="T8" fmla="*/ 0 w 30"/>
              <a:gd name="T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5">
                <a:moveTo>
                  <a:pt x="0" y="13"/>
                </a:moveTo>
                <a:cubicBezTo>
                  <a:pt x="8" y="7"/>
                  <a:pt x="13" y="0"/>
                  <a:pt x="16" y="1"/>
                </a:cubicBezTo>
                <a:cubicBezTo>
                  <a:pt x="22" y="2"/>
                  <a:pt x="26" y="9"/>
                  <a:pt x="30" y="13"/>
                </a:cubicBezTo>
                <a:cubicBezTo>
                  <a:pt x="26" y="17"/>
                  <a:pt x="22" y="24"/>
                  <a:pt x="17" y="25"/>
                </a:cubicBezTo>
                <a:cubicBezTo>
                  <a:pt x="13" y="25"/>
                  <a:pt x="8" y="19"/>
                  <a:pt x="0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2274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文本框 881">
            <a:extLst>
              <a:ext uri="{FF2B5EF4-FFF2-40B4-BE49-F238E27FC236}">
                <a16:creationId xmlns:a16="http://schemas.microsoft.com/office/drawing/2014/main" id="{42318315-52D6-477A-97B1-DEE5CE663423}"/>
              </a:ext>
            </a:extLst>
          </p:cNvPr>
          <p:cNvSpPr txBox="1"/>
          <p:nvPr/>
        </p:nvSpPr>
        <p:spPr>
          <a:xfrm>
            <a:off x="4592764" y="1965410"/>
            <a:ext cx="7173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幼圆" panose="02010509060101010101" pitchFamily="49" charset="-122"/>
                <a:ea typeface="幼圆" panose="02010509060101010101" pitchFamily="49" charset="-122"/>
              </a:rPr>
              <a:t>Thanks for watching</a:t>
            </a:r>
            <a:endParaRPr lang="zh-CN" altLang="en-US" sz="4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83" name="文本框 882">
            <a:extLst>
              <a:ext uri="{FF2B5EF4-FFF2-40B4-BE49-F238E27FC236}">
                <a16:creationId xmlns:a16="http://schemas.microsoft.com/office/drawing/2014/main" id="{16D89382-D42B-40E9-B2C7-C5F2FD533977}"/>
              </a:ext>
            </a:extLst>
          </p:cNvPr>
          <p:cNvSpPr txBox="1"/>
          <p:nvPr/>
        </p:nvSpPr>
        <p:spPr>
          <a:xfrm>
            <a:off x="9646238" y="2826968"/>
            <a:ext cx="1832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幼圆" panose="02010509060101010101" pitchFamily="49" charset="-122"/>
                <a:ea typeface="幼圆" panose="02010509060101010101" pitchFamily="49" charset="-122"/>
              </a:rPr>
              <a:t>Bye! </a:t>
            </a:r>
            <a:endParaRPr lang="zh-CN" altLang="en-US" sz="6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99" name="图片 12">
            <a:extLst>
              <a:ext uri="{FF2B5EF4-FFF2-40B4-BE49-F238E27FC236}">
                <a16:creationId xmlns:a16="http://schemas.microsoft.com/office/drawing/2014/main" id="{0E3BAA6A-CAE0-43AB-9633-1074B7D03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027" y="362919"/>
            <a:ext cx="1923589" cy="1017932"/>
          </a:xfrm>
          <a:prstGeom prst="rect">
            <a:avLst/>
          </a:prstGeom>
        </p:spPr>
      </p:pic>
      <p:pic>
        <p:nvPicPr>
          <p:cNvPr id="200" name="图片 13">
            <a:extLst>
              <a:ext uri="{FF2B5EF4-FFF2-40B4-BE49-F238E27FC236}">
                <a16:creationId xmlns:a16="http://schemas.microsoft.com/office/drawing/2014/main" id="{3F214543-4644-4ECC-8A50-F000E8B8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67" y="387404"/>
            <a:ext cx="1923589" cy="10179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314" y="1661032"/>
            <a:ext cx="2564304" cy="421725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347E43A-1E20-42E2-9312-1DD588FE29B0}"/>
              </a:ext>
            </a:extLst>
          </p:cNvPr>
          <p:cNvSpPr txBox="1"/>
          <p:nvPr/>
        </p:nvSpPr>
        <p:spPr>
          <a:xfrm>
            <a:off x="4789503" y="5146374"/>
            <a:ext cx="613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/>
              <a:t>https://www.plantillaspower-point.com/</a:t>
            </a:r>
          </a:p>
        </p:txBody>
      </p:sp>
    </p:spTree>
    <p:extLst>
      <p:ext uri="{BB962C8B-B14F-4D97-AF65-F5344CB8AC3E}">
        <p14:creationId xmlns:p14="http://schemas.microsoft.com/office/powerpoint/2010/main" val="2126178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ŝľiḍê">
            <a:extLst>
              <a:ext uri="{FF2B5EF4-FFF2-40B4-BE49-F238E27FC236}">
                <a16:creationId xmlns:a16="http://schemas.microsoft.com/office/drawing/2014/main" id="{75B51123-5129-4B33-A37D-ABA9BE93DFAE}"/>
              </a:ext>
            </a:extLst>
          </p:cNvPr>
          <p:cNvSpPr/>
          <p:nvPr/>
        </p:nvSpPr>
        <p:spPr>
          <a:xfrm rot="13674748">
            <a:off x="5387068" y="2012202"/>
            <a:ext cx="78399" cy="1360509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/>
          </a:p>
        </p:txBody>
      </p:sp>
      <p:sp>
        <p:nvSpPr>
          <p:cNvPr id="4" name="íṥḻíḑê">
            <a:extLst>
              <a:ext uri="{FF2B5EF4-FFF2-40B4-BE49-F238E27FC236}">
                <a16:creationId xmlns:a16="http://schemas.microsoft.com/office/drawing/2014/main" id="{42A97AA1-2EA4-4215-B706-44385E56D1AC}"/>
              </a:ext>
            </a:extLst>
          </p:cNvPr>
          <p:cNvSpPr/>
          <p:nvPr/>
        </p:nvSpPr>
        <p:spPr>
          <a:xfrm rot="8943721" flipH="1">
            <a:off x="6500513" y="1911826"/>
            <a:ext cx="74989" cy="1471255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" name="işlîde">
            <a:extLst>
              <a:ext uri="{FF2B5EF4-FFF2-40B4-BE49-F238E27FC236}">
                <a16:creationId xmlns:a16="http://schemas.microsoft.com/office/drawing/2014/main" id="{238EC314-2EF5-448C-986D-CF637B07FE9B}"/>
              </a:ext>
            </a:extLst>
          </p:cNvPr>
          <p:cNvSpPr/>
          <p:nvPr/>
        </p:nvSpPr>
        <p:spPr>
          <a:xfrm rot="6358749" flipH="1">
            <a:off x="6892711" y="1648502"/>
            <a:ext cx="78399" cy="1082618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" name="íṡḻiḑê">
            <a:extLst>
              <a:ext uri="{FF2B5EF4-FFF2-40B4-BE49-F238E27FC236}">
                <a16:creationId xmlns:a16="http://schemas.microsoft.com/office/drawing/2014/main" id="{6A1D40A6-C2AA-4764-B1D1-AC3202C5F3CC}"/>
              </a:ext>
            </a:extLst>
          </p:cNvPr>
          <p:cNvSpPr/>
          <p:nvPr/>
        </p:nvSpPr>
        <p:spPr>
          <a:xfrm rot="16200000" flipH="1">
            <a:off x="6487660" y="3534952"/>
            <a:ext cx="78399" cy="1793405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" name="îṩḻiďè">
            <a:extLst>
              <a:ext uri="{FF2B5EF4-FFF2-40B4-BE49-F238E27FC236}">
                <a16:creationId xmlns:a16="http://schemas.microsoft.com/office/drawing/2014/main" id="{EFD3CE0A-7CA1-49EE-9BB2-E3F6228966B2}"/>
              </a:ext>
            </a:extLst>
          </p:cNvPr>
          <p:cNvSpPr/>
          <p:nvPr/>
        </p:nvSpPr>
        <p:spPr>
          <a:xfrm rot="19652835" flipH="1">
            <a:off x="7186103" y="3068507"/>
            <a:ext cx="74989" cy="1471255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" name="íSļiḍé">
            <a:extLst>
              <a:ext uri="{FF2B5EF4-FFF2-40B4-BE49-F238E27FC236}">
                <a16:creationId xmlns:a16="http://schemas.microsoft.com/office/drawing/2014/main" id="{EE36C4BA-B6F5-4234-8D91-F5E1500BDDCB}"/>
              </a:ext>
            </a:extLst>
          </p:cNvPr>
          <p:cNvSpPr/>
          <p:nvPr/>
        </p:nvSpPr>
        <p:spPr>
          <a:xfrm rot="1004593" flipH="1">
            <a:off x="7902071" y="3579388"/>
            <a:ext cx="74989" cy="859182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9" name="ïŝľiḍe">
            <a:extLst>
              <a:ext uri="{FF2B5EF4-FFF2-40B4-BE49-F238E27FC236}">
                <a16:creationId xmlns:a16="http://schemas.microsoft.com/office/drawing/2014/main" id="{0BBB1ED7-A2D2-431E-9057-0188F6738E10}"/>
              </a:ext>
            </a:extLst>
          </p:cNvPr>
          <p:cNvSpPr/>
          <p:nvPr/>
        </p:nvSpPr>
        <p:spPr>
          <a:xfrm rot="15057229" flipH="1">
            <a:off x="7074371" y="2075726"/>
            <a:ext cx="78399" cy="2152945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0" name="íŝḷiḋe">
            <a:extLst>
              <a:ext uri="{FF2B5EF4-FFF2-40B4-BE49-F238E27FC236}">
                <a16:creationId xmlns:a16="http://schemas.microsoft.com/office/drawing/2014/main" id="{BC755F1B-AF9C-476A-947A-F36889445B65}"/>
              </a:ext>
            </a:extLst>
          </p:cNvPr>
          <p:cNvSpPr/>
          <p:nvPr/>
        </p:nvSpPr>
        <p:spPr>
          <a:xfrm rot="11627016" flipH="1">
            <a:off x="8105852" y="2796890"/>
            <a:ext cx="74989" cy="859182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1" name="îṧ1îḑê">
            <a:extLst>
              <a:ext uri="{FF2B5EF4-FFF2-40B4-BE49-F238E27FC236}">
                <a16:creationId xmlns:a16="http://schemas.microsoft.com/office/drawing/2014/main" id="{08FE6103-991B-4F14-B50F-DB6DCC2B4685}"/>
              </a:ext>
            </a:extLst>
          </p:cNvPr>
          <p:cNvSpPr/>
          <p:nvPr/>
        </p:nvSpPr>
        <p:spPr>
          <a:xfrm rot="2810845">
            <a:off x="4410983" y="2949571"/>
            <a:ext cx="78399" cy="1360509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2" name="ïṡ1íḋê">
            <a:extLst>
              <a:ext uri="{FF2B5EF4-FFF2-40B4-BE49-F238E27FC236}">
                <a16:creationId xmlns:a16="http://schemas.microsoft.com/office/drawing/2014/main" id="{C06B3789-F3EC-4AFC-A60A-F7AAEF7518B5}"/>
              </a:ext>
            </a:extLst>
          </p:cNvPr>
          <p:cNvSpPr/>
          <p:nvPr/>
        </p:nvSpPr>
        <p:spPr>
          <a:xfrm rot="5400000">
            <a:off x="4828831" y="3602148"/>
            <a:ext cx="78399" cy="1659011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3" name="ïsļîdé">
            <a:extLst>
              <a:ext uri="{FF2B5EF4-FFF2-40B4-BE49-F238E27FC236}">
                <a16:creationId xmlns:a16="http://schemas.microsoft.com/office/drawing/2014/main" id="{0A8A901C-D986-45C2-BF3F-5DFAC7FC31C1}"/>
              </a:ext>
            </a:extLst>
          </p:cNvPr>
          <p:cNvSpPr/>
          <p:nvPr/>
        </p:nvSpPr>
        <p:spPr>
          <a:xfrm rot="4263180">
            <a:off x="5091859" y="2789677"/>
            <a:ext cx="78399" cy="2152945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" name="iṣ1ïḑe">
            <a:extLst>
              <a:ext uri="{FF2B5EF4-FFF2-40B4-BE49-F238E27FC236}">
                <a16:creationId xmlns:a16="http://schemas.microsoft.com/office/drawing/2014/main" id="{0F7DFB7C-86B4-4BB9-A482-E644E22D8343}"/>
              </a:ext>
            </a:extLst>
          </p:cNvPr>
          <p:cNvSpPr/>
          <p:nvPr/>
        </p:nvSpPr>
        <p:spPr>
          <a:xfrm rot="17067092" flipH="1">
            <a:off x="7780455" y="2032528"/>
            <a:ext cx="78399" cy="821807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27" name="ïš1îḑé">
            <a:extLst>
              <a:ext uri="{FF2B5EF4-FFF2-40B4-BE49-F238E27FC236}">
                <a16:creationId xmlns:a16="http://schemas.microsoft.com/office/drawing/2014/main" id="{F281929B-607D-4B54-B2FB-852FC72758CC}"/>
              </a:ext>
            </a:extLst>
          </p:cNvPr>
          <p:cNvGrpSpPr/>
          <p:nvPr/>
        </p:nvGrpSpPr>
        <p:grpSpPr>
          <a:xfrm>
            <a:off x="8780357" y="2233355"/>
            <a:ext cx="2016366" cy="1529837"/>
            <a:chOff x="8722856" y="2910096"/>
            <a:chExt cx="2108064" cy="1529837"/>
          </a:xfrm>
        </p:grpSpPr>
        <p:sp>
          <p:nvSpPr>
            <p:cNvPr id="28" name="iṩḻîdè">
              <a:extLst>
                <a:ext uri="{FF2B5EF4-FFF2-40B4-BE49-F238E27FC236}">
                  <a16:creationId xmlns:a16="http://schemas.microsoft.com/office/drawing/2014/main" id="{D7424932-9DBA-4404-9467-B25A0C95FD08}"/>
                </a:ext>
              </a:extLst>
            </p:cNvPr>
            <p:cNvSpPr/>
            <p:nvPr/>
          </p:nvSpPr>
          <p:spPr bwMode="auto">
            <a:xfrm>
              <a:off x="8722856" y="3297694"/>
              <a:ext cx="1306858" cy="114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9" name="iślïḍe">
              <a:extLst>
                <a:ext uri="{FF2B5EF4-FFF2-40B4-BE49-F238E27FC236}">
                  <a16:creationId xmlns:a16="http://schemas.microsoft.com/office/drawing/2014/main" id="{03D9C92C-B7B9-4A46-93F1-94EE761DF359}"/>
                </a:ext>
              </a:extLst>
            </p:cNvPr>
            <p:cNvSpPr txBox="1"/>
            <p:nvPr/>
          </p:nvSpPr>
          <p:spPr bwMode="auto"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grpSp>
        <p:nvGrpSpPr>
          <p:cNvPr id="30" name="íṣliḋe">
            <a:extLst>
              <a:ext uri="{FF2B5EF4-FFF2-40B4-BE49-F238E27FC236}">
                <a16:creationId xmlns:a16="http://schemas.microsoft.com/office/drawing/2014/main" id="{ED81DD2F-560B-4096-87ED-F05D46A3311A}"/>
              </a:ext>
            </a:extLst>
          </p:cNvPr>
          <p:cNvGrpSpPr/>
          <p:nvPr/>
        </p:nvGrpSpPr>
        <p:grpSpPr>
          <a:xfrm>
            <a:off x="8169630" y="4054833"/>
            <a:ext cx="2016365" cy="1267193"/>
            <a:chOff x="8722857" y="2910096"/>
            <a:chExt cx="2108063" cy="1267193"/>
          </a:xfrm>
        </p:grpSpPr>
        <p:sp>
          <p:nvSpPr>
            <p:cNvPr id="31" name="išḷïḍé">
              <a:extLst>
                <a:ext uri="{FF2B5EF4-FFF2-40B4-BE49-F238E27FC236}">
                  <a16:creationId xmlns:a16="http://schemas.microsoft.com/office/drawing/2014/main" id="{720AA397-DED9-4ADB-8D1A-321E489535AD}"/>
                </a:ext>
              </a:extLst>
            </p:cNvPr>
            <p:cNvSpPr/>
            <p:nvPr/>
          </p:nvSpPr>
          <p:spPr bwMode="auto">
            <a:xfrm>
              <a:off x="8722858" y="3297694"/>
              <a:ext cx="1429495" cy="87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2" name="ïŝḻidè">
              <a:extLst>
                <a:ext uri="{FF2B5EF4-FFF2-40B4-BE49-F238E27FC236}">
                  <a16:creationId xmlns:a16="http://schemas.microsoft.com/office/drawing/2014/main" id="{978CA48D-D7C8-4DBD-BDE2-5F59A6669644}"/>
                </a:ext>
              </a:extLst>
            </p:cNvPr>
            <p:cNvSpPr txBox="1"/>
            <p:nvPr/>
          </p:nvSpPr>
          <p:spPr bwMode="auto"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grpSp>
        <p:nvGrpSpPr>
          <p:cNvPr id="33" name="ïŝḻiḓe">
            <a:extLst>
              <a:ext uri="{FF2B5EF4-FFF2-40B4-BE49-F238E27FC236}">
                <a16:creationId xmlns:a16="http://schemas.microsoft.com/office/drawing/2014/main" id="{E2531BFE-01B3-4D76-97FC-223721EDD0B8}"/>
              </a:ext>
            </a:extLst>
          </p:cNvPr>
          <p:cNvGrpSpPr/>
          <p:nvPr/>
        </p:nvGrpSpPr>
        <p:grpSpPr>
          <a:xfrm>
            <a:off x="3489701" y="1561912"/>
            <a:ext cx="2016365" cy="999497"/>
            <a:chOff x="8722857" y="2910096"/>
            <a:chExt cx="2108063" cy="999497"/>
          </a:xfrm>
        </p:grpSpPr>
        <p:sp>
          <p:nvSpPr>
            <p:cNvPr id="34" name="ís1îḑe">
              <a:extLst>
                <a:ext uri="{FF2B5EF4-FFF2-40B4-BE49-F238E27FC236}">
                  <a16:creationId xmlns:a16="http://schemas.microsoft.com/office/drawing/2014/main" id="{5C8137BC-FFCD-4C68-A8EC-E685F5D647DF}"/>
                </a:ext>
              </a:extLst>
            </p:cNvPr>
            <p:cNvSpPr/>
            <p:nvPr/>
          </p:nvSpPr>
          <p:spPr bwMode="auto">
            <a:xfrm>
              <a:off x="9351631" y="3297694"/>
              <a:ext cx="1479289" cy="61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5" name="îşļídè">
              <a:extLst>
                <a:ext uri="{FF2B5EF4-FFF2-40B4-BE49-F238E27FC236}">
                  <a16:creationId xmlns:a16="http://schemas.microsoft.com/office/drawing/2014/main" id="{2626477E-CE1F-4071-A2D4-4F15B0FC656A}"/>
                </a:ext>
              </a:extLst>
            </p:cNvPr>
            <p:cNvSpPr txBox="1"/>
            <p:nvPr/>
          </p:nvSpPr>
          <p:spPr bwMode="auto"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grpSp>
        <p:nvGrpSpPr>
          <p:cNvPr id="36" name="ïŝḷidè">
            <a:extLst>
              <a:ext uri="{FF2B5EF4-FFF2-40B4-BE49-F238E27FC236}">
                <a16:creationId xmlns:a16="http://schemas.microsoft.com/office/drawing/2014/main" id="{2D640505-31C4-420D-B31F-CBCCB9AD0556}"/>
              </a:ext>
            </a:extLst>
          </p:cNvPr>
          <p:cNvGrpSpPr/>
          <p:nvPr/>
        </p:nvGrpSpPr>
        <p:grpSpPr>
          <a:xfrm>
            <a:off x="1465694" y="3845419"/>
            <a:ext cx="2016365" cy="944997"/>
            <a:chOff x="8722857" y="2910096"/>
            <a:chExt cx="2108063" cy="944997"/>
          </a:xfrm>
        </p:grpSpPr>
        <p:sp>
          <p:nvSpPr>
            <p:cNvPr id="37" name="íşḻïḑé">
              <a:extLst>
                <a:ext uri="{FF2B5EF4-FFF2-40B4-BE49-F238E27FC236}">
                  <a16:creationId xmlns:a16="http://schemas.microsoft.com/office/drawing/2014/main" id="{8EB38B49-B25F-4910-8B4F-6432F188767E}"/>
                </a:ext>
              </a:extLst>
            </p:cNvPr>
            <p:cNvSpPr/>
            <p:nvPr/>
          </p:nvSpPr>
          <p:spPr bwMode="auto">
            <a:xfrm>
              <a:off x="9595789" y="3297694"/>
              <a:ext cx="123513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8" name="ïšļîdè">
              <a:extLst>
                <a:ext uri="{FF2B5EF4-FFF2-40B4-BE49-F238E27FC236}">
                  <a16:creationId xmlns:a16="http://schemas.microsoft.com/office/drawing/2014/main" id="{129EED56-AAE6-4FF9-88EA-6538A397AAAC}"/>
                </a:ext>
              </a:extLst>
            </p:cNvPr>
            <p:cNvSpPr txBox="1"/>
            <p:nvPr/>
          </p:nvSpPr>
          <p:spPr bwMode="auto"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sp>
        <p:nvSpPr>
          <p:cNvPr id="40" name="矩形 1">
            <a:extLst>
              <a:ext uri="{FF2B5EF4-FFF2-40B4-BE49-F238E27FC236}">
                <a16:creationId xmlns:a16="http://schemas.microsoft.com/office/drawing/2014/main" id="{E8B7DFF1-4C87-4645-B5C9-58C3DAE59B98}"/>
              </a:ext>
            </a:extLst>
          </p:cNvPr>
          <p:cNvSpPr/>
          <p:nvPr/>
        </p:nvSpPr>
        <p:spPr>
          <a:xfrm>
            <a:off x="5326191" y="250122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996" y="3815863"/>
            <a:ext cx="784247" cy="834305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947" y="1636119"/>
            <a:ext cx="840100" cy="88296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00000">
            <a:off x="7600253" y="2323499"/>
            <a:ext cx="947970" cy="901952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858" y="3939946"/>
            <a:ext cx="801721" cy="918476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39" y="291019"/>
            <a:ext cx="2790000" cy="25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00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Placeholder 1">
            <a:extLst>
              <a:ext uri="{FF2B5EF4-FFF2-40B4-BE49-F238E27FC236}">
                <a16:creationId xmlns:a16="http://schemas.microsoft.com/office/drawing/2014/main" id="{48F63B85-1DD1-4E2D-81F0-0F5E967F31BB}"/>
              </a:ext>
            </a:extLst>
          </p:cNvPr>
          <p:cNvSpPr txBox="1">
            <a:spLocks/>
          </p:cNvSpPr>
          <p:nvPr/>
        </p:nvSpPr>
        <p:spPr>
          <a:xfrm>
            <a:off x="323529" y="229353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Fully Editable Icon Sets: C</a:t>
            </a:r>
          </a:p>
        </p:txBody>
      </p:sp>
      <p:sp>
        <p:nvSpPr>
          <p:cNvPr id="106" name="Isosceles Triangle 68">
            <a:extLst>
              <a:ext uri="{FF2B5EF4-FFF2-40B4-BE49-F238E27FC236}">
                <a16:creationId xmlns:a16="http://schemas.microsoft.com/office/drawing/2014/main" id="{D2E01232-F91D-40AB-91ED-C9F71861D67F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7" name="Rectangle 9">
            <a:extLst>
              <a:ext uri="{FF2B5EF4-FFF2-40B4-BE49-F238E27FC236}">
                <a16:creationId xmlns:a16="http://schemas.microsoft.com/office/drawing/2014/main" id="{C14A6858-4728-4F98-AB70-E5CD09055003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8" name="Isosceles Triangle 8">
            <a:extLst>
              <a:ext uri="{FF2B5EF4-FFF2-40B4-BE49-F238E27FC236}">
                <a16:creationId xmlns:a16="http://schemas.microsoft.com/office/drawing/2014/main" id="{E11FC189-889A-469D-99B5-90B263D4E26A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9" name="Donut 8">
            <a:extLst>
              <a:ext uri="{FF2B5EF4-FFF2-40B4-BE49-F238E27FC236}">
                <a16:creationId xmlns:a16="http://schemas.microsoft.com/office/drawing/2014/main" id="{F00055CB-D07E-4546-B332-0224B816943B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0" name="Freeform 18">
            <a:extLst>
              <a:ext uri="{FF2B5EF4-FFF2-40B4-BE49-F238E27FC236}">
                <a16:creationId xmlns:a16="http://schemas.microsoft.com/office/drawing/2014/main" id="{C055195A-9605-484B-8990-A35AB9186047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1" name="Oval 7">
            <a:extLst>
              <a:ext uri="{FF2B5EF4-FFF2-40B4-BE49-F238E27FC236}">
                <a16:creationId xmlns:a16="http://schemas.microsoft.com/office/drawing/2014/main" id="{050FD3AA-CAE7-4B09-B4C2-E7DF2C32F545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2" name="Freeform 20">
            <a:extLst>
              <a:ext uri="{FF2B5EF4-FFF2-40B4-BE49-F238E27FC236}">
                <a16:creationId xmlns:a16="http://schemas.microsoft.com/office/drawing/2014/main" id="{973F1047-A365-4CEB-802F-C5CD9FC98367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3" name="Rounded Rectangle 25">
            <a:extLst>
              <a:ext uri="{FF2B5EF4-FFF2-40B4-BE49-F238E27FC236}">
                <a16:creationId xmlns:a16="http://schemas.microsoft.com/office/drawing/2014/main" id="{DAD93412-189B-44FC-B3F8-1BA6010028CD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4" name="Block Arc 41">
            <a:extLst>
              <a:ext uri="{FF2B5EF4-FFF2-40B4-BE49-F238E27FC236}">
                <a16:creationId xmlns:a16="http://schemas.microsoft.com/office/drawing/2014/main" id="{C35EA9E4-AF70-4AFB-8886-27983D2AA3C4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5" name="Round Same Side Corner Rectangle 11">
            <a:extLst>
              <a:ext uri="{FF2B5EF4-FFF2-40B4-BE49-F238E27FC236}">
                <a16:creationId xmlns:a16="http://schemas.microsoft.com/office/drawing/2014/main" id="{248DB26D-D9D9-4BE5-9460-82585BE11EFC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6" name="Donut 39">
            <a:extLst>
              <a:ext uri="{FF2B5EF4-FFF2-40B4-BE49-F238E27FC236}">
                <a16:creationId xmlns:a16="http://schemas.microsoft.com/office/drawing/2014/main" id="{A886EBC8-8B79-49B5-AD4C-471C6BF1DAEA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7" name="Freeform 25">
            <a:extLst>
              <a:ext uri="{FF2B5EF4-FFF2-40B4-BE49-F238E27FC236}">
                <a16:creationId xmlns:a16="http://schemas.microsoft.com/office/drawing/2014/main" id="{8DB15483-C77D-475C-ACEA-522350A74478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8" name="Rectangle 36">
            <a:extLst>
              <a:ext uri="{FF2B5EF4-FFF2-40B4-BE49-F238E27FC236}">
                <a16:creationId xmlns:a16="http://schemas.microsoft.com/office/drawing/2014/main" id="{3C6C4182-D317-44B0-AEBE-621ECBEEF850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9" name="Rounded Rectangle 27">
            <a:extLst>
              <a:ext uri="{FF2B5EF4-FFF2-40B4-BE49-F238E27FC236}">
                <a16:creationId xmlns:a16="http://schemas.microsoft.com/office/drawing/2014/main" id="{6666AD9F-8C72-40F5-B945-24F0EDACC93C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0" name="Rounded Rectangle 7">
            <a:extLst>
              <a:ext uri="{FF2B5EF4-FFF2-40B4-BE49-F238E27FC236}">
                <a16:creationId xmlns:a16="http://schemas.microsoft.com/office/drawing/2014/main" id="{D60A538F-6DBD-416F-B3D4-44B5B1433551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1" name="Chord 15">
            <a:extLst>
              <a:ext uri="{FF2B5EF4-FFF2-40B4-BE49-F238E27FC236}">
                <a16:creationId xmlns:a16="http://schemas.microsoft.com/office/drawing/2014/main" id="{5D54E0DE-0C69-4337-B9D0-AAF67A00659B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2" name="Rectangle 16">
            <a:extLst>
              <a:ext uri="{FF2B5EF4-FFF2-40B4-BE49-F238E27FC236}">
                <a16:creationId xmlns:a16="http://schemas.microsoft.com/office/drawing/2014/main" id="{EB4CB56D-74F8-4EF2-AF66-C4803031C141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Rounded Rectangle 6">
            <a:extLst>
              <a:ext uri="{FF2B5EF4-FFF2-40B4-BE49-F238E27FC236}">
                <a16:creationId xmlns:a16="http://schemas.microsoft.com/office/drawing/2014/main" id="{561F10CC-0F53-44A1-81AE-1950918A5BC7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Rounded Rectangle 6">
            <a:extLst>
              <a:ext uri="{FF2B5EF4-FFF2-40B4-BE49-F238E27FC236}">
                <a16:creationId xmlns:a16="http://schemas.microsoft.com/office/drawing/2014/main" id="{73D2FEA0-1CC4-400E-BC7A-7B723560DE1F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F54E1E6B-4356-4800-A33B-417DA123BF5A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1C7BC451-2740-48B2-8B16-7B77A27BFA66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7" name="Teardrop 6">
            <a:extLst>
              <a:ext uri="{FF2B5EF4-FFF2-40B4-BE49-F238E27FC236}">
                <a16:creationId xmlns:a16="http://schemas.microsoft.com/office/drawing/2014/main" id="{0485BE6F-1347-4F96-B858-DD484EDB0A00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8" name="Donut 24">
            <a:extLst>
              <a:ext uri="{FF2B5EF4-FFF2-40B4-BE49-F238E27FC236}">
                <a16:creationId xmlns:a16="http://schemas.microsoft.com/office/drawing/2014/main" id="{B820412E-916A-4B95-A19E-F6A0CE3F6FCB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9" name="Chord 38">
            <a:extLst>
              <a:ext uri="{FF2B5EF4-FFF2-40B4-BE49-F238E27FC236}">
                <a16:creationId xmlns:a16="http://schemas.microsoft.com/office/drawing/2014/main" id="{F134A539-0789-4250-AB5E-EEB5E0DC0A31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0" name="Heart 38">
            <a:extLst>
              <a:ext uri="{FF2B5EF4-FFF2-40B4-BE49-F238E27FC236}">
                <a16:creationId xmlns:a16="http://schemas.microsoft.com/office/drawing/2014/main" id="{17D2B80F-71D5-4AB6-ABFB-4EE86DDE2FDA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1" name="Round Same Side Corner Rectangle 19">
            <a:extLst>
              <a:ext uri="{FF2B5EF4-FFF2-40B4-BE49-F238E27FC236}">
                <a16:creationId xmlns:a16="http://schemas.microsoft.com/office/drawing/2014/main" id="{94252203-36BC-42B6-A80E-03E3EBF9C5A6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2" name="Rectangle 23">
            <a:extLst>
              <a:ext uri="{FF2B5EF4-FFF2-40B4-BE49-F238E27FC236}">
                <a16:creationId xmlns:a16="http://schemas.microsoft.com/office/drawing/2014/main" id="{624C0D4E-F483-47E2-85BD-2E2D50798823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3" name="Oval 31">
            <a:extLst>
              <a:ext uri="{FF2B5EF4-FFF2-40B4-BE49-F238E27FC236}">
                <a16:creationId xmlns:a16="http://schemas.microsoft.com/office/drawing/2014/main" id="{81984B7C-483A-4775-862B-DFFF7E976A3E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4" name="Rectangle 23">
            <a:extLst>
              <a:ext uri="{FF2B5EF4-FFF2-40B4-BE49-F238E27FC236}">
                <a16:creationId xmlns:a16="http://schemas.microsoft.com/office/drawing/2014/main" id="{95BF2765-1C24-40D2-A4DB-73800E8AD025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5" name="Oval 31">
            <a:extLst>
              <a:ext uri="{FF2B5EF4-FFF2-40B4-BE49-F238E27FC236}">
                <a16:creationId xmlns:a16="http://schemas.microsoft.com/office/drawing/2014/main" id="{8E46F526-BDAA-4531-BDC8-F6AC8FF4962B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6" name="Teardrop 17">
            <a:extLst>
              <a:ext uri="{FF2B5EF4-FFF2-40B4-BE49-F238E27FC236}">
                <a16:creationId xmlns:a16="http://schemas.microsoft.com/office/drawing/2014/main" id="{9EA5ED38-4062-4DDE-9851-4168E0D27E07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7" name="Rectangle 23">
            <a:extLst>
              <a:ext uri="{FF2B5EF4-FFF2-40B4-BE49-F238E27FC236}">
                <a16:creationId xmlns:a16="http://schemas.microsoft.com/office/drawing/2014/main" id="{47CF7A44-3245-4E7B-B90C-A2350EADE745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8" name="Round Same Side Corner Rectangle 8">
            <a:extLst>
              <a:ext uri="{FF2B5EF4-FFF2-40B4-BE49-F238E27FC236}">
                <a16:creationId xmlns:a16="http://schemas.microsoft.com/office/drawing/2014/main" id="{14E2B08D-584E-4AA6-BE62-F38CD9AF318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9" name="Round Same Side Corner Rectangle 20">
            <a:extLst>
              <a:ext uri="{FF2B5EF4-FFF2-40B4-BE49-F238E27FC236}">
                <a16:creationId xmlns:a16="http://schemas.microsoft.com/office/drawing/2014/main" id="{8301D422-CFA1-4E33-A6A8-59E4DA8F6ED1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0" name="Donut 87">
            <a:extLst>
              <a:ext uri="{FF2B5EF4-FFF2-40B4-BE49-F238E27FC236}">
                <a16:creationId xmlns:a16="http://schemas.microsoft.com/office/drawing/2014/main" id="{8F3F4BAA-EE47-497D-80AF-3E00BFB05D12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1" name="Donut 90">
            <a:extLst>
              <a:ext uri="{FF2B5EF4-FFF2-40B4-BE49-F238E27FC236}">
                <a16:creationId xmlns:a16="http://schemas.microsoft.com/office/drawing/2014/main" id="{B8454C1A-B5A8-48C7-9C82-F01C6407FC49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2" name="Oval 6">
            <a:extLst>
              <a:ext uri="{FF2B5EF4-FFF2-40B4-BE49-F238E27FC236}">
                <a16:creationId xmlns:a16="http://schemas.microsoft.com/office/drawing/2014/main" id="{065E40BD-B101-4C50-AFDF-92BAB5463A40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3" name="Block Arc 25">
            <a:extLst>
              <a:ext uri="{FF2B5EF4-FFF2-40B4-BE49-F238E27FC236}">
                <a16:creationId xmlns:a16="http://schemas.microsoft.com/office/drawing/2014/main" id="{75D27F80-C6A4-4D4B-A723-F505DE72A49C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4" name="Block Arc 31">
            <a:extLst>
              <a:ext uri="{FF2B5EF4-FFF2-40B4-BE49-F238E27FC236}">
                <a16:creationId xmlns:a16="http://schemas.microsoft.com/office/drawing/2014/main" id="{C7E88E3C-1F31-42A8-A70D-4C779194A7FB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5" name="Freeform 53">
            <a:extLst>
              <a:ext uri="{FF2B5EF4-FFF2-40B4-BE49-F238E27FC236}">
                <a16:creationId xmlns:a16="http://schemas.microsoft.com/office/drawing/2014/main" id="{470DACBE-0DB6-45E8-BBD6-74BD00D72C15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6" name="Block Arc 10">
            <a:extLst>
              <a:ext uri="{FF2B5EF4-FFF2-40B4-BE49-F238E27FC236}">
                <a16:creationId xmlns:a16="http://schemas.microsoft.com/office/drawing/2014/main" id="{8E8953D7-4DE9-4D0E-8415-E008C4A2EBEC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7" name="Freeform 55">
            <a:extLst>
              <a:ext uri="{FF2B5EF4-FFF2-40B4-BE49-F238E27FC236}">
                <a16:creationId xmlns:a16="http://schemas.microsoft.com/office/drawing/2014/main" id="{B1FEA764-6275-46A5-AD0F-43B1909B97D2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8" name="Round Same Side Corner Rectangle 36">
            <a:extLst>
              <a:ext uri="{FF2B5EF4-FFF2-40B4-BE49-F238E27FC236}">
                <a16:creationId xmlns:a16="http://schemas.microsoft.com/office/drawing/2014/main" id="{FAD1F4B4-48B6-4ADB-A517-3FCE35C170AB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9" name="Oval 21">
            <a:extLst>
              <a:ext uri="{FF2B5EF4-FFF2-40B4-BE49-F238E27FC236}">
                <a16:creationId xmlns:a16="http://schemas.microsoft.com/office/drawing/2014/main" id="{647B0F8D-73FE-4A54-88C1-3B12DE6C1C1D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0" name="Oval 32">
            <a:extLst>
              <a:ext uri="{FF2B5EF4-FFF2-40B4-BE49-F238E27FC236}">
                <a16:creationId xmlns:a16="http://schemas.microsoft.com/office/drawing/2014/main" id="{C0BE6C67-DA5E-4105-B549-849613B1CF3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9373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文本框 214">
            <a:extLst>
              <a:ext uri="{FF2B5EF4-FFF2-40B4-BE49-F238E27FC236}">
                <a16:creationId xmlns:a16="http://schemas.microsoft.com/office/drawing/2014/main" id="{5701B3E0-1DAD-42A9-9F5B-1C762651DCB8}"/>
              </a:ext>
            </a:extLst>
          </p:cNvPr>
          <p:cNvSpPr txBox="1"/>
          <p:nvPr/>
        </p:nvSpPr>
        <p:spPr>
          <a:xfrm>
            <a:off x="3765176" y="3352798"/>
            <a:ext cx="295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     ONE</a:t>
            </a:r>
            <a:endParaRPr lang="zh-CN" altLang="en-US"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Simplified Arabic" panose="020B0604020202020204" pitchFamily="18" charset="-78"/>
            </a:endParaRPr>
          </a:p>
        </p:txBody>
      </p:sp>
      <p:sp>
        <p:nvSpPr>
          <p:cNvPr id="204" name="Freeform 5">
            <a:extLst>
              <a:ext uri="{FF2B5EF4-FFF2-40B4-BE49-F238E27FC236}">
                <a16:creationId xmlns:a16="http://schemas.microsoft.com/office/drawing/2014/main" id="{0F070B02-88F3-4A4D-AEB7-B40E653AEC8A}"/>
              </a:ext>
            </a:extLst>
          </p:cNvPr>
          <p:cNvSpPr>
            <a:spLocks/>
          </p:cNvSpPr>
          <p:nvPr/>
        </p:nvSpPr>
        <p:spPr bwMode="auto">
          <a:xfrm>
            <a:off x="1192070" y="1153349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6">
            <a:extLst>
              <a:ext uri="{FF2B5EF4-FFF2-40B4-BE49-F238E27FC236}">
                <a16:creationId xmlns:a16="http://schemas.microsoft.com/office/drawing/2014/main" id="{D5995483-69B2-4A87-B8B6-A0829A07AF2A}"/>
              </a:ext>
            </a:extLst>
          </p:cNvPr>
          <p:cNvSpPr>
            <a:spLocks/>
          </p:cNvSpPr>
          <p:nvPr/>
        </p:nvSpPr>
        <p:spPr bwMode="auto">
          <a:xfrm>
            <a:off x="3018218" y="297030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7">
            <a:extLst>
              <a:ext uri="{FF2B5EF4-FFF2-40B4-BE49-F238E27FC236}">
                <a16:creationId xmlns:a16="http://schemas.microsoft.com/office/drawing/2014/main" id="{0E3DDD23-2D71-4F81-963C-970FFB0CB905}"/>
              </a:ext>
            </a:extLst>
          </p:cNvPr>
          <p:cNvSpPr>
            <a:spLocks/>
          </p:cNvSpPr>
          <p:nvPr/>
        </p:nvSpPr>
        <p:spPr bwMode="auto">
          <a:xfrm>
            <a:off x="8637083" y="631606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8">
            <a:extLst>
              <a:ext uri="{FF2B5EF4-FFF2-40B4-BE49-F238E27FC236}">
                <a16:creationId xmlns:a16="http://schemas.microsoft.com/office/drawing/2014/main" id="{A0ED42C5-270C-4592-80E7-2EADA7FDFB60}"/>
              </a:ext>
            </a:extLst>
          </p:cNvPr>
          <p:cNvSpPr>
            <a:spLocks/>
          </p:cNvSpPr>
          <p:nvPr/>
        </p:nvSpPr>
        <p:spPr bwMode="auto">
          <a:xfrm>
            <a:off x="9233454" y="1615013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802" y="924065"/>
            <a:ext cx="7020474" cy="5318009"/>
          </a:xfrm>
          <a:prstGeom prst="rect">
            <a:avLst/>
          </a:prstGeom>
        </p:spPr>
      </p:pic>
      <p:grpSp>
        <p:nvGrpSpPr>
          <p:cNvPr id="213" name="iṣ1ïḑè">
            <a:extLst>
              <a:ext uri="{FF2B5EF4-FFF2-40B4-BE49-F238E27FC236}">
                <a16:creationId xmlns:a16="http://schemas.microsoft.com/office/drawing/2014/main" id="{B1235E98-24F8-4B4A-97F9-3DBCF599F3F4}"/>
              </a:ext>
            </a:extLst>
          </p:cNvPr>
          <p:cNvGrpSpPr/>
          <p:nvPr/>
        </p:nvGrpSpPr>
        <p:grpSpPr>
          <a:xfrm>
            <a:off x="8579440" y="4429496"/>
            <a:ext cx="2578028" cy="784007"/>
            <a:chOff x="251866" y="1988839"/>
            <a:chExt cx="3288629" cy="784007"/>
          </a:xfrm>
        </p:grpSpPr>
        <p:sp>
          <p:nvSpPr>
            <p:cNvPr id="214" name="íṥľîďé">
              <a:extLst>
                <a:ext uri="{FF2B5EF4-FFF2-40B4-BE49-F238E27FC236}">
                  <a16:creationId xmlns:a16="http://schemas.microsoft.com/office/drawing/2014/main" id="{5B9FDC89-7BD3-43A0-B958-CC58DAB9E1D6}"/>
                </a:ext>
              </a:extLst>
            </p:cNvPr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This part of the content is displayed as a text layout placeholder </a:t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(recommended to use the theme font)</a:t>
              </a:r>
            </a:p>
          </p:txBody>
        </p:sp>
        <p:sp>
          <p:nvSpPr>
            <p:cNvPr id="216" name="í$ḷíḓe">
              <a:extLst>
                <a:ext uri="{FF2B5EF4-FFF2-40B4-BE49-F238E27FC236}">
                  <a16:creationId xmlns:a16="http://schemas.microsoft.com/office/drawing/2014/main" id="{F8BDE8E5-C5BB-4515-BCB2-D79336D4EDA2}"/>
                </a:ext>
              </a:extLst>
            </p:cNvPr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600" b="1" dirty="0">
                  <a:cs typeface="+mn-ea"/>
                  <a:sym typeface="+mn-lt"/>
                </a:rPr>
                <a:t>Title text preset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67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75"/>
          <p:cNvSpPr>
            <a:spLocks/>
          </p:cNvSpPr>
          <p:nvPr/>
        </p:nvSpPr>
        <p:spPr bwMode="auto">
          <a:xfrm>
            <a:off x="5512260" y="3909041"/>
            <a:ext cx="1438931" cy="673930"/>
          </a:xfrm>
          <a:custGeom>
            <a:avLst/>
            <a:gdLst>
              <a:gd name="T0" fmla="*/ 742 w 835"/>
              <a:gd name="T1" fmla="*/ 0 h 390"/>
              <a:gd name="T2" fmla="*/ 93 w 835"/>
              <a:gd name="T3" fmla="*/ 0 h 390"/>
              <a:gd name="T4" fmla="*/ 0 w 835"/>
              <a:gd name="T5" fmla="*/ 93 h 390"/>
              <a:gd name="T6" fmla="*/ 0 w 835"/>
              <a:gd name="T7" fmla="*/ 297 h 390"/>
              <a:gd name="T8" fmla="*/ 93 w 835"/>
              <a:gd name="T9" fmla="*/ 390 h 390"/>
              <a:gd name="T10" fmla="*/ 742 w 835"/>
              <a:gd name="T11" fmla="*/ 390 h 390"/>
              <a:gd name="T12" fmla="*/ 835 w 835"/>
              <a:gd name="T13" fmla="*/ 297 h 390"/>
              <a:gd name="T14" fmla="*/ 835 w 835"/>
              <a:gd name="T15" fmla="*/ 93 h 390"/>
              <a:gd name="T16" fmla="*/ 742 w 835"/>
              <a:gd name="T17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5" h="390">
                <a:moveTo>
                  <a:pt x="742" y="0"/>
                </a:moveTo>
                <a:cubicBezTo>
                  <a:pt x="93" y="0"/>
                  <a:pt x="93" y="0"/>
                  <a:pt x="93" y="0"/>
                </a:cubicBezTo>
                <a:cubicBezTo>
                  <a:pt x="42" y="0"/>
                  <a:pt x="0" y="42"/>
                  <a:pt x="0" y="93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48"/>
                  <a:pt x="42" y="390"/>
                  <a:pt x="93" y="390"/>
                </a:cubicBezTo>
                <a:cubicBezTo>
                  <a:pt x="742" y="390"/>
                  <a:pt x="742" y="390"/>
                  <a:pt x="742" y="390"/>
                </a:cubicBezTo>
                <a:cubicBezTo>
                  <a:pt x="793" y="390"/>
                  <a:pt x="835" y="348"/>
                  <a:pt x="835" y="29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5" y="42"/>
                  <a:pt x="793" y="0"/>
                  <a:pt x="742" y="0"/>
                </a:cubicBezTo>
                <a:close/>
              </a:path>
            </a:pathLst>
          </a:custGeom>
          <a:solidFill>
            <a:srgbClr val="30B2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75"/>
          <p:cNvSpPr>
            <a:spLocks/>
          </p:cNvSpPr>
          <p:nvPr/>
        </p:nvSpPr>
        <p:spPr bwMode="auto">
          <a:xfrm>
            <a:off x="8856094" y="3876881"/>
            <a:ext cx="1438931" cy="673930"/>
          </a:xfrm>
          <a:custGeom>
            <a:avLst/>
            <a:gdLst>
              <a:gd name="T0" fmla="*/ 742 w 835"/>
              <a:gd name="T1" fmla="*/ 0 h 390"/>
              <a:gd name="T2" fmla="*/ 93 w 835"/>
              <a:gd name="T3" fmla="*/ 0 h 390"/>
              <a:gd name="T4" fmla="*/ 0 w 835"/>
              <a:gd name="T5" fmla="*/ 93 h 390"/>
              <a:gd name="T6" fmla="*/ 0 w 835"/>
              <a:gd name="T7" fmla="*/ 297 h 390"/>
              <a:gd name="T8" fmla="*/ 93 w 835"/>
              <a:gd name="T9" fmla="*/ 390 h 390"/>
              <a:gd name="T10" fmla="*/ 742 w 835"/>
              <a:gd name="T11" fmla="*/ 390 h 390"/>
              <a:gd name="T12" fmla="*/ 835 w 835"/>
              <a:gd name="T13" fmla="*/ 297 h 390"/>
              <a:gd name="T14" fmla="*/ 835 w 835"/>
              <a:gd name="T15" fmla="*/ 93 h 390"/>
              <a:gd name="T16" fmla="*/ 742 w 835"/>
              <a:gd name="T17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5" h="390">
                <a:moveTo>
                  <a:pt x="742" y="0"/>
                </a:moveTo>
                <a:cubicBezTo>
                  <a:pt x="93" y="0"/>
                  <a:pt x="93" y="0"/>
                  <a:pt x="93" y="0"/>
                </a:cubicBezTo>
                <a:cubicBezTo>
                  <a:pt x="42" y="0"/>
                  <a:pt x="0" y="42"/>
                  <a:pt x="0" y="93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48"/>
                  <a:pt x="42" y="390"/>
                  <a:pt x="93" y="390"/>
                </a:cubicBezTo>
                <a:cubicBezTo>
                  <a:pt x="742" y="390"/>
                  <a:pt x="742" y="390"/>
                  <a:pt x="742" y="390"/>
                </a:cubicBezTo>
                <a:cubicBezTo>
                  <a:pt x="793" y="390"/>
                  <a:pt x="835" y="348"/>
                  <a:pt x="835" y="29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5" y="42"/>
                  <a:pt x="793" y="0"/>
                  <a:pt x="742" y="0"/>
                </a:cubicBezTo>
                <a:close/>
              </a:path>
            </a:pathLst>
          </a:custGeom>
          <a:solidFill>
            <a:srgbClr val="30B2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75"/>
          <p:cNvSpPr>
            <a:spLocks/>
          </p:cNvSpPr>
          <p:nvPr/>
        </p:nvSpPr>
        <p:spPr bwMode="auto">
          <a:xfrm>
            <a:off x="1693770" y="3918007"/>
            <a:ext cx="1438931" cy="673930"/>
          </a:xfrm>
          <a:custGeom>
            <a:avLst/>
            <a:gdLst>
              <a:gd name="T0" fmla="*/ 742 w 835"/>
              <a:gd name="T1" fmla="*/ 0 h 390"/>
              <a:gd name="T2" fmla="*/ 93 w 835"/>
              <a:gd name="T3" fmla="*/ 0 h 390"/>
              <a:gd name="T4" fmla="*/ 0 w 835"/>
              <a:gd name="T5" fmla="*/ 93 h 390"/>
              <a:gd name="T6" fmla="*/ 0 w 835"/>
              <a:gd name="T7" fmla="*/ 297 h 390"/>
              <a:gd name="T8" fmla="*/ 93 w 835"/>
              <a:gd name="T9" fmla="*/ 390 h 390"/>
              <a:gd name="T10" fmla="*/ 742 w 835"/>
              <a:gd name="T11" fmla="*/ 390 h 390"/>
              <a:gd name="T12" fmla="*/ 835 w 835"/>
              <a:gd name="T13" fmla="*/ 297 h 390"/>
              <a:gd name="T14" fmla="*/ 835 w 835"/>
              <a:gd name="T15" fmla="*/ 93 h 390"/>
              <a:gd name="T16" fmla="*/ 742 w 835"/>
              <a:gd name="T17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5" h="390">
                <a:moveTo>
                  <a:pt x="742" y="0"/>
                </a:moveTo>
                <a:cubicBezTo>
                  <a:pt x="93" y="0"/>
                  <a:pt x="93" y="0"/>
                  <a:pt x="93" y="0"/>
                </a:cubicBezTo>
                <a:cubicBezTo>
                  <a:pt x="42" y="0"/>
                  <a:pt x="0" y="42"/>
                  <a:pt x="0" y="93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48"/>
                  <a:pt x="42" y="390"/>
                  <a:pt x="93" y="390"/>
                </a:cubicBezTo>
                <a:cubicBezTo>
                  <a:pt x="742" y="390"/>
                  <a:pt x="742" y="390"/>
                  <a:pt x="742" y="390"/>
                </a:cubicBezTo>
                <a:cubicBezTo>
                  <a:pt x="793" y="390"/>
                  <a:pt x="835" y="348"/>
                  <a:pt x="835" y="29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5" y="42"/>
                  <a:pt x="793" y="0"/>
                  <a:pt x="742" y="0"/>
                </a:cubicBezTo>
                <a:close/>
              </a:path>
            </a:pathLst>
          </a:custGeom>
          <a:solidFill>
            <a:srgbClr val="30B2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C3639016-6EC9-4356-AA0E-C2BD8AFCB2AB}"/>
              </a:ext>
            </a:extLst>
          </p:cNvPr>
          <p:cNvSpPr>
            <a:spLocks/>
          </p:cNvSpPr>
          <p:nvPr/>
        </p:nvSpPr>
        <p:spPr bwMode="auto">
          <a:xfrm>
            <a:off x="639954" y="735952"/>
            <a:ext cx="1995693" cy="814631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8E7E10B-E3D2-4D36-B93A-4EFEEC261D1B}"/>
              </a:ext>
            </a:extLst>
          </p:cNvPr>
          <p:cNvSpPr>
            <a:spLocks/>
          </p:cNvSpPr>
          <p:nvPr/>
        </p:nvSpPr>
        <p:spPr bwMode="auto">
          <a:xfrm>
            <a:off x="5365492" y="237441"/>
            <a:ext cx="1200734" cy="588059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ï$ḷîdé">
            <a:extLst>
              <a:ext uri="{FF2B5EF4-FFF2-40B4-BE49-F238E27FC236}">
                <a16:creationId xmlns:a16="http://schemas.microsoft.com/office/drawing/2014/main" id="{ADB4E3E1-AC4F-412D-8EA1-74B91AD56C6C}"/>
              </a:ext>
            </a:extLst>
          </p:cNvPr>
          <p:cNvSpPr txBox="1"/>
          <p:nvPr/>
        </p:nvSpPr>
        <p:spPr>
          <a:xfrm>
            <a:off x="4691782" y="3999760"/>
            <a:ext cx="3079888" cy="492493"/>
          </a:xfrm>
          <a:prstGeom prst="rect">
            <a:avLst/>
          </a:prstGeom>
        </p:spPr>
        <p:txBody>
          <a:bodyPr vert="horz" wrap="none" lIns="90000" tIns="46800" rIns="90000" bIns="46800" anchor="ctr">
            <a:normAutofit/>
          </a:bodyPr>
          <a:lstStyle/>
          <a:p>
            <a:pPr algn="ctr"/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3" name="íṡlîďe">
            <a:extLst>
              <a:ext uri="{FF2B5EF4-FFF2-40B4-BE49-F238E27FC236}">
                <a16:creationId xmlns:a16="http://schemas.microsoft.com/office/drawing/2014/main" id="{486F6AA9-7332-4CC7-AAF7-8A7E2CF740FC}"/>
              </a:ext>
            </a:extLst>
          </p:cNvPr>
          <p:cNvSpPr txBox="1"/>
          <p:nvPr/>
        </p:nvSpPr>
        <p:spPr>
          <a:xfrm>
            <a:off x="4691782" y="4492253"/>
            <a:ext cx="3079888" cy="953840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4" name="ï$ḷîdé">
            <a:extLst>
              <a:ext uri="{FF2B5EF4-FFF2-40B4-BE49-F238E27FC236}">
                <a16:creationId xmlns:a16="http://schemas.microsoft.com/office/drawing/2014/main" id="{488F833F-5DAD-4730-8612-CEB856912BC0}"/>
              </a:ext>
            </a:extLst>
          </p:cNvPr>
          <p:cNvSpPr txBox="1"/>
          <p:nvPr/>
        </p:nvSpPr>
        <p:spPr>
          <a:xfrm>
            <a:off x="8035617" y="3981830"/>
            <a:ext cx="3079888" cy="492493"/>
          </a:xfrm>
          <a:prstGeom prst="rect">
            <a:avLst/>
          </a:prstGeom>
        </p:spPr>
        <p:txBody>
          <a:bodyPr vert="horz" wrap="none" lIns="90000" tIns="46800" rIns="90000" bIns="46800" anchor="ctr">
            <a:normAutofit/>
          </a:bodyPr>
          <a:lstStyle/>
          <a:p>
            <a:pPr algn="ctr"/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5" name="íṡlîďe">
            <a:extLst>
              <a:ext uri="{FF2B5EF4-FFF2-40B4-BE49-F238E27FC236}">
                <a16:creationId xmlns:a16="http://schemas.microsoft.com/office/drawing/2014/main" id="{3E662F91-80F3-4D4C-A3DA-DE5169680A7B}"/>
              </a:ext>
            </a:extLst>
          </p:cNvPr>
          <p:cNvSpPr txBox="1"/>
          <p:nvPr/>
        </p:nvSpPr>
        <p:spPr>
          <a:xfrm>
            <a:off x="8035617" y="4474323"/>
            <a:ext cx="3079888" cy="953840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6" name="ï$ḷîdé">
            <a:extLst>
              <a:ext uri="{FF2B5EF4-FFF2-40B4-BE49-F238E27FC236}">
                <a16:creationId xmlns:a16="http://schemas.microsoft.com/office/drawing/2014/main" id="{84CEF8AC-AF57-4DE9-BB06-914E7DC1D39B}"/>
              </a:ext>
            </a:extLst>
          </p:cNvPr>
          <p:cNvSpPr txBox="1"/>
          <p:nvPr/>
        </p:nvSpPr>
        <p:spPr>
          <a:xfrm>
            <a:off x="881782" y="4008725"/>
            <a:ext cx="3079888" cy="492493"/>
          </a:xfrm>
          <a:prstGeom prst="rect">
            <a:avLst/>
          </a:prstGeom>
        </p:spPr>
        <p:txBody>
          <a:bodyPr vert="horz" wrap="none" lIns="90000" tIns="46800" rIns="90000" bIns="46800" anchor="ctr">
            <a:normAutofit/>
          </a:bodyPr>
          <a:lstStyle/>
          <a:p>
            <a:pPr algn="ctr"/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7" name="íṡlîďe">
            <a:extLst>
              <a:ext uri="{FF2B5EF4-FFF2-40B4-BE49-F238E27FC236}">
                <a16:creationId xmlns:a16="http://schemas.microsoft.com/office/drawing/2014/main" id="{C1FCB4CC-B6A5-48F6-A224-CFF15F61E654}"/>
              </a:ext>
            </a:extLst>
          </p:cNvPr>
          <p:cNvSpPr txBox="1"/>
          <p:nvPr/>
        </p:nvSpPr>
        <p:spPr>
          <a:xfrm>
            <a:off x="881782" y="4501218"/>
            <a:ext cx="3079888" cy="953840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When you copy &amp; paste, choose "keep text only" option.</a:t>
            </a:r>
          </a:p>
        </p:txBody>
      </p:sp>
      <p:cxnSp>
        <p:nvCxnSpPr>
          <p:cNvPr id="8" name="直接连接符 182">
            <a:extLst>
              <a:ext uri="{FF2B5EF4-FFF2-40B4-BE49-F238E27FC236}">
                <a16:creationId xmlns:a16="http://schemas.microsoft.com/office/drawing/2014/main" id="{E280DECF-E628-4C92-93C9-EB58BDC08C55}"/>
              </a:ext>
            </a:extLst>
          </p:cNvPr>
          <p:cNvCxnSpPr/>
          <p:nvPr/>
        </p:nvCxnSpPr>
        <p:spPr>
          <a:xfrm>
            <a:off x="4186518" y="1308848"/>
            <a:ext cx="0" cy="4383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183">
            <a:extLst>
              <a:ext uri="{FF2B5EF4-FFF2-40B4-BE49-F238E27FC236}">
                <a16:creationId xmlns:a16="http://schemas.microsoft.com/office/drawing/2014/main" id="{4A5A21D2-6B46-4DD9-8E37-B69922AE95AC}"/>
              </a:ext>
            </a:extLst>
          </p:cNvPr>
          <p:cNvCxnSpPr/>
          <p:nvPr/>
        </p:nvCxnSpPr>
        <p:spPr>
          <a:xfrm>
            <a:off x="7906871" y="1317813"/>
            <a:ext cx="0" cy="4383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36" y="1317813"/>
            <a:ext cx="2335600" cy="23606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75" y="1269916"/>
            <a:ext cx="3029005" cy="25128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628" y="1347041"/>
            <a:ext cx="2415865" cy="2415865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E8E7E10B-E3D2-4D36-B93A-4EFEEC261D1B}"/>
              </a:ext>
            </a:extLst>
          </p:cNvPr>
          <p:cNvSpPr>
            <a:spLocks/>
          </p:cNvSpPr>
          <p:nvPr/>
        </p:nvSpPr>
        <p:spPr bwMode="auto">
          <a:xfrm>
            <a:off x="9220199" y="639271"/>
            <a:ext cx="955727" cy="468067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59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95" name="Freeform 6">
            <a:extLst>
              <a:ext uri="{FF2B5EF4-FFF2-40B4-BE49-F238E27FC236}">
                <a16:creationId xmlns:a16="http://schemas.microsoft.com/office/drawing/2014/main" id="{DF974E44-18FD-4672-986B-A0990A7323A6}"/>
              </a:ext>
            </a:extLst>
          </p:cNvPr>
          <p:cNvSpPr>
            <a:spLocks/>
          </p:cNvSpPr>
          <p:nvPr/>
        </p:nvSpPr>
        <p:spPr bwMode="auto">
          <a:xfrm>
            <a:off x="1326079" y="810356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6">
            <a:extLst>
              <a:ext uri="{FF2B5EF4-FFF2-40B4-BE49-F238E27FC236}">
                <a16:creationId xmlns:a16="http://schemas.microsoft.com/office/drawing/2014/main" id="{DF974E44-18FD-4672-986B-A0990A7323A6}"/>
              </a:ext>
            </a:extLst>
          </p:cNvPr>
          <p:cNvSpPr>
            <a:spLocks/>
          </p:cNvSpPr>
          <p:nvPr/>
        </p:nvSpPr>
        <p:spPr bwMode="auto">
          <a:xfrm flipH="1">
            <a:off x="8228972" y="279025"/>
            <a:ext cx="1590787" cy="649351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75"/>
          <p:cNvSpPr>
            <a:spLocks/>
          </p:cNvSpPr>
          <p:nvPr/>
        </p:nvSpPr>
        <p:spPr bwMode="auto">
          <a:xfrm>
            <a:off x="1816401" y="3496373"/>
            <a:ext cx="3135313" cy="1468438"/>
          </a:xfrm>
          <a:custGeom>
            <a:avLst/>
            <a:gdLst>
              <a:gd name="T0" fmla="*/ 742 w 835"/>
              <a:gd name="T1" fmla="*/ 0 h 390"/>
              <a:gd name="T2" fmla="*/ 93 w 835"/>
              <a:gd name="T3" fmla="*/ 0 h 390"/>
              <a:gd name="T4" fmla="*/ 0 w 835"/>
              <a:gd name="T5" fmla="*/ 93 h 390"/>
              <a:gd name="T6" fmla="*/ 0 w 835"/>
              <a:gd name="T7" fmla="*/ 297 h 390"/>
              <a:gd name="T8" fmla="*/ 93 w 835"/>
              <a:gd name="T9" fmla="*/ 390 h 390"/>
              <a:gd name="T10" fmla="*/ 742 w 835"/>
              <a:gd name="T11" fmla="*/ 390 h 390"/>
              <a:gd name="T12" fmla="*/ 835 w 835"/>
              <a:gd name="T13" fmla="*/ 297 h 390"/>
              <a:gd name="T14" fmla="*/ 835 w 835"/>
              <a:gd name="T15" fmla="*/ 93 h 390"/>
              <a:gd name="T16" fmla="*/ 742 w 835"/>
              <a:gd name="T17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5" h="390">
                <a:moveTo>
                  <a:pt x="742" y="0"/>
                </a:moveTo>
                <a:cubicBezTo>
                  <a:pt x="93" y="0"/>
                  <a:pt x="93" y="0"/>
                  <a:pt x="93" y="0"/>
                </a:cubicBezTo>
                <a:cubicBezTo>
                  <a:pt x="42" y="0"/>
                  <a:pt x="0" y="42"/>
                  <a:pt x="0" y="93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48"/>
                  <a:pt x="42" y="390"/>
                  <a:pt x="93" y="390"/>
                </a:cubicBezTo>
                <a:cubicBezTo>
                  <a:pt x="742" y="390"/>
                  <a:pt x="742" y="390"/>
                  <a:pt x="742" y="390"/>
                </a:cubicBezTo>
                <a:cubicBezTo>
                  <a:pt x="793" y="390"/>
                  <a:pt x="835" y="348"/>
                  <a:pt x="835" y="29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5" y="42"/>
                  <a:pt x="793" y="0"/>
                  <a:pt x="742" y="0"/>
                </a:cubicBezTo>
                <a:close/>
              </a:path>
            </a:pathLst>
          </a:custGeom>
          <a:solidFill>
            <a:srgbClr val="AE7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76"/>
          <p:cNvSpPr>
            <a:spLocks/>
          </p:cNvSpPr>
          <p:nvPr/>
        </p:nvSpPr>
        <p:spPr bwMode="auto">
          <a:xfrm>
            <a:off x="5987588" y="1633458"/>
            <a:ext cx="3136900" cy="1466850"/>
          </a:xfrm>
          <a:custGeom>
            <a:avLst/>
            <a:gdLst>
              <a:gd name="T0" fmla="*/ 741 w 835"/>
              <a:gd name="T1" fmla="*/ 0 h 390"/>
              <a:gd name="T2" fmla="*/ 93 w 835"/>
              <a:gd name="T3" fmla="*/ 0 h 390"/>
              <a:gd name="T4" fmla="*/ 0 w 835"/>
              <a:gd name="T5" fmla="*/ 93 h 390"/>
              <a:gd name="T6" fmla="*/ 0 w 835"/>
              <a:gd name="T7" fmla="*/ 297 h 390"/>
              <a:gd name="T8" fmla="*/ 93 w 835"/>
              <a:gd name="T9" fmla="*/ 390 h 390"/>
              <a:gd name="T10" fmla="*/ 741 w 835"/>
              <a:gd name="T11" fmla="*/ 390 h 390"/>
              <a:gd name="T12" fmla="*/ 835 w 835"/>
              <a:gd name="T13" fmla="*/ 297 h 390"/>
              <a:gd name="T14" fmla="*/ 835 w 835"/>
              <a:gd name="T15" fmla="*/ 93 h 390"/>
              <a:gd name="T16" fmla="*/ 741 w 835"/>
              <a:gd name="T17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5" h="390">
                <a:moveTo>
                  <a:pt x="741" y="0"/>
                </a:moveTo>
                <a:cubicBezTo>
                  <a:pt x="93" y="0"/>
                  <a:pt x="93" y="0"/>
                  <a:pt x="93" y="0"/>
                </a:cubicBezTo>
                <a:cubicBezTo>
                  <a:pt x="41" y="0"/>
                  <a:pt x="0" y="42"/>
                  <a:pt x="0" y="93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48"/>
                  <a:pt x="41" y="390"/>
                  <a:pt x="93" y="390"/>
                </a:cubicBezTo>
                <a:cubicBezTo>
                  <a:pt x="741" y="390"/>
                  <a:pt x="741" y="390"/>
                  <a:pt x="741" y="390"/>
                </a:cubicBezTo>
                <a:cubicBezTo>
                  <a:pt x="793" y="390"/>
                  <a:pt x="835" y="348"/>
                  <a:pt x="835" y="29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5" y="42"/>
                  <a:pt x="793" y="0"/>
                  <a:pt x="741" y="0"/>
                </a:cubicBezTo>
                <a:close/>
              </a:path>
            </a:pathLst>
          </a:custGeom>
          <a:solidFill>
            <a:srgbClr val="AE7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76"/>
          <p:cNvSpPr>
            <a:spLocks/>
          </p:cNvSpPr>
          <p:nvPr/>
        </p:nvSpPr>
        <p:spPr bwMode="auto">
          <a:xfrm>
            <a:off x="1816401" y="1633458"/>
            <a:ext cx="3136900" cy="1466850"/>
          </a:xfrm>
          <a:custGeom>
            <a:avLst/>
            <a:gdLst>
              <a:gd name="T0" fmla="*/ 741 w 835"/>
              <a:gd name="T1" fmla="*/ 0 h 390"/>
              <a:gd name="T2" fmla="*/ 93 w 835"/>
              <a:gd name="T3" fmla="*/ 0 h 390"/>
              <a:gd name="T4" fmla="*/ 0 w 835"/>
              <a:gd name="T5" fmla="*/ 93 h 390"/>
              <a:gd name="T6" fmla="*/ 0 w 835"/>
              <a:gd name="T7" fmla="*/ 297 h 390"/>
              <a:gd name="T8" fmla="*/ 93 w 835"/>
              <a:gd name="T9" fmla="*/ 390 h 390"/>
              <a:gd name="T10" fmla="*/ 741 w 835"/>
              <a:gd name="T11" fmla="*/ 390 h 390"/>
              <a:gd name="T12" fmla="*/ 835 w 835"/>
              <a:gd name="T13" fmla="*/ 297 h 390"/>
              <a:gd name="T14" fmla="*/ 835 w 835"/>
              <a:gd name="T15" fmla="*/ 93 h 390"/>
              <a:gd name="T16" fmla="*/ 741 w 835"/>
              <a:gd name="T17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5" h="390">
                <a:moveTo>
                  <a:pt x="741" y="0"/>
                </a:moveTo>
                <a:cubicBezTo>
                  <a:pt x="93" y="0"/>
                  <a:pt x="93" y="0"/>
                  <a:pt x="93" y="0"/>
                </a:cubicBezTo>
                <a:cubicBezTo>
                  <a:pt x="41" y="0"/>
                  <a:pt x="0" y="42"/>
                  <a:pt x="0" y="93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48"/>
                  <a:pt x="41" y="390"/>
                  <a:pt x="93" y="390"/>
                </a:cubicBezTo>
                <a:cubicBezTo>
                  <a:pt x="741" y="390"/>
                  <a:pt x="741" y="390"/>
                  <a:pt x="741" y="390"/>
                </a:cubicBezTo>
                <a:cubicBezTo>
                  <a:pt x="793" y="390"/>
                  <a:pt x="835" y="348"/>
                  <a:pt x="835" y="29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5" y="42"/>
                  <a:pt x="793" y="0"/>
                  <a:pt x="741" y="0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76"/>
          <p:cNvSpPr>
            <a:spLocks/>
          </p:cNvSpPr>
          <p:nvPr/>
        </p:nvSpPr>
        <p:spPr bwMode="auto">
          <a:xfrm>
            <a:off x="5987588" y="3496373"/>
            <a:ext cx="3136900" cy="1466850"/>
          </a:xfrm>
          <a:custGeom>
            <a:avLst/>
            <a:gdLst>
              <a:gd name="T0" fmla="*/ 741 w 835"/>
              <a:gd name="T1" fmla="*/ 0 h 390"/>
              <a:gd name="T2" fmla="*/ 93 w 835"/>
              <a:gd name="T3" fmla="*/ 0 h 390"/>
              <a:gd name="T4" fmla="*/ 0 w 835"/>
              <a:gd name="T5" fmla="*/ 93 h 390"/>
              <a:gd name="T6" fmla="*/ 0 w 835"/>
              <a:gd name="T7" fmla="*/ 297 h 390"/>
              <a:gd name="T8" fmla="*/ 93 w 835"/>
              <a:gd name="T9" fmla="*/ 390 h 390"/>
              <a:gd name="T10" fmla="*/ 741 w 835"/>
              <a:gd name="T11" fmla="*/ 390 h 390"/>
              <a:gd name="T12" fmla="*/ 835 w 835"/>
              <a:gd name="T13" fmla="*/ 297 h 390"/>
              <a:gd name="T14" fmla="*/ 835 w 835"/>
              <a:gd name="T15" fmla="*/ 93 h 390"/>
              <a:gd name="T16" fmla="*/ 741 w 835"/>
              <a:gd name="T17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5" h="390">
                <a:moveTo>
                  <a:pt x="741" y="0"/>
                </a:moveTo>
                <a:cubicBezTo>
                  <a:pt x="93" y="0"/>
                  <a:pt x="93" y="0"/>
                  <a:pt x="93" y="0"/>
                </a:cubicBezTo>
                <a:cubicBezTo>
                  <a:pt x="41" y="0"/>
                  <a:pt x="0" y="42"/>
                  <a:pt x="0" y="93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48"/>
                  <a:pt x="41" y="390"/>
                  <a:pt x="93" y="390"/>
                </a:cubicBezTo>
                <a:cubicBezTo>
                  <a:pt x="741" y="390"/>
                  <a:pt x="741" y="390"/>
                  <a:pt x="741" y="390"/>
                </a:cubicBezTo>
                <a:cubicBezTo>
                  <a:pt x="793" y="390"/>
                  <a:pt x="835" y="348"/>
                  <a:pt x="835" y="29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5" y="42"/>
                  <a:pt x="793" y="0"/>
                  <a:pt x="741" y="0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07" name="îsḷïdê">
            <a:extLst>
              <a:ext uri="{FF2B5EF4-FFF2-40B4-BE49-F238E27FC236}">
                <a16:creationId xmlns:a16="http://schemas.microsoft.com/office/drawing/2014/main" id="{EB37D35E-3A6C-466E-B2C0-647863F3A023}"/>
              </a:ext>
            </a:extLst>
          </p:cNvPr>
          <p:cNvGrpSpPr/>
          <p:nvPr/>
        </p:nvGrpSpPr>
        <p:grpSpPr>
          <a:xfrm>
            <a:off x="6181565" y="3575224"/>
            <a:ext cx="2116347" cy="1138661"/>
            <a:chOff x="4521000" y="2936599"/>
            <a:chExt cx="2889789" cy="1554797"/>
          </a:xfrm>
        </p:grpSpPr>
        <p:sp>
          <p:nvSpPr>
            <p:cNvPr id="108" name="ïṥḷíḋé">
              <a:extLst>
                <a:ext uri="{FF2B5EF4-FFF2-40B4-BE49-F238E27FC236}">
                  <a16:creationId xmlns:a16="http://schemas.microsoft.com/office/drawing/2014/main" id="{8E6A49A8-7AA6-46C6-8275-B007B9A415A6}"/>
                </a:ext>
              </a:extLst>
            </p:cNvPr>
            <p:cNvSpPr/>
            <p:nvPr/>
          </p:nvSpPr>
          <p:spPr bwMode="auto">
            <a:xfrm>
              <a:off x="4580672" y="2936599"/>
              <a:ext cx="560577" cy="399534"/>
            </a:xfrm>
            <a:custGeom>
              <a:avLst/>
              <a:gdLst>
                <a:gd name="T0" fmla="*/ 6516 w 6632"/>
                <a:gd name="T1" fmla="*/ 183 h 4734"/>
                <a:gd name="T2" fmla="*/ 6155 w 6632"/>
                <a:gd name="T3" fmla="*/ 0 h 4734"/>
                <a:gd name="T4" fmla="*/ 6045 w 6632"/>
                <a:gd name="T5" fmla="*/ 13 h 4734"/>
                <a:gd name="T6" fmla="*/ 361 w 6632"/>
                <a:gd name="T7" fmla="*/ 1444 h 4734"/>
                <a:gd name="T8" fmla="*/ 27 w 6632"/>
                <a:gd name="T9" fmla="*/ 1813 h 4734"/>
                <a:gd name="T10" fmla="*/ 240 w 6632"/>
                <a:gd name="T11" fmla="*/ 2264 h 4734"/>
                <a:gd name="T12" fmla="*/ 1442 w 6632"/>
                <a:gd name="T13" fmla="*/ 2985 h 4734"/>
                <a:gd name="T14" fmla="*/ 1442 w 6632"/>
                <a:gd name="T15" fmla="*/ 4567 h 4734"/>
                <a:gd name="T16" fmla="*/ 1530 w 6632"/>
                <a:gd name="T17" fmla="*/ 4708 h 4734"/>
                <a:gd name="T18" fmla="*/ 1695 w 6632"/>
                <a:gd name="T19" fmla="*/ 4691 h 4734"/>
                <a:gd name="T20" fmla="*/ 2822 w 6632"/>
                <a:gd name="T21" fmla="*/ 3813 h 4734"/>
                <a:gd name="T22" fmla="*/ 3748 w 6632"/>
                <a:gd name="T23" fmla="*/ 4369 h 4734"/>
                <a:gd name="T24" fmla="*/ 3979 w 6632"/>
                <a:gd name="T25" fmla="*/ 4433 h 4734"/>
                <a:gd name="T26" fmla="*/ 4361 w 6632"/>
                <a:gd name="T27" fmla="*/ 4219 h 4734"/>
                <a:gd name="T28" fmla="*/ 6537 w 6632"/>
                <a:gd name="T29" fmla="*/ 684 h 4734"/>
                <a:gd name="T30" fmla="*/ 6516 w 6632"/>
                <a:gd name="T31" fmla="*/ 183 h 4734"/>
                <a:gd name="T32" fmla="*/ 3952 w 6632"/>
                <a:gd name="T33" fmla="*/ 3872 h 4734"/>
                <a:gd name="T34" fmla="*/ 2543 w 6632"/>
                <a:gd name="T35" fmla="*/ 3027 h 4734"/>
                <a:gd name="T36" fmla="*/ 3972 w 6632"/>
                <a:gd name="T37" fmla="*/ 1795 h 4734"/>
                <a:gd name="T38" fmla="*/ 3983 w 6632"/>
                <a:gd name="T39" fmla="*/ 1726 h 4734"/>
                <a:gd name="T40" fmla="*/ 3917 w 6632"/>
                <a:gd name="T41" fmla="*/ 1703 h 4734"/>
                <a:gd name="T42" fmla="*/ 1740 w 6632"/>
                <a:gd name="T43" fmla="*/ 2545 h 4734"/>
                <a:gd name="T44" fmla="*/ 682 w 6632"/>
                <a:gd name="T45" fmla="*/ 1910 h 4734"/>
                <a:gd name="T46" fmla="*/ 5979 w 6632"/>
                <a:gd name="T47" fmla="*/ 577 h 4734"/>
                <a:gd name="T48" fmla="*/ 3952 w 6632"/>
                <a:gd name="T49" fmla="*/ 3872 h 4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2" h="4734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109" name="íṧľiḋe">
              <a:extLst>
                <a:ext uri="{FF2B5EF4-FFF2-40B4-BE49-F238E27FC236}">
                  <a16:creationId xmlns:a16="http://schemas.microsoft.com/office/drawing/2014/main" id="{80B0E9CD-11A3-4C3B-B562-298EDECBFCE4}"/>
                </a:ext>
              </a:extLst>
            </p:cNvPr>
            <p:cNvSpPr txBox="1"/>
            <p:nvPr/>
          </p:nvSpPr>
          <p:spPr>
            <a:xfrm>
              <a:off x="4521000" y="3421666"/>
              <a:ext cx="2889789" cy="345507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10" name="îṡľiďe">
              <a:extLst>
                <a:ext uri="{FF2B5EF4-FFF2-40B4-BE49-F238E27FC236}">
                  <a16:creationId xmlns:a16="http://schemas.microsoft.com/office/drawing/2014/main" id="{CF6A94A8-4F0C-4627-BB92-28CFB037BA68}"/>
                </a:ext>
              </a:extLst>
            </p:cNvPr>
            <p:cNvSpPr txBox="1"/>
            <p:nvPr/>
          </p:nvSpPr>
          <p:spPr>
            <a:xfrm>
              <a:off x="4521000" y="3767174"/>
              <a:ext cx="2889789" cy="72422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solidFill>
                    <a:schemeClr val="bg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solidFill>
                    <a:schemeClr val="bg1"/>
                  </a:solidFill>
                </a:rPr>
                <a:t>When you copy &amp; paste, choose "keep text only" option.</a:t>
              </a:r>
            </a:p>
          </p:txBody>
        </p:sp>
      </p:grpSp>
      <p:grpSp>
        <p:nvGrpSpPr>
          <p:cNvPr id="111" name="îsḷïdê">
            <a:extLst>
              <a:ext uri="{FF2B5EF4-FFF2-40B4-BE49-F238E27FC236}">
                <a16:creationId xmlns:a16="http://schemas.microsoft.com/office/drawing/2014/main" id="{EB37D35E-3A6C-466E-B2C0-647863F3A023}"/>
              </a:ext>
            </a:extLst>
          </p:cNvPr>
          <p:cNvGrpSpPr/>
          <p:nvPr/>
        </p:nvGrpSpPr>
        <p:grpSpPr>
          <a:xfrm>
            <a:off x="2049851" y="3575224"/>
            <a:ext cx="2116347" cy="1138661"/>
            <a:chOff x="4521000" y="2936599"/>
            <a:chExt cx="2889789" cy="1554797"/>
          </a:xfrm>
        </p:grpSpPr>
        <p:sp>
          <p:nvSpPr>
            <p:cNvPr id="112" name="ïṥḷíḋé">
              <a:extLst>
                <a:ext uri="{FF2B5EF4-FFF2-40B4-BE49-F238E27FC236}">
                  <a16:creationId xmlns:a16="http://schemas.microsoft.com/office/drawing/2014/main" id="{8E6A49A8-7AA6-46C6-8275-B007B9A415A6}"/>
                </a:ext>
              </a:extLst>
            </p:cNvPr>
            <p:cNvSpPr/>
            <p:nvPr/>
          </p:nvSpPr>
          <p:spPr bwMode="auto">
            <a:xfrm>
              <a:off x="4580672" y="2936599"/>
              <a:ext cx="560577" cy="399534"/>
            </a:xfrm>
            <a:custGeom>
              <a:avLst/>
              <a:gdLst>
                <a:gd name="T0" fmla="*/ 6516 w 6632"/>
                <a:gd name="T1" fmla="*/ 183 h 4734"/>
                <a:gd name="T2" fmla="*/ 6155 w 6632"/>
                <a:gd name="T3" fmla="*/ 0 h 4734"/>
                <a:gd name="T4" fmla="*/ 6045 w 6632"/>
                <a:gd name="T5" fmla="*/ 13 h 4734"/>
                <a:gd name="T6" fmla="*/ 361 w 6632"/>
                <a:gd name="T7" fmla="*/ 1444 h 4734"/>
                <a:gd name="T8" fmla="*/ 27 w 6632"/>
                <a:gd name="T9" fmla="*/ 1813 h 4734"/>
                <a:gd name="T10" fmla="*/ 240 w 6632"/>
                <a:gd name="T11" fmla="*/ 2264 h 4734"/>
                <a:gd name="T12" fmla="*/ 1442 w 6632"/>
                <a:gd name="T13" fmla="*/ 2985 h 4734"/>
                <a:gd name="T14" fmla="*/ 1442 w 6632"/>
                <a:gd name="T15" fmla="*/ 4567 h 4734"/>
                <a:gd name="T16" fmla="*/ 1530 w 6632"/>
                <a:gd name="T17" fmla="*/ 4708 h 4734"/>
                <a:gd name="T18" fmla="*/ 1695 w 6632"/>
                <a:gd name="T19" fmla="*/ 4691 h 4734"/>
                <a:gd name="T20" fmla="*/ 2822 w 6632"/>
                <a:gd name="T21" fmla="*/ 3813 h 4734"/>
                <a:gd name="T22" fmla="*/ 3748 w 6632"/>
                <a:gd name="T23" fmla="*/ 4369 h 4734"/>
                <a:gd name="T24" fmla="*/ 3979 w 6632"/>
                <a:gd name="T25" fmla="*/ 4433 h 4734"/>
                <a:gd name="T26" fmla="*/ 4361 w 6632"/>
                <a:gd name="T27" fmla="*/ 4219 h 4734"/>
                <a:gd name="T28" fmla="*/ 6537 w 6632"/>
                <a:gd name="T29" fmla="*/ 684 h 4734"/>
                <a:gd name="T30" fmla="*/ 6516 w 6632"/>
                <a:gd name="T31" fmla="*/ 183 h 4734"/>
                <a:gd name="T32" fmla="*/ 3952 w 6632"/>
                <a:gd name="T33" fmla="*/ 3872 h 4734"/>
                <a:gd name="T34" fmla="*/ 2543 w 6632"/>
                <a:gd name="T35" fmla="*/ 3027 h 4734"/>
                <a:gd name="T36" fmla="*/ 3972 w 6632"/>
                <a:gd name="T37" fmla="*/ 1795 h 4734"/>
                <a:gd name="T38" fmla="*/ 3983 w 6632"/>
                <a:gd name="T39" fmla="*/ 1726 h 4734"/>
                <a:gd name="T40" fmla="*/ 3917 w 6632"/>
                <a:gd name="T41" fmla="*/ 1703 h 4734"/>
                <a:gd name="T42" fmla="*/ 1740 w 6632"/>
                <a:gd name="T43" fmla="*/ 2545 h 4734"/>
                <a:gd name="T44" fmla="*/ 682 w 6632"/>
                <a:gd name="T45" fmla="*/ 1910 h 4734"/>
                <a:gd name="T46" fmla="*/ 5979 w 6632"/>
                <a:gd name="T47" fmla="*/ 577 h 4734"/>
                <a:gd name="T48" fmla="*/ 3952 w 6632"/>
                <a:gd name="T49" fmla="*/ 3872 h 4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2" h="4734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113" name="íṧľiḋe">
              <a:extLst>
                <a:ext uri="{FF2B5EF4-FFF2-40B4-BE49-F238E27FC236}">
                  <a16:creationId xmlns:a16="http://schemas.microsoft.com/office/drawing/2014/main" id="{80B0E9CD-11A3-4C3B-B562-298EDECBFCE4}"/>
                </a:ext>
              </a:extLst>
            </p:cNvPr>
            <p:cNvSpPr txBox="1"/>
            <p:nvPr/>
          </p:nvSpPr>
          <p:spPr>
            <a:xfrm>
              <a:off x="4521000" y="3421666"/>
              <a:ext cx="2889789" cy="345507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14" name="îṡľiďe">
              <a:extLst>
                <a:ext uri="{FF2B5EF4-FFF2-40B4-BE49-F238E27FC236}">
                  <a16:creationId xmlns:a16="http://schemas.microsoft.com/office/drawing/2014/main" id="{CF6A94A8-4F0C-4627-BB92-28CFB037BA68}"/>
                </a:ext>
              </a:extLst>
            </p:cNvPr>
            <p:cNvSpPr txBox="1"/>
            <p:nvPr/>
          </p:nvSpPr>
          <p:spPr>
            <a:xfrm>
              <a:off x="4521000" y="3767174"/>
              <a:ext cx="2889789" cy="72422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solidFill>
                    <a:schemeClr val="bg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solidFill>
                    <a:schemeClr val="bg1"/>
                  </a:solidFill>
                </a:rPr>
                <a:t>When you copy &amp; paste, choose "keep text only" option.</a:t>
              </a:r>
            </a:p>
          </p:txBody>
        </p:sp>
      </p:grpSp>
      <p:grpSp>
        <p:nvGrpSpPr>
          <p:cNvPr id="115" name="îsḷïdê">
            <a:extLst>
              <a:ext uri="{FF2B5EF4-FFF2-40B4-BE49-F238E27FC236}">
                <a16:creationId xmlns:a16="http://schemas.microsoft.com/office/drawing/2014/main" id="{EB37D35E-3A6C-466E-B2C0-647863F3A023}"/>
              </a:ext>
            </a:extLst>
          </p:cNvPr>
          <p:cNvGrpSpPr/>
          <p:nvPr/>
        </p:nvGrpSpPr>
        <p:grpSpPr>
          <a:xfrm>
            <a:off x="2030341" y="1713305"/>
            <a:ext cx="2116347" cy="1138661"/>
            <a:chOff x="4521000" y="2936599"/>
            <a:chExt cx="2889789" cy="1554797"/>
          </a:xfrm>
        </p:grpSpPr>
        <p:sp>
          <p:nvSpPr>
            <p:cNvPr id="116" name="ïṥḷíḋé">
              <a:extLst>
                <a:ext uri="{FF2B5EF4-FFF2-40B4-BE49-F238E27FC236}">
                  <a16:creationId xmlns:a16="http://schemas.microsoft.com/office/drawing/2014/main" id="{8E6A49A8-7AA6-46C6-8275-B007B9A415A6}"/>
                </a:ext>
              </a:extLst>
            </p:cNvPr>
            <p:cNvSpPr/>
            <p:nvPr/>
          </p:nvSpPr>
          <p:spPr bwMode="auto">
            <a:xfrm>
              <a:off x="4580672" y="2936599"/>
              <a:ext cx="560577" cy="399534"/>
            </a:xfrm>
            <a:custGeom>
              <a:avLst/>
              <a:gdLst>
                <a:gd name="T0" fmla="*/ 6516 w 6632"/>
                <a:gd name="T1" fmla="*/ 183 h 4734"/>
                <a:gd name="T2" fmla="*/ 6155 w 6632"/>
                <a:gd name="T3" fmla="*/ 0 h 4734"/>
                <a:gd name="T4" fmla="*/ 6045 w 6632"/>
                <a:gd name="T5" fmla="*/ 13 h 4734"/>
                <a:gd name="T6" fmla="*/ 361 w 6632"/>
                <a:gd name="T7" fmla="*/ 1444 h 4734"/>
                <a:gd name="T8" fmla="*/ 27 w 6632"/>
                <a:gd name="T9" fmla="*/ 1813 h 4734"/>
                <a:gd name="T10" fmla="*/ 240 w 6632"/>
                <a:gd name="T11" fmla="*/ 2264 h 4734"/>
                <a:gd name="T12" fmla="*/ 1442 w 6632"/>
                <a:gd name="T13" fmla="*/ 2985 h 4734"/>
                <a:gd name="T14" fmla="*/ 1442 w 6632"/>
                <a:gd name="T15" fmla="*/ 4567 h 4734"/>
                <a:gd name="T16" fmla="*/ 1530 w 6632"/>
                <a:gd name="T17" fmla="*/ 4708 h 4734"/>
                <a:gd name="T18" fmla="*/ 1695 w 6632"/>
                <a:gd name="T19" fmla="*/ 4691 h 4734"/>
                <a:gd name="T20" fmla="*/ 2822 w 6632"/>
                <a:gd name="T21" fmla="*/ 3813 h 4734"/>
                <a:gd name="T22" fmla="*/ 3748 w 6632"/>
                <a:gd name="T23" fmla="*/ 4369 h 4734"/>
                <a:gd name="T24" fmla="*/ 3979 w 6632"/>
                <a:gd name="T25" fmla="*/ 4433 h 4734"/>
                <a:gd name="T26" fmla="*/ 4361 w 6632"/>
                <a:gd name="T27" fmla="*/ 4219 h 4734"/>
                <a:gd name="T28" fmla="*/ 6537 w 6632"/>
                <a:gd name="T29" fmla="*/ 684 h 4734"/>
                <a:gd name="T30" fmla="*/ 6516 w 6632"/>
                <a:gd name="T31" fmla="*/ 183 h 4734"/>
                <a:gd name="T32" fmla="*/ 3952 w 6632"/>
                <a:gd name="T33" fmla="*/ 3872 h 4734"/>
                <a:gd name="T34" fmla="*/ 2543 w 6632"/>
                <a:gd name="T35" fmla="*/ 3027 h 4734"/>
                <a:gd name="T36" fmla="*/ 3972 w 6632"/>
                <a:gd name="T37" fmla="*/ 1795 h 4734"/>
                <a:gd name="T38" fmla="*/ 3983 w 6632"/>
                <a:gd name="T39" fmla="*/ 1726 h 4734"/>
                <a:gd name="T40" fmla="*/ 3917 w 6632"/>
                <a:gd name="T41" fmla="*/ 1703 h 4734"/>
                <a:gd name="T42" fmla="*/ 1740 w 6632"/>
                <a:gd name="T43" fmla="*/ 2545 h 4734"/>
                <a:gd name="T44" fmla="*/ 682 w 6632"/>
                <a:gd name="T45" fmla="*/ 1910 h 4734"/>
                <a:gd name="T46" fmla="*/ 5979 w 6632"/>
                <a:gd name="T47" fmla="*/ 577 h 4734"/>
                <a:gd name="T48" fmla="*/ 3952 w 6632"/>
                <a:gd name="T49" fmla="*/ 3872 h 4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2" h="4734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117" name="íṧľiḋe">
              <a:extLst>
                <a:ext uri="{FF2B5EF4-FFF2-40B4-BE49-F238E27FC236}">
                  <a16:creationId xmlns:a16="http://schemas.microsoft.com/office/drawing/2014/main" id="{80B0E9CD-11A3-4C3B-B562-298EDECBFCE4}"/>
                </a:ext>
              </a:extLst>
            </p:cNvPr>
            <p:cNvSpPr txBox="1"/>
            <p:nvPr/>
          </p:nvSpPr>
          <p:spPr>
            <a:xfrm>
              <a:off x="4521000" y="3421666"/>
              <a:ext cx="2889789" cy="345507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18" name="îṡľiďe">
              <a:extLst>
                <a:ext uri="{FF2B5EF4-FFF2-40B4-BE49-F238E27FC236}">
                  <a16:creationId xmlns:a16="http://schemas.microsoft.com/office/drawing/2014/main" id="{CF6A94A8-4F0C-4627-BB92-28CFB037BA68}"/>
                </a:ext>
              </a:extLst>
            </p:cNvPr>
            <p:cNvSpPr txBox="1"/>
            <p:nvPr/>
          </p:nvSpPr>
          <p:spPr>
            <a:xfrm>
              <a:off x="4521000" y="3767174"/>
              <a:ext cx="2889789" cy="72422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solidFill>
                    <a:schemeClr val="bg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solidFill>
                    <a:schemeClr val="bg1"/>
                  </a:solidFill>
                </a:rPr>
                <a:t>When you copy &amp; paste, choose "keep text only" option.</a:t>
              </a:r>
            </a:p>
          </p:txBody>
        </p:sp>
      </p:grpSp>
      <p:grpSp>
        <p:nvGrpSpPr>
          <p:cNvPr id="119" name="îsḷïdê">
            <a:extLst>
              <a:ext uri="{FF2B5EF4-FFF2-40B4-BE49-F238E27FC236}">
                <a16:creationId xmlns:a16="http://schemas.microsoft.com/office/drawing/2014/main" id="{EB37D35E-3A6C-466E-B2C0-647863F3A023}"/>
              </a:ext>
            </a:extLst>
          </p:cNvPr>
          <p:cNvGrpSpPr/>
          <p:nvPr/>
        </p:nvGrpSpPr>
        <p:grpSpPr>
          <a:xfrm>
            <a:off x="6207038" y="1705166"/>
            <a:ext cx="2116347" cy="1138661"/>
            <a:chOff x="4521000" y="2936599"/>
            <a:chExt cx="2889789" cy="1554797"/>
          </a:xfrm>
        </p:grpSpPr>
        <p:sp>
          <p:nvSpPr>
            <p:cNvPr id="120" name="ïṥḷíḋé">
              <a:extLst>
                <a:ext uri="{FF2B5EF4-FFF2-40B4-BE49-F238E27FC236}">
                  <a16:creationId xmlns:a16="http://schemas.microsoft.com/office/drawing/2014/main" id="{8E6A49A8-7AA6-46C6-8275-B007B9A415A6}"/>
                </a:ext>
              </a:extLst>
            </p:cNvPr>
            <p:cNvSpPr/>
            <p:nvPr/>
          </p:nvSpPr>
          <p:spPr bwMode="auto">
            <a:xfrm>
              <a:off x="4580672" y="2936599"/>
              <a:ext cx="560577" cy="399534"/>
            </a:xfrm>
            <a:custGeom>
              <a:avLst/>
              <a:gdLst>
                <a:gd name="T0" fmla="*/ 6516 w 6632"/>
                <a:gd name="T1" fmla="*/ 183 h 4734"/>
                <a:gd name="T2" fmla="*/ 6155 w 6632"/>
                <a:gd name="T3" fmla="*/ 0 h 4734"/>
                <a:gd name="T4" fmla="*/ 6045 w 6632"/>
                <a:gd name="T5" fmla="*/ 13 h 4734"/>
                <a:gd name="T6" fmla="*/ 361 w 6632"/>
                <a:gd name="T7" fmla="*/ 1444 h 4734"/>
                <a:gd name="T8" fmla="*/ 27 w 6632"/>
                <a:gd name="T9" fmla="*/ 1813 h 4734"/>
                <a:gd name="T10" fmla="*/ 240 w 6632"/>
                <a:gd name="T11" fmla="*/ 2264 h 4734"/>
                <a:gd name="T12" fmla="*/ 1442 w 6632"/>
                <a:gd name="T13" fmla="*/ 2985 h 4734"/>
                <a:gd name="T14" fmla="*/ 1442 w 6632"/>
                <a:gd name="T15" fmla="*/ 4567 h 4734"/>
                <a:gd name="T16" fmla="*/ 1530 w 6632"/>
                <a:gd name="T17" fmla="*/ 4708 h 4734"/>
                <a:gd name="T18" fmla="*/ 1695 w 6632"/>
                <a:gd name="T19" fmla="*/ 4691 h 4734"/>
                <a:gd name="T20" fmla="*/ 2822 w 6632"/>
                <a:gd name="T21" fmla="*/ 3813 h 4734"/>
                <a:gd name="T22" fmla="*/ 3748 w 6632"/>
                <a:gd name="T23" fmla="*/ 4369 h 4734"/>
                <a:gd name="T24" fmla="*/ 3979 w 6632"/>
                <a:gd name="T25" fmla="*/ 4433 h 4734"/>
                <a:gd name="T26" fmla="*/ 4361 w 6632"/>
                <a:gd name="T27" fmla="*/ 4219 h 4734"/>
                <a:gd name="T28" fmla="*/ 6537 w 6632"/>
                <a:gd name="T29" fmla="*/ 684 h 4734"/>
                <a:gd name="T30" fmla="*/ 6516 w 6632"/>
                <a:gd name="T31" fmla="*/ 183 h 4734"/>
                <a:gd name="T32" fmla="*/ 3952 w 6632"/>
                <a:gd name="T33" fmla="*/ 3872 h 4734"/>
                <a:gd name="T34" fmla="*/ 2543 w 6632"/>
                <a:gd name="T35" fmla="*/ 3027 h 4734"/>
                <a:gd name="T36" fmla="*/ 3972 w 6632"/>
                <a:gd name="T37" fmla="*/ 1795 h 4734"/>
                <a:gd name="T38" fmla="*/ 3983 w 6632"/>
                <a:gd name="T39" fmla="*/ 1726 h 4734"/>
                <a:gd name="T40" fmla="*/ 3917 w 6632"/>
                <a:gd name="T41" fmla="*/ 1703 h 4734"/>
                <a:gd name="T42" fmla="*/ 1740 w 6632"/>
                <a:gd name="T43" fmla="*/ 2545 h 4734"/>
                <a:gd name="T44" fmla="*/ 682 w 6632"/>
                <a:gd name="T45" fmla="*/ 1910 h 4734"/>
                <a:gd name="T46" fmla="*/ 5979 w 6632"/>
                <a:gd name="T47" fmla="*/ 577 h 4734"/>
                <a:gd name="T48" fmla="*/ 3952 w 6632"/>
                <a:gd name="T49" fmla="*/ 3872 h 4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2" h="4734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121" name="íṧľiḋe">
              <a:extLst>
                <a:ext uri="{FF2B5EF4-FFF2-40B4-BE49-F238E27FC236}">
                  <a16:creationId xmlns:a16="http://schemas.microsoft.com/office/drawing/2014/main" id="{80B0E9CD-11A3-4C3B-B562-298EDECBFCE4}"/>
                </a:ext>
              </a:extLst>
            </p:cNvPr>
            <p:cNvSpPr txBox="1"/>
            <p:nvPr/>
          </p:nvSpPr>
          <p:spPr>
            <a:xfrm>
              <a:off x="4521000" y="3421666"/>
              <a:ext cx="2889789" cy="345507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22" name="îṡľiďe">
              <a:extLst>
                <a:ext uri="{FF2B5EF4-FFF2-40B4-BE49-F238E27FC236}">
                  <a16:creationId xmlns:a16="http://schemas.microsoft.com/office/drawing/2014/main" id="{CF6A94A8-4F0C-4627-BB92-28CFB037BA68}"/>
                </a:ext>
              </a:extLst>
            </p:cNvPr>
            <p:cNvSpPr txBox="1"/>
            <p:nvPr/>
          </p:nvSpPr>
          <p:spPr>
            <a:xfrm>
              <a:off x="4521000" y="3767174"/>
              <a:ext cx="2889789" cy="72422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solidFill>
                    <a:schemeClr val="bg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solidFill>
                    <a:schemeClr val="bg1"/>
                  </a:solidFill>
                </a:rPr>
                <a:t>When you copy &amp; paste, choose "keep text only" option.</a:t>
              </a:r>
            </a:p>
          </p:txBody>
        </p:sp>
      </p:grpSp>
      <p:grpSp>
        <p:nvGrpSpPr>
          <p:cNvPr id="151" name="Grupo 150"/>
          <p:cNvGrpSpPr/>
          <p:nvPr/>
        </p:nvGrpSpPr>
        <p:grpSpPr>
          <a:xfrm>
            <a:off x="10158775" y="2427723"/>
            <a:ext cx="1443037" cy="3511550"/>
            <a:chOff x="10144126" y="2427288"/>
            <a:chExt cx="1443037" cy="3511550"/>
          </a:xfrm>
        </p:grpSpPr>
        <p:sp>
          <p:nvSpPr>
            <p:cNvPr id="125" name="AutoShape 78"/>
            <p:cNvSpPr>
              <a:spLocks noChangeAspect="1" noChangeArrowheads="1" noTextEdit="1"/>
            </p:cNvSpPr>
            <p:nvPr/>
          </p:nvSpPr>
          <p:spPr bwMode="auto">
            <a:xfrm>
              <a:off x="10158413" y="2427288"/>
              <a:ext cx="1428750" cy="35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80"/>
            <p:cNvSpPr>
              <a:spLocks/>
            </p:cNvSpPr>
            <p:nvPr/>
          </p:nvSpPr>
          <p:spPr bwMode="auto">
            <a:xfrm>
              <a:off x="10336213" y="2901951"/>
              <a:ext cx="920750" cy="1089025"/>
            </a:xfrm>
            <a:custGeom>
              <a:avLst/>
              <a:gdLst>
                <a:gd name="T0" fmla="*/ 325 w 327"/>
                <a:gd name="T1" fmla="*/ 199 h 388"/>
                <a:gd name="T2" fmla="*/ 301 w 327"/>
                <a:gd name="T3" fmla="*/ 226 h 388"/>
                <a:gd name="T4" fmla="*/ 214 w 327"/>
                <a:gd name="T5" fmla="*/ 294 h 388"/>
                <a:gd name="T6" fmla="*/ 201 w 327"/>
                <a:gd name="T7" fmla="*/ 321 h 388"/>
                <a:gd name="T8" fmla="*/ 218 w 327"/>
                <a:gd name="T9" fmla="*/ 335 h 388"/>
                <a:gd name="T10" fmla="*/ 240 w 327"/>
                <a:gd name="T11" fmla="*/ 335 h 388"/>
                <a:gd name="T12" fmla="*/ 225 w 327"/>
                <a:gd name="T13" fmla="*/ 364 h 388"/>
                <a:gd name="T14" fmla="*/ 110 w 327"/>
                <a:gd name="T15" fmla="*/ 361 h 388"/>
                <a:gd name="T16" fmla="*/ 100 w 327"/>
                <a:gd name="T17" fmla="*/ 334 h 388"/>
                <a:gd name="T18" fmla="*/ 110 w 327"/>
                <a:gd name="T19" fmla="*/ 331 h 388"/>
                <a:gd name="T20" fmla="*/ 129 w 327"/>
                <a:gd name="T21" fmla="*/ 320 h 388"/>
                <a:gd name="T22" fmla="*/ 115 w 327"/>
                <a:gd name="T23" fmla="*/ 290 h 388"/>
                <a:gd name="T24" fmla="*/ 82 w 327"/>
                <a:gd name="T25" fmla="*/ 277 h 388"/>
                <a:gd name="T26" fmla="*/ 21 w 327"/>
                <a:gd name="T27" fmla="*/ 211 h 388"/>
                <a:gd name="T28" fmla="*/ 0 w 327"/>
                <a:gd name="T29" fmla="*/ 191 h 388"/>
                <a:gd name="T30" fmla="*/ 6 w 327"/>
                <a:gd name="T31" fmla="*/ 167 h 388"/>
                <a:gd name="T32" fmla="*/ 14 w 327"/>
                <a:gd name="T33" fmla="*/ 134 h 388"/>
                <a:gd name="T34" fmla="*/ 24 w 327"/>
                <a:gd name="T35" fmla="*/ 123 h 388"/>
                <a:gd name="T36" fmla="*/ 26 w 327"/>
                <a:gd name="T37" fmla="*/ 105 h 388"/>
                <a:gd name="T38" fmla="*/ 41 w 327"/>
                <a:gd name="T39" fmla="*/ 102 h 388"/>
                <a:gd name="T40" fmla="*/ 54 w 327"/>
                <a:gd name="T41" fmla="*/ 107 h 388"/>
                <a:gd name="T42" fmla="*/ 83 w 327"/>
                <a:gd name="T43" fmla="*/ 122 h 388"/>
                <a:gd name="T44" fmla="*/ 96 w 327"/>
                <a:gd name="T45" fmla="*/ 131 h 388"/>
                <a:gd name="T46" fmla="*/ 108 w 327"/>
                <a:gd name="T47" fmla="*/ 117 h 388"/>
                <a:gd name="T48" fmla="*/ 99 w 327"/>
                <a:gd name="T49" fmla="*/ 102 h 388"/>
                <a:gd name="T50" fmla="*/ 65 w 327"/>
                <a:gd name="T51" fmla="*/ 102 h 388"/>
                <a:gd name="T52" fmla="*/ 62 w 327"/>
                <a:gd name="T53" fmla="*/ 91 h 388"/>
                <a:gd name="T54" fmla="*/ 83 w 327"/>
                <a:gd name="T55" fmla="*/ 69 h 388"/>
                <a:gd name="T56" fmla="*/ 119 w 327"/>
                <a:gd name="T57" fmla="*/ 84 h 388"/>
                <a:gd name="T58" fmla="*/ 91 w 327"/>
                <a:gd name="T59" fmla="*/ 57 h 388"/>
                <a:gd name="T60" fmla="*/ 168 w 327"/>
                <a:gd name="T61" fmla="*/ 1 h 388"/>
                <a:gd name="T62" fmla="*/ 269 w 327"/>
                <a:gd name="T63" fmla="*/ 69 h 388"/>
                <a:gd name="T64" fmla="*/ 271 w 327"/>
                <a:gd name="T65" fmla="*/ 74 h 388"/>
                <a:gd name="T66" fmla="*/ 300 w 327"/>
                <a:gd name="T67" fmla="*/ 127 h 388"/>
                <a:gd name="T68" fmla="*/ 315 w 327"/>
                <a:gd name="T69" fmla="*/ 151 h 388"/>
                <a:gd name="T70" fmla="*/ 325 w 327"/>
                <a:gd name="T71" fmla="*/ 176 h 388"/>
                <a:gd name="T72" fmla="*/ 325 w 327"/>
                <a:gd name="T73" fmla="*/ 19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7" h="388">
                  <a:moveTo>
                    <a:pt x="325" y="199"/>
                  </a:moveTo>
                  <a:cubicBezTo>
                    <a:pt x="311" y="203"/>
                    <a:pt x="306" y="216"/>
                    <a:pt x="301" y="226"/>
                  </a:cubicBezTo>
                  <a:cubicBezTo>
                    <a:pt x="282" y="263"/>
                    <a:pt x="254" y="286"/>
                    <a:pt x="214" y="294"/>
                  </a:cubicBezTo>
                  <a:cubicBezTo>
                    <a:pt x="194" y="297"/>
                    <a:pt x="202" y="311"/>
                    <a:pt x="201" y="321"/>
                  </a:cubicBezTo>
                  <a:cubicBezTo>
                    <a:pt x="200" y="334"/>
                    <a:pt x="209" y="335"/>
                    <a:pt x="218" y="335"/>
                  </a:cubicBezTo>
                  <a:cubicBezTo>
                    <a:pt x="226" y="334"/>
                    <a:pt x="233" y="335"/>
                    <a:pt x="240" y="335"/>
                  </a:cubicBezTo>
                  <a:cubicBezTo>
                    <a:pt x="242" y="348"/>
                    <a:pt x="231" y="355"/>
                    <a:pt x="225" y="364"/>
                  </a:cubicBezTo>
                  <a:cubicBezTo>
                    <a:pt x="190" y="388"/>
                    <a:pt x="142" y="387"/>
                    <a:pt x="110" y="361"/>
                  </a:cubicBezTo>
                  <a:cubicBezTo>
                    <a:pt x="102" y="354"/>
                    <a:pt x="93" y="347"/>
                    <a:pt x="100" y="334"/>
                  </a:cubicBezTo>
                  <a:cubicBezTo>
                    <a:pt x="104" y="333"/>
                    <a:pt x="107" y="332"/>
                    <a:pt x="110" y="331"/>
                  </a:cubicBezTo>
                  <a:cubicBezTo>
                    <a:pt x="117" y="330"/>
                    <a:pt x="129" y="335"/>
                    <a:pt x="129" y="320"/>
                  </a:cubicBezTo>
                  <a:cubicBezTo>
                    <a:pt x="128" y="309"/>
                    <a:pt x="134" y="294"/>
                    <a:pt x="115" y="290"/>
                  </a:cubicBezTo>
                  <a:cubicBezTo>
                    <a:pt x="104" y="287"/>
                    <a:pt x="93" y="282"/>
                    <a:pt x="82" y="277"/>
                  </a:cubicBezTo>
                  <a:cubicBezTo>
                    <a:pt x="52" y="264"/>
                    <a:pt x="31" y="242"/>
                    <a:pt x="21" y="211"/>
                  </a:cubicBezTo>
                  <a:cubicBezTo>
                    <a:pt x="17" y="199"/>
                    <a:pt x="5" y="200"/>
                    <a:pt x="0" y="191"/>
                  </a:cubicBezTo>
                  <a:cubicBezTo>
                    <a:pt x="7" y="185"/>
                    <a:pt x="9" y="177"/>
                    <a:pt x="6" y="167"/>
                  </a:cubicBezTo>
                  <a:cubicBezTo>
                    <a:pt x="2" y="155"/>
                    <a:pt x="1" y="142"/>
                    <a:pt x="14" y="134"/>
                  </a:cubicBezTo>
                  <a:cubicBezTo>
                    <a:pt x="22" y="134"/>
                    <a:pt x="24" y="129"/>
                    <a:pt x="24" y="123"/>
                  </a:cubicBezTo>
                  <a:cubicBezTo>
                    <a:pt x="24" y="117"/>
                    <a:pt x="23" y="110"/>
                    <a:pt x="26" y="105"/>
                  </a:cubicBezTo>
                  <a:cubicBezTo>
                    <a:pt x="29" y="98"/>
                    <a:pt x="33" y="88"/>
                    <a:pt x="41" y="102"/>
                  </a:cubicBezTo>
                  <a:cubicBezTo>
                    <a:pt x="44" y="107"/>
                    <a:pt x="49" y="109"/>
                    <a:pt x="54" y="107"/>
                  </a:cubicBezTo>
                  <a:cubicBezTo>
                    <a:pt x="70" y="101"/>
                    <a:pt x="80" y="103"/>
                    <a:pt x="83" y="122"/>
                  </a:cubicBezTo>
                  <a:cubicBezTo>
                    <a:pt x="84" y="128"/>
                    <a:pt x="89" y="132"/>
                    <a:pt x="96" y="131"/>
                  </a:cubicBezTo>
                  <a:cubicBezTo>
                    <a:pt x="104" y="130"/>
                    <a:pt x="107" y="124"/>
                    <a:pt x="108" y="117"/>
                  </a:cubicBezTo>
                  <a:cubicBezTo>
                    <a:pt x="110" y="109"/>
                    <a:pt x="107" y="105"/>
                    <a:pt x="99" y="102"/>
                  </a:cubicBezTo>
                  <a:cubicBezTo>
                    <a:pt x="88" y="98"/>
                    <a:pt x="77" y="103"/>
                    <a:pt x="65" y="102"/>
                  </a:cubicBezTo>
                  <a:cubicBezTo>
                    <a:pt x="60" y="100"/>
                    <a:pt x="59" y="95"/>
                    <a:pt x="62" y="91"/>
                  </a:cubicBezTo>
                  <a:cubicBezTo>
                    <a:pt x="68" y="83"/>
                    <a:pt x="72" y="73"/>
                    <a:pt x="83" y="69"/>
                  </a:cubicBezTo>
                  <a:cubicBezTo>
                    <a:pt x="96" y="70"/>
                    <a:pt x="104" y="82"/>
                    <a:pt x="119" y="84"/>
                  </a:cubicBezTo>
                  <a:cubicBezTo>
                    <a:pt x="114" y="69"/>
                    <a:pt x="96" y="69"/>
                    <a:pt x="91" y="57"/>
                  </a:cubicBezTo>
                  <a:cubicBezTo>
                    <a:pt x="105" y="23"/>
                    <a:pt x="138" y="0"/>
                    <a:pt x="168" y="1"/>
                  </a:cubicBezTo>
                  <a:cubicBezTo>
                    <a:pt x="229" y="3"/>
                    <a:pt x="245" y="12"/>
                    <a:pt x="269" y="69"/>
                  </a:cubicBezTo>
                  <a:cubicBezTo>
                    <a:pt x="270" y="71"/>
                    <a:pt x="270" y="74"/>
                    <a:pt x="271" y="74"/>
                  </a:cubicBezTo>
                  <a:cubicBezTo>
                    <a:pt x="301" y="81"/>
                    <a:pt x="291" y="109"/>
                    <a:pt x="300" y="127"/>
                  </a:cubicBezTo>
                  <a:cubicBezTo>
                    <a:pt x="304" y="136"/>
                    <a:pt x="302" y="148"/>
                    <a:pt x="315" y="151"/>
                  </a:cubicBezTo>
                  <a:cubicBezTo>
                    <a:pt x="327" y="156"/>
                    <a:pt x="326" y="166"/>
                    <a:pt x="325" y="176"/>
                  </a:cubicBezTo>
                  <a:cubicBezTo>
                    <a:pt x="324" y="184"/>
                    <a:pt x="320" y="192"/>
                    <a:pt x="325" y="199"/>
                  </a:cubicBezTo>
                  <a:close/>
                </a:path>
              </a:pathLst>
            </a:custGeom>
            <a:solidFill>
              <a:srgbClr val="FD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81"/>
            <p:cNvSpPr>
              <a:spLocks/>
            </p:cNvSpPr>
            <p:nvPr/>
          </p:nvSpPr>
          <p:spPr bwMode="auto">
            <a:xfrm>
              <a:off x="10460038" y="4791076"/>
              <a:ext cx="730250" cy="1027113"/>
            </a:xfrm>
            <a:custGeom>
              <a:avLst/>
              <a:gdLst>
                <a:gd name="T0" fmla="*/ 246 w 259"/>
                <a:gd name="T1" fmla="*/ 110 h 366"/>
                <a:gd name="T2" fmla="*/ 258 w 259"/>
                <a:gd name="T3" fmla="*/ 321 h 366"/>
                <a:gd name="T4" fmla="*/ 257 w 259"/>
                <a:gd name="T5" fmla="*/ 346 h 366"/>
                <a:gd name="T6" fmla="*/ 197 w 259"/>
                <a:gd name="T7" fmla="*/ 354 h 366"/>
                <a:gd name="T8" fmla="*/ 181 w 259"/>
                <a:gd name="T9" fmla="*/ 341 h 366"/>
                <a:gd name="T10" fmla="*/ 139 w 259"/>
                <a:gd name="T11" fmla="*/ 85 h 366"/>
                <a:gd name="T12" fmla="*/ 134 w 259"/>
                <a:gd name="T13" fmla="*/ 62 h 366"/>
                <a:gd name="T14" fmla="*/ 121 w 259"/>
                <a:gd name="T15" fmla="*/ 54 h 366"/>
                <a:gd name="T16" fmla="*/ 111 w 259"/>
                <a:gd name="T17" fmla="*/ 64 h 366"/>
                <a:gd name="T18" fmla="*/ 111 w 259"/>
                <a:gd name="T19" fmla="*/ 84 h 366"/>
                <a:gd name="T20" fmla="*/ 111 w 259"/>
                <a:gd name="T21" fmla="*/ 318 h 366"/>
                <a:gd name="T22" fmla="*/ 108 w 259"/>
                <a:gd name="T23" fmla="*/ 348 h 366"/>
                <a:gd name="T24" fmla="*/ 99 w 259"/>
                <a:gd name="T25" fmla="*/ 358 h 366"/>
                <a:gd name="T26" fmla="*/ 38 w 259"/>
                <a:gd name="T27" fmla="*/ 359 h 366"/>
                <a:gd name="T28" fmla="*/ 30 w 259"/>
                <a:gd name="T29" fmla="*/ 354 h 366"/>
                <a:gd name="T30" fmla="*/ 0 w 259"/>
                <a:gd name="T31" fmla="*/ 18 h 366"/>
                <a:gd name="T32" fmla="*/ 0 w 259"/>
                <a:gd name="T33" fmla="*/ 9 h 366"/>
                <a:gd name="T34" fmla="*/ 17 w 259"/>
                <a:gd name="T35" fmla="*/ 5 h 366"/>
                <a:gd name="T36" fmla="*/ 207 w 259"/>
                <a:gd name="T37" fmla="*/ 8 h 366"/>
                <a:gd name="T38" fmla="*/ 209 w 259"/>
                <a:gd name="T39" fmla="*/ 8 h 366"/>
                <a:gd name="T40" fmla="*/ 240 w 259"/>
                <a:gd name="T41" fmla="*/ 32 h 366"/>
                <a:gd name="T42" fmla="*/ 246 w 259"/>
                <a:gd name="T43" fmla="*/ 11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366">
                  <a:moveTo>
                    <a:pt x="246" y="110"/>
                  </a:moveTo>
                  <a:cubicBezTo>
                    <a:pt x="250" y="180"/>
                    <a:pt x="254" y="251"/>
                    <a:pt x="258" y="321"/>
                  </a:cubicBezTo>
                  <a:cubicBezTo>
                    <a:pt x="259" y="329"/>
                    <a:pt x="258" y="338"/>
                    <a:pt x="257" y="346"/>
                  </a:cubicBezTo>
                  <a:cubicBezTo>
                    <a:pt x="238" y="355"/>
                    <a:pt x="218" y="355"/>
                    <a:pt x="197" y="354"/>
                  </a:cubicBezTo>
                  <a:cubicBezTo>
                    <a:pt x="190" y="352"/>
                    <a:pt x="184" y="349"/>
                    <a:pt x="181" y="341"/>
                  </a:cubicBezTo>
                  <a:cubicBezTo>
                    <a:pt x="168" y="256"/>
                    <a:pt x="153" y="170"/>
                    <a:pt x="139" y="85"/>
                  </a:cubicBezTo>
                  <a:cubicBezTo>
                    <a:pt x="138" y="77"/>
                    <a:pt x="137" y="69"/>
                    <a:pt x="134" y="62"/>
                  </a:cubicBezTo>
                  <a:cubicBezTo>
                    <a:pt x="131" y="56"/>
                    <a:pt x="127" y="53"/>
                    <a:pt x="121" y="54"/>
                  </a:cubicBezTo>
                  <a:cubicBezTo>
                    <a:pt x="115" y="54"/>
                    <a:pt x="112" y="58"/>
                    <a:pt x="111" y="64"/>
                  </a:cubicBezTo>
                  <a:cubicBezTo>
                    <a:pt x="110" y="71"/>
                    <a:pt x="111" y="77"/>
                    <a:pt x="111" y="84"/>
                  </a:cubicBezTo>
                  <a:cubicBezTo>
                    <a:pt x="111" y="162"/>
                    <a:pt x="111" y="240"/>
                    <a:pt x="111" y="318"/>
                  </a:cubicBezTo>
                  <a:cubicBezTo>
                    <a:pt x="111" y="328"/>
                    <a:pt x="111" y="338"/>
                    <a:pt x="108" y="348"/>
                  </a:cubicBezTo>
                  <a:cubicBezTo>
                    <a:pt x="107" y="352"/>
                    <a:pt x="103" y="355"/>
                    <a:pt x="99" y="358"/>
                  </a:cubicBezTo>
                  <a:cubicBezTo>
                    <a:pt x="79" y="366"/>
                    <a:pt x="58" y="365"/>
                    <a:pt x="38" y="359"/>
                  </a:cubicBezTo>
                  <a:cubicBezTo>
                    <a:pt x="35" y="358"/>
                    <a:pt x="32" y="357"/>
                    <a:pt x="30" y="354"/>
                  </a:cubicBezTo>
                  <a:cubicBezTo>
                    <a:pt x="23" y="241"/>
                    <a:pt x="14" y="129"/>
                    <a:pt x="0" y="18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4" y="0"/>
                    <a:pt x="11" y="4"/>
                    <a:pt x="17" y="5"/>
                  </a:cubicBezTo>
                  <a:cubicBezTo>
                    <a:pt x="80" y="16"/>
                    <a:pt x="143" y="17"/>
                    <a:pt x="207" y="8"/>
                  </a:cubicBezTo>
                  <a:cubicBezTo>
                    <a:pt x="209" y="8"/>
                    <a:pt x="206" y="8"/>
                    <a:pt x="209" y="8"/>
                  </a:cubicBezTo>
                  <a:cubicBezTo>
                    <a:pt x="237" y="6"/>
                    <a:pt x="237" y="1"/>
                    <a:pt x="240" y="32"/>
                  </a:cubicBezTo>
                  <a:cubicBezTo>
                    <a:pt x="241" y="58"/>
                    <a:pt x="240" y="84"/>
                    <a:pt x="246" y="110"/>
                  </a:cubicBezTo>
                  <a:close/>
                </a:path>
              </a:pathLst>
            </a:custGeom>
            <a:solidFill>
              <a:srgbClr val="2B2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82"/>
            <p:cNvSpPr>
              <a:spLocks/>
            </p:cNvSpPr>
            <p:nvPr/>
          </p:nvSpPr>
          <p:spPr bwMode="auto">
            <a:xfrm>
              <a:off x="10426701" y="4397376"/>
              <a:ext cx="728663" cy="484188"/>
            </a:xfrm>
            <a:custGeom>
              <a:avLst/>
              <a:gdLst>
                <a:gd name="T0" fmla="*/ 252 w 259"/>
                <a:gd name="T1" fmla="*/ 172 h 172"/>
                <a:gd name="T2" fmla="*/ 226 w 259"/>
                <a:gd name="T3" fmla="*/ 153 h 172"/>
                <a:gd name="T4" fmla="*/ 17 w 259"/>
                <a:gd name="T5" fmla="*/ 147 h 172"/>
                <a:gd name="T6" fmla="*/ 12 w 259"/>
                <a:gd name="T7" fmla="*/ 149 h 172"/>
                <a:gd name="T8" fmla="*/ 1 w 259"/>
                <a:gd name="T9" fmla="*/ 131 h 172"/>
                <a:gd name="T10" fmla="*/ 12 w 259"/>
                <a:gd name="T11" fmla="*/ 25 h 172"/>
                <a:gd name="T12" fmla="*/ 16 w 259"/>
                <a:gd name="T13" fmla="*/ 24 h 172"/>
                <a:gd name="T14" fmla="*/ 109 w 259"/>
                <a:gd name="T15" fmla="*/ 22 h 172"/>
                <a:gd name="T16" fmla="*/ 211 w 259"/>
                <a:gd name="T17" fmla="*/ 21 h 172"/>
                <a:gd name="T18" fmla="*/ 253 w 259"/>
                <a:gd name="T19" fmla="*/ 35 h 172"/>
                <a:gd name="T20" fmla="*/ 254 w 259"/>
                <a:gd name="T21" fmla="*/ 149 h 172"/>
                <a:gd name="T22" fmla="*/ 252 w 259"/>
                <a:gd name="T2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172">
                  <a:moveTo>
                    <a:pt x="252" y="172"/>
                  </a:moveTo>
                  <a:cubicBezTo>
                    <a:pt x="251" y="155"/>
                    <a:pt x="245" y="150"/>
                    <a:pt x="226" y="153"/>
                  </a:cubicBezTo>
                  <a:cubicBezTo>
                    <a:pt x="156" y="164"/>
                    <a:pt x="86" y="164"/>
                    <a:pt x="17" y="147"/>
                  </a:cubicBezTo>
                  <a:cubicBezTo>
                    <a:pt x="15" y="147"/>
                    <a:pt x="14" y="148"/>
                    <a:pt x="12" y="149"/>
                  </a:cubicBezTo>
                  <a:cubicBezTo>
                    <a:pt x="7" y="144"/>
                    <a:pt x="0" y="140"/>
                    <a:pt x="1" y="131"/>
                  </a:cubicBezTo>
                  <a:cubicBezTo>
                    <a:pt x="4" y="96"/>
                    <a:pt x="4" y="60"/>
                    <a:pt x="12" y="25"/>
                  </a:cubicBezTo>
                  <a:cubicBezTo>
                    <a:pt x="14" y="24"/>
                    <a:pt x="15" y="24"/>
                    <a:pt x="16" y="24"/>
                  </a:cubicBezTo>
                  <a:cubicBezTo>
                    <a:pt x="48" y="46"/>
                    <a:pt x="78" y="35"/>
                    <a:pt x="109" y="22"/>
                  </a:cubicBezTo>
                  <a:cubicBezTo>
                    <a:pt x="143" y="4"/>
                    <a:pt x="176" y="0"/>
                    <a:pt x="211" y="21"/>
                  </a:cubicBezTo>
                  <a:cubicBezTo>
                    <a:pt x="224" y="29"/>
                    <a:pt x="241" y="24"/>
                    <a:pt x="253" y="35"/>
                  </a:cubicBezTo>
                  <a:cubicBezTo>
                    <a:pt x="258" y="73"/>
                    <a:pt x="259" y="111"/>
                    <a:pt x="254" y="149"/>
                  </a:cubicBezTo>
                  <a:cubicBezTo>
                    <a:pt x="253" y="156"/>
                    <a:pt x="252" y="164"/>
                    <a:pt x="252" y="172"/>
                  </a:cubicBezTo>
                  <a:close/>
                </a:path>
              </a:pathLst>
            </a:custGeom>
            <a:solidFill>
              <a:srgbClr val="7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83"/>
            <p:cNvSpPr>
              <a:spLocks/>
            </p:cNvSpPr>
            <p:nvPr/>
          </p:nvSpPr>
          <p:spPr bwMode="auto">
            <a:xfrm>
              <a:off x="10402888" y="2471738"/>
              <a:ext cx="889000" cy="503238"/>
            </a:xfrm>
            <a:custGeom>
              <a:avLst/>
              <a:gdLst>
                <a:gd name="T0" fmla="*/ 0 w 315"/>
                <a:gd name="T1" fmla="*/ 79 h 179"/>
                <a:gd name="T2" fmla="*/ 89 w 315"/>
                <a:gd name="T3" fmla="*/ 9 h 179"/>
                <a:gd name="T4" fmla="*/ 223 w 315"/>
                <a:gd name="T5" fmla="*/ 12 h 179"/>
                <a:gd name="T6" fmla="*/ 313 w 315"/>
                <a:gd name="T7" fmla="*/ 126 h 179"/>
                <a:gd name="T8" fmla="*/ 312 w 315"/>
                <a:gd name="T9" fmla="*/ 179 h 179"/>
                <a:gd name="T10" fmla="*/ 225 w 315"/>
                <a:gd name="T11" fmla="*/ 161 h 179"/>
                <a:gd name="T12" fmla="*/ 272 w 315"/>
                <a:gd name="T13" fmla="*/ 158 h 179"/>
                <a:gd name="T14" fmla="*/ 104 w 315"/>
                <a:gd name="T15" fmla="*/ 101 h 179"/>
                <a:gd name="T16" fmla="*/ 12 w 315"/>
                <a:gd name="T17" fmla="*/ 86 h 179"/>
                <a:gd name="T18" fmla="*/ 0 w 315"/>
                <a:gd name="T19" fmla="*/ 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179">
                  <a:moveTo>
                    <a:pt x="0" y="79"/>
                  </a:moveTo>
                  <a:cubicBezTo>
                    <a:pt x="14" y="37"/>
                    <a:pt x="47" y="16"/>
                    <a:pt x="89" y="9"/>
                  </a:cubicBezTo>
                  <a:cubicBezTo>
                    <a:pt x="133" y="3"/>
                    <a:pt x="178" y="0"/>
                    <a:pt x="223" y="12"/>
                  </a:cubicBezTo>
                  <a:cubicBezTo>
                    <a:pt x="279" y="27"/>
                    <a:pt x="312" y="68"/>
                    <a:pt x="313" y="126"/>
                  </a:cubicBezTo>
                  <a:cubicBezTo>
                    <a:pt x="313" y="144"/>
                    <a:pt x="315" y="162"/>
                    <a:pt x="312" y="179"/>
                  </a:cubicBezTo>
                  <a:cubicBezTo>
                    <a:pt x="282" y="179"/>
                    <a:pt x="251" y="178"/>
                    <a:pt x="225" y="161"/>
                  </a:cubicBezTo>
                  <a:cubicBezTo>
                    <a:pt x="239" y="148"/>
                    <a:pt x="256" y="159"/>
                    <a:pt x="272" y="158"/>
                  </a:cubicBezTo>
                  <a:cubicBezTo>
                    <a:pt x="220" y="128"/>
                    <a:pt x="161" y="116"/>
                    <a:pt x="104" y="101"/>
                  </a:cubicBezTo>
                  <a:cubicBezTo>
                    <a:pt x="74" y="93"/>
                    <a:pt x="42" y="97"/>
                    <a:pt x="12" y="86"/>
                  </a:cubicBezTo>
                  <a:cubicBezTo>
                    <a:pt x="8" y="84"/>
                    <a:pt x="3" y="84"/>
                    <a:pt x="0" y="79"/>
                  </a:cubicBezTo>
                  <a:close/>
                </a:path>
              </a:pathLst>
            </a:custGeom>
            <a:solidFill>
              <a:srgbClr val="9D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84"/>
            <p:cNvSpPr>
              <a:spLocks/>
            </p:cNvSpPr>
            <p:nvPr/>
          </p:nvSpPr>
          <p:spPr bwMode="auto">
            <a:xfrm>
              <a:off x="10440988" y="4078288"/>
              <a:ext cx="785813" cy="417513"/>
            </a:xfrm>
            <a:custGeom>
              <a:avLst/>
              <a:gdLst>
                <a:gd name="T0" fmla="*/ 248 w 279"/>
                <a:gd name="T1" fmla="*/ 149 h 149"/>
                <a:gd name="T2" fmla="*/ 184 w 279"/>
                <a:gd name="T3" fmla="*/ 132 h 149"/>
                <a:gd name="T4" fmla="*/ 132 w 279"/>
                <a:gd name="T5" fmla="*/ 131 h 149"/>
                <a:gd name="T6" fmla="*/ 104 w 279"/>
                <a:gd name="T7" fmla="*/ 140 h 149"/>
                <a:gd name="T8" fmla="*/ 131 w 279"/>
                <a:gd name="T9" fmla="*/ 116 h 149"/>
                <a:gd name="T10" fmla="*/ 74 w 279"/>
                <a:gd name="T11" fmla="*/ 106 h 149"/>
                <a:gd name="T12" fmla="*/ 42 w 279"/>
                <a:gd name="T13" fmla="*/ 72 h 149"/>
                <a:gd name="T14" fmla="*/ 42 w 279"/>
                <a:gd name="T15" fmla="*/ 60 h 149"/>
                <a:gd name="T16" fmla="*/ 14 w 279"/>
                <a:gd name="T17" fmla="*/ 28 h 149"/>
                <a:gd name="T18" fmla="*/ 5 w 279"/>
                <a:gd name="T19" fmla="*/ 18 h 149"/>
                <a:gd name="T20" fmla="*/ 52 w 279"/>
                <a:gd name="T21" fmla="*/ 18 h 149"/>
                <a:gd name="T22" fmla="*/ 59 w 279"/>
                <a:gd name="T23" fmla="*/ 72 h 149"/>
                <a:gd name="T24" fmla="*/ 148 w 279"/>
                <a:gd name="T25" fmla="*/ 57 h 149"/>
                <a:gd name="T26" fmla="*/ 208 w 279"/>
                <a:gd name="T27" fmla="*/ 37 h 149"/>
                <a:gd name="T28" fmla="*/ 218 w 279"/>
                <a:gd name="T29" fmla="*/ 22 h 149"/>
                <a:gd name="T30" fmla="*/ 272 w 279"/>
                <a:gd name="T31" fmla="*/ 13 h 149"/>
                <a:gd name="T32" fmla="*/ 274 w 279"/>
                <a:gd name="T33" fmla="*/ 122 h 149"/>
                <a:gd name="T34" fmla="*/ 248 w 279"/>
                <a:gd name="T3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9" h="149">
                  <a:moveTo>
                    <a:pt x="248" y="149"/>
                  </a:moveTo>
                  <a:cubicBezTo>
                    <a:pt x="225" y="148"/>
                    <a:pt x="204" y="143"/>
                    <a:pt x="184" y="132"/>
                  </a:cubicBezTo>
                  <a:cubicBezTo>
                    <a:pt x="166" y="123"/>
                    <a:pt x="150" y="121"/>
                    <a:pt x="132" y="131"/>
                  </a:cubicBezTo>
                  <a:cubicBezTo>
                    <a:pt x="124" y="135"/>
                    <a:pt x="115" y="141"/>
                    <a:pt x="104" y="140"/>
                  </a:cubicBezTo>
                  <a:cubicBezTo>
                    <a:pt x="106" y="124"/>
                    <a:pt x="123" y="128"/>
                    <a:pt x="131" y="116"/>
                  </a:cubicBezTo>
                  <a:cubicBezTo>
                    <a:pt x="111" y="111"/>
                    <a:pt x="92" y="109"/>
                    <a:pt x="74" y="106"/>
                  </a:cubicBezTo>
                  <a:cubicBezTo>
                    <a:pt x="48" y="102"/>
                    <a:pt x="44" y="98"/>
                    <a:pt x="42" y="72"/>
                  </a:cubicBezTo>
                  <a:cubicBezTo>
                    <a:pt x="42" y="68"/>
                    <a:pt x="42" y="64"/>
                    <a:pt x="42" y="60"/>
                  </a:cubicBezTo>
                  <a:cubicBezTo>
                    <a:pt x="40" y="33"/>
                    <a:pt x="40" y="33"/>
                    <a:pt x="14" y="28"/>
                  </a:cubicBezTo>
                  <a:cubicBezTo>
                    <a:pt x="9" y="27"/>
                    <a:pt x="0" y="28"/>
                    <a:pt x="5" y="18"/>
                  </a:cubicBezTo>
                  <a:cubicBezTo>
                    <a:pt x="21" y="13"/>
                    <a:pt x="36" y="5"/>
                    <a:pt x="52" y="18"/>
                  </a:cubicBezTo>
                  <a:cubicBezTo>
                    <a:pt x="62" y="34"/>
                    <a:pt x="53" y="53"/>
                    <a:pt x="59" y="72"/>
                  </a:cubicBezTo>
                  <a:cubicBezTo>
                    <a:pt x="88" y="57"/>
                    <a:pt x="118" y="58"/>
                    <a:pt x="148" y="57"/>
                  </a:cubicBezTo>
                  <a:cubicBezTo>
                    <a:pt x="170" y="56"/>
                    <a:pt x="188" y="43"/>
                    <a:pt x="208" y="37"/>
                  </a:cubicBezTo>
                  <a:cubicBezTo>
                    <a:pt x="215" y="35"/>
                    <a:pt x="215" y="27"/>
                    <a:pt x="218" y="22"/>
                  </a:cubicBezTo>
                  <a:cubicBezTo>
                    <a:pt x="235" y="11"/>
                    <a:pt x="251" y="0"/>
                    <a:pt x="272" y="13"/>
                  </a:cubicBezTo>
                  <a:cubicBezTo>
                    <a:pt x="279" y="49"/>
                    <a:pt x="277" y="86"/>
                    <a:pt x="274" y="122"/>
                  </a:cubicBezTo>
                  <a:cubicBezTo>
                    <a:pt x="272" y="135"/>
                    <a:pt x="265" y="148"/>
                    <a:pt x="248" y="149"/>
                  </a:cubicBezTo>
                  <a:close/>
                </a:path>
              </a:pathLst>
            </a:custGeom>
            <a:solidFill>
              <a:srgbClr val="FDD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85"/>
            <p:cNvSpPr>
              <a:spLocks/>
            </p:cNvSpPr>
            <p:nvPr/>
          </p:nvSpPr>
          <p:spPr bwMode="auto">
            <a:xfrm>
              <a:off x="10566401" y="3838576"/>
              <a:ext cx="500063" cy="477838"/>
            </a:xfrm>
            <a:custGeom>
              <a:avLst/>
              <a:gdLst>
                <a:gd name="T0" fmla="*/ 176 w 177"/>
                <a:gd name="T1" fmla="*/ 109 h 170"/>
                <a:gd name="T2" fmla="*/ 159 w 177"/>
                <a:gd name="T3" fmla="*/ 129 h 170"/>
                <a:gd name="T4" fmla="*/ 141 w 177"/>
                <a:gd name="T5" fmla="*/ 136 h 170"/>
                <a:gd name="T6" fmla="*/ 67 w 177"/>
                <a:gd name="T7" fmla="*/ 149 h 170"/>
                <a:gd name="T8" fmla="*/ 18 w 177"/>
                <a:gd name="T9" fmla="*/ 163 h 170"/>
                <a:gd name="T10" fmla="*/ 6 w 177"/>
                <a:gd name="T11" fmla="*/ 157 h 170"/>
                <a:gd name="T12" fmla="*/ 6 w 177"/>
                <a:gd name="T13" fmla="*/ 105 h 170"/>
                <a:gd name="T14" fmla="*/ 10 w 177"/>
                <a:gd name="T15" fmla="*/ 31 h 170"/>
                <a:gd name="T16" fmla="*/ 7 w 177"/>
                <a:gd name="T17" fmla="*/ 1 h 170"/>
                <a:gd name="T18" fmla="*/ 18 w 177"/>
                <a:gd name="T19" fmla="*/ 0 h 170"/>
                <a:gd name="T20" fmla="*/ 66 w 177"/>
                <a:gd name="T21" fmla="*/ 40 h 170"/>
                <a:gd name="T22" fmla="*/ 143 w 177"/>
                <a:gd name="T23" fmla="*/ 25 h 170"/>
                <a:gd name="T24" fmla="*/ 156 w 177"/>
                <a:gd name="T25" fmla="*/ 44 h 170"/>
                <a:gd name="T26" fmla="*/ 176 w 177"/>
                <a:gd name="T27" fmla="*/ 10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170">
                  <a:moveTo>
                    <a:pt x="176" y="109"/>
                  </a:moveTo>
                  <a:cubicBezTo>
                    <a:pt x="177" y="121"/>
                    <a:pt x="175" y="131"/>
                    <a:pt x="159" y="129"/>
                  </a:cubicBezTo>
                  <a:cubicBezTo>
                    <a:pt x="152" y="128"/>
                    <a:pt x="147" y="133"/>
                    <a:pt x="141" y="136"/>
                  </a:cubicBezTo>
                  <a:cubicBezTo>
                    <a:pt x="118" y="149"/>
                    <a:pt x="92" y="148"/>
                    <a:pt x="67" y="149"/>
                  </a:cubicBezTo>
                  <a:cubicBezTo>
                    <a:pt x="49" y="149"/>
                    <a:pt x="32" y="151"/>
                    <a:pt x="18" y="163"/>
                  </a:cubicBezTo>
                  <a:cubicBezTo>
                    <a:pt x="9" y="170"/>
                    <a:pt x="7" y="166"/>
                    <a:pt x="6" y="157"/>
                  </a:cubicBezTo>
                  <a:cubicBezTo>
                    <a:pt x="6" y="140"/>
                    <a:pt x="6" y="123"/>
                    <a:pt x="6" y="105"/>
                  </a:cubicBezTo>
                  <a:cubicBezTo>
                    <a:pt x="25" y="82"/>
                    <a:pt x="17" y="56"/>
                    <a:pt x="10" y="31"/>
                  </a:cubicBezTo>
                  <a:cubicBezTo>
                    <a:pt x="7" y="21"/>
                    <a:pt x="0" y="11"/>
                    <a:pt x="7" y="1"/>
                  </a:cubicBezTo>
                  <a:cubicBezTo>
                    <a:pt x="11" y="0"/>
                    <a:pt x="15" y="0"/>
                    <a:pt x="18" y="0"/>
                  </a:cubicBezTo>
                  <a:cubicBezTo>
                    <a:pt x="21" y="18"/>
                    <a:pt x="43" y="37"/>
                    <a:pt x="66" y="40"/>
                  </a:cubicBezTo>
                  <a:cubicBezTo>
                    <a:pt x="93" y="44"/>
                    <a:pt x="120" y="43"/>
                    <a:pt x="143" y="25"/>
                  </a:cubicBezTo>
                  <a:cubicBezTo>
                    <a:pt x="154" y="26"/>
                    <a:pt x="154" y="35"/>
                    <a:pt x="156" y="44"/>
                  </a:cubicBezTo>
                  <a:cubicBezTo>
                    <a:pt x="161" y="66"/>
                    <a:pt x="161" y="90"/>
                    <a:pt x="176" y="109"/>
                  </a:cubicBezTo>
                  <a:close/>
                </a:path>
              </a:pathLst>
            </a:custGeom>
            <a:solidFill>
              <a:srgbClr val="7FC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86"/>
            <p:cNvSpPr>
              <a:spLocks/>
            </p:cNvSpPr>
            <p:nvPr/>
          </p:nvSpPr>
          <p:spPr bwMode="auto">
            <a:xfrm>
              <a:off x="10144126" y="2690813"/>
              <a:ext cx="1065213" cy="244475"/>
            </a:xfrm>
            <a:custGeom>
              <a:avLst/>
              <a:gdLst>
                <a:gd name="T0" fmla="*/ 92 w 378"/>
                <a:gd name="T1" fmla="*/ 1 h 87"/>
                <a:gd name="T2" fmla="*/ 378 w 378"/>
                <a:gd name="T3" fmla="*/ 86 h 87"/>
                <a:gd name="T4" fmla="*/ 317 w 378"/>
                <a:gd name="T5" fmla="*/ 82 h 87"/>
                <a:gd name="T6" fmla="*/ 314 w 378"/>
                <a:gd name="T7" fmla="*/ 83 h 87"/>
                <a:gd name="T8" fmla="*/ 276 w 378"/>
                <a:gd name="T9" fmla="*/ 77 h 87"/>
                <a:gd name="T10" fmla="*/ 269 w 378"/>
                <a:gd name="T11" fmla="*/ 76 h 87"/>
                <a:gd name="T12" fmla="*/ 152 w 378"/>
                <a:gd name="T13" fmla="*/ 72 h 87"/>
                <a:gd name="T14" fmla="*/ 64 w 378"/>
                <a:gd name="T15" fmla="*/ 70 h 87"/>
                <a:gd name="T16" fmla="*/ 20 w 378"/>
                <a:gd name="T17" fmla="*/ 54 h 87"/>
                <a:gd name="T18" fmla="*/ 25 w 378"/>
                <a:gd name="T19" fmla="*/ 10 h 87"/>
                <a:gd name="T20" fmla="*/ 92 w 378"/>
                <a:gd name="T2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8" h="87">
                  <a:moveTo>
                    <a:pt x="92" y="1"/>
                  </a:moveTo>
                  <a:cubicBezTo>
                    <a:pt x="191" y="17"/>
                    <a:pt x="291" y="29"/>
                    <a:pt x="378" y="86"/>
                  </a:cubicBezTo>
                  <a:cubicBezTo>
                    <a:pt x="357" y="87"/>
                    <a:pt x="337" y="79"/>
                    <a:pt x="317" y="82"/>
                  </a:cubicBezTo>
                  <a:cubicBezTo>
                    <a:pt x="316" y="82"/>
                    <a:pt x="315" y="83"/>
                    <a:pt x="314" y="83"/>
                  </a:cubicBezTo>
                  <a:cubicBezTo>
                    <a:pt x="301" y="83"/>
                    <a:pt x="289" y="78"/>
                    <a:pt x="276" y="77"/>
                  </a:cubicBezTo>
                  <a:cubicBezTo>
                    <a:pt x="274" y="77"/>
                    <a:pt x="272" y="76"/>
                    <a:pt x="269" y="76"/>
                  </a:cubicBezTo>
                  <a:cubicBezTo>
                    <a:pt x="230" y="71"/>
                    <a:pt x="191" y="68"/>
                    <a:pt x="152" y="72"/>
                  </a:cubicBezTo>
                  <a:cubicBezTo>
                    <a:pt x="123" y="75"/>
                    <a:pt x="93" y="75"/>
                    <a:pt x="64" y="70"/>
                  </a:cubicBezTo>
                  <a:cubicBezTo>
                    <a:pt x="47" y="70"/>
                    <a:pt x="33" y="64"/>
                    <a:pt x="20" y="54"/>
                  </a:cubicBezTo>
                  <a:cubicBezTo>
                    <a:pt x="0" y="38"/>
                    <a:pt x="2" y="20"/>
                    <a:pt x="25" y="10"/>
                  </a:cubicBezTo>
                  <a:cubicBezTo>
                    <a:pt x="47" y="0"/>
                    <a:pt x="69" y="1"/>
                    <a:pt x="92" y="1"/>
                  </a:cubicBezTo>
                  <a:close/>
                </a:path>
              </a:pathLst>
            </a:custGeom>
            <a:solidFill>
              <a:srgbClr val="906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87"/>
            <p:cNvSpPr>
              <a:spLocks/>
            </p:cNvSpPr>
            <p:nvPr/>
          </p:nvSpPr>
          <p:spPr bwMode="auto">
            <a:xfrm>
              <a:off x="10448926" y="2873376"/>
              <a:ext cx="854075" cy="481013"/>
            </a:xfrm>
            <a:custGeom>
              <a:avLst/>
              <a:gdLst>
                <a:gd name="T0" fmla="*/ 209 w 303"/>
                <a:gd name="T1" fmla="*/ 17 h 171"/>
                <a:gd name="T2" fmla="*/ 296 w 303"/>
                <a:gd name="T3" fmla="*/ 36 h 171"/>
                <a:gd name="T4" fmla="*/ 296 w 303"/>
                <a:gd name="T5" fmla="*/ 109 h 171"/>
                <a:gd name="T6" fmla="*/ 272 w 303"/>
                <a:gd name="T7" fmla="*/ 164 h 171"/>
                <a:gd name="T8" fmla="*/ 260 w 303"/>
                <a:gd name="T9" fmla="*/ 156 h 171"/>
                <a:gd name="T10" fmla="*/ 242 w 303"/>
                <a:gd name="T11" fmla="*/ 89 h 171"/>
                <a:gd name="T12" fmla="*/ 225 w 303"/>
                <a:gd name="T13" fmla="*/ 85 h 171"/>
                <a:gd name="T14" fmla="*/ 142 w 303"/>
                <a:gd name="T15" fmla="*/ 16 h 171"/>
                <a:gd name="T16" fmla="*/ 53 w 303"/>
                <a:gd name="T17" fmla="*/ 69 h 171"/>
                <a:gd name="T18" fmla="*/ 44 w 303"/>
                <a:gd name="T19" fmla="*/ 73 h 171"/>
                <a:gd name="T20" fmla="*/ 72 w 303"/>
                <a:gd name="T21" fmla="*/ 16 h 171"/>
                <a:gd name="T22" fmla="*/ 48 w 303"/>
                <a:gd name="T23" fmla="*/ 35 h 171"/>
                <a:gd name="T24" fmla="*/ 19 w 303"/>
                <a:gd name="T25" fmla="*/ 70 h 171"/>
                <a:gd name="T26" fmla="*/ 8 w 303"/>
                <a:gd name="T27" fmla="*/ 76 h 171"/>
                <a:gd name="T28" fmla="*/ 1 w 303"/>
                <a:gd name="T29" fmla="*/ 65 h 171"/>
                <a:gd name="T30" fmla="*/ 5 w 303"/>
                <a:gd name="T31" fmla="*/ 48 h 171"/>
                <a:gd name="T32" fmla="*/ 38 w 303"/>
                <a:gd name="T33" fmla="*/ 5 h 171"/>
                <a:gd name="T34" fmla="*/ 169 w 303"/>
                <a:gd name="T35" fmla="*/ 9 h 171"/>
                <a:gd name="T36" fmla="*/ 168 w 303"/>
                <a:gd name="T37" fmla="*/ 9 h 171"/>
                <a:gd name="T38" fmla="*/ 208 w 303"/>
                <a:gd name="T39" fmla="*/ 17 h 171"/>
                <a:gd name="T40" fmla="*/ 209 w 303"/>
                <a:gd name="T41" fmla="*/ 1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171">
                  <a:moveTo>
                    <a:pt x="209" y="17"/>
                  </a:moveTo>
                  <a:cubicBezTo>
                    <a:pt x="238" y="24"/>
                    <a:pt x="267" y="30"/>
                    <a:pt x="296" y="36"/>
                  </a:cubicBezTo>
                  <a:cubicBezTo>
                    <a:pt x="303" y="60"/>
                    <a:pt x="301" y="85"/>
                    <a:pt x="296" y="109"/>
                  </a:cubicBezTo>
                  <a:cubicBezTo>
                    <a:pt x="297" y="131"/>
                    <a:pt x="290" y="150"/>
                    <a:pt x="272" y="164"/>
                  </a:cubicBezTo>
                  <a:cubicBezTo>
                    <a:pt x="261" y="171"/>
                    <a:pt x="262" y="162"/>
                    <a:pt x="260" y="156"/>
                  </a:cubicBezTo>
                  <a:cubicBezTo>
                    <a:pt x="254" y="134"/>
                    <a:pt x="249" y="113"/>
                    <a:pt x="242" y="89"/>
                  </a:cubicBezTo>
                  <a:cubicBezTo>
                    <a:pt x="233" y="101"/>
                    <a:pt x="228" y="101"/>
                    <a:pt x="225" y="85"/>
                  </a:cubicBezTo>
                  <a:cubicBezTo>
                    <a:pt x="216" y="40"/>
                    <a:pt x="186" y="19"/>
                    <a:pt x="142" y="16"/>
                  </a:cubicBezTo>
                  <a:cubicBezTo>
                    <a:pt x="98" y="13"/>
                    <a:pt x="73" y="35"/>
                    <a:pt x="53" y="69"/>
                  </a:cubicBezTo>
                  <a:cubicBezTo>
                    <a:pt x="51" y="73"/>
                    <a:pt x="48" y="75"/>
                    <a:pt x="44" y="73"/>
                  </a:cubicBezTo>
                  <a:cubicBezTo>
                    <a:pt x="36" y="47"/>
                    <a:pt x="46" y="27"/>
                    <a:pt x="72" y="16"/>
                  </a:cubicBezTo>
                  <a:cubicBezTo>
                    <a:pt x="61" y="17"/>
                    <a:pt x="55" y="27"/>
                    <a:pt x="48" y="35"/>
                  </a:cubicBezTo>
                  <a:cubicBezTo>
                    <a:pt x="39" y="48"/>
                    <a:pt x="27" y="58"/>
                    <a:pt x="19" y="70"/>
                  </a:cubicBezTo>
                  <a:cubicBezTo>
                    <a:pt x="16" y="74"/>
                    <a:pt x="13" y="79"/>
                    <a:pt x="8" y="76"/>
                  </a:cubicBezTo>
                  <a:cubicBezTo>
                    <a:pt x="3" y="74"/>
                    <a:pt x="1" y="70"/>
                    <a:pt x="1" y="65"/>
                  </a:cubicBezTo>
                  <a:cubicBezTo>
                    <a:pt x="0" y="59"/>
                    <a:pt x="1" y="53"/>
                    <a:pt x="5" y="48"/>
                  </a:cubicBezTo>
                  <a:cubicBezTo>
                    <a:pt x="17" y="34"/>
                    <a:pt x="29" y="21"/>
                    <a:pt x="38" y="5"/>
                  </a:cubicBezTo>
                  <a:cubicBezTo>
                    <a:pt x="82" y="0"/>
                    <a:pt x="125" y="5"/>
                    <a:pt x="169" y="9"/>
                  </a:cubicBezTo>
                  <a:cubicBezTo>
                    <a:pt x="168" y="9"/>
                    <a:pt x="168" y="9"/>
                    <a:pt x="168" y="9"/>
                  </a:cubicBezTo>
                  <a:cubicBezTo>
                    <a:pt x="182" y="13"/>
                    <a:pt x="195" y="14"/>
                    <a:pt x="208" y="17"/>
                  </a:cubicBezTo>
                  <a:lnTo>
                    <a:pt x="209" y="17"/>
                  </a:lnTo>
                  <a:close/>
                </a:path>
              </a:pathLst>
            </a:custGeom>
            <a:solidFill>
              <a:srgbClr val="B86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88"/>
            <p:cNvSpPr>
              <a:spLocks/>
            </p:cNvSpPr>
            <p:nvPr/>
          </p:nvSpPr>
          <p:spPr bwMode="auto">
            <a:xfrm>
              <a:off x="10428288" y="4130676"/>
              <a:ext cx="412750" cy="412750"/>
            </a:xfrm>
            <a:custGeom>
              <a:avLst/>
              <a:gdLst>
                <a:gd name="T0" fmla="*/ 8 w 146"/>
                <a:gd name="T1" fmla="*/ 2 h 147"/>
                <a:gd name="T2" fmla="*/ 15 w 146"/>
                <a:gd name="T3" fmla="*/ 5 h 147"/>
                <a:gd name="T4" fmla="*/ 52 w 146"/>
                <a:gd name="T5" fmla="*/ 42 h 147"/>
                <a:gd name="T6" fmla="*/ 52 w 146"/>
                <a:gd name="T7" fmla="*/ 62 h 147"/>
                <a:gd name="T8" fmla="*/ 73 w 146"/>
                <a:gd name="T9" fmla="*/ 81 h 147"/>
                <a:gd name="T10" fmla="*/ 136 w 146"/>
                <a:gd name="T11" fmla="*/ 89 h 147"/>
                <a:gd name="T12" fmla="*/ 145 w 146"/>
                <a:gd name="T13" fmla="*/ 98 h 147"/>
                <a:gd name="T14" fmla="*/ 138 w 146"/>
                <a:gd name="T15" fmla="*/ 106 h 147"/>
                <a:gd name="T16" fmla="*/ 108 w 146"/>
                <a:gd name="T17" fmla="*/ 121 h 147"/>
                <a:gd name="T18" fmla="*/ 11 w 146"/>
                <a:gd name="T19" fmla="*/ 120 h 147"/>
                <a:gd name="T20" fmla="*/ 0 w 146"/>
                <a:gd name="T21" fmla="*/ 32 h 147"/>
                <a:gd name="T22" fmla="*/ 3 w 146"/>
                <a:gd name="T23" fmla="*/ 2 h 147"/>
                <a:gd name="T24" fmla="*/ 8 w 146"/>
                <a:gd name="T25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47">
                  <a:moveTo>
                    <a:pt x="8" y="2"/>
                  </a:moveTo>
                  <a:cubicBezTo>
                    <a:pt x="10" y="3"/>
                    <a:pt x="13" y="5"/>
                    <a:pt x="15" y="5"/>
                  </a:cubicBezTo>
                  <a:cubicBezTo>
                    <a:pt x="50" y="7"/>
                    <a:pt x="50" y="7"/>
                    <a:pt x="52" y="42"/>
                  </a:cubicBezTo>
                  <a:cubicBezTo>
                    <a:pt x="52" y="49"/>
                    <a:pt x="51" y="55"/>
                    <a:pt x="52" y="62"/>
                  </a:cubicBezTo>
                  <a:cubicBezTo>
                    <a:pt x="53" y="74"/>
                    <a:pt x="58" y="82"/>
                    <a:pt x="73" y="81"/>
                  </a:cubicBezTo>
                  <a:cubicBezTo>
                    <a:pt x="94" y="81"/>
                    <a:pt x="114" y="90"/>
                    <a:pt x="136" y="89"/>
                  </a:cubicBezTo>
                  <a:cubicBezTo>
                    <a:pt x="141" y="89"/>
                    <a:pt x="144" y="93"/>
                    <a:pt x="145" y="98"/>
                  </a:cubicBezTo>
                  <a:cubicBezTo>
                    <a:pt x="146" y="102"/>
                    <a:pt x="141" y="104"/>
                    <a:pt x="138" y="106"/>
                  </a:cubicBezTo>
                  <a:cubicBezTo>
                    <a:pt x="128" y="111"/>
                    <a:pt x="116" y="112"/>
                    <a:pt x="108" y="121"/>
                  </a:cubicBezTo>
                  <a:cubicBezTo>
                    <a:pt x="72" y="138"/>
                    <a:pt x="38" y="147"/>
                    <a:pt x="11" y="120"/>
                  </a:cubicBezTo>
                  <a:cubicBezTo>
                    <a:pt x="6" y="91"/>
                    <a:pt x="0" y="61"/>
                    <a:pt x="0" y="32"/>
                  </a:cubicBezTo>
                  <a:cubicBezTo>
                    <a:pt x="0" y="22"/>
                    <a:pt x="2" y="12"/>
                    <a:pt x="3" y="2"/>
                  </a:cubicBezTo>
                  <a:cubicBezTo>
                    <a:pt x="5" y="0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FBC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89"/>
            <p:cNvSpPr>
              <a:spLocks/>
            </p:cNvSpPr>
            <p:nvPr/>
          </p:nvSpPr>
          <p:spPr bwMode="auto">
            <a:xfrm>
              <a:off x="10969626" y="3811588"/>
              <a:ext cx="273050" cy="333375"/>
            </a:xfrm>
            <a:custGeom>
              <a:avLst/>
              <a:gdLst>
                <a:gd name="T0" fmla="*/ 33 w 97"/>
                <a:gd name="T1" fmla="*/ 119 h 119"/>
                <a:gd name="T2" fmla="*/ 16 w 97"/>
                <a:gd name="T3" fmla="*/ 98 h 119"/>
                <a:gd name="T4" fmla="*/ 8 w 97"/>
                <a:gd name="T5" fmla="*/ 48 h 119"/>
                <a:gd name="T6" fmla="*/ 0 w 97"/>
                <a:gd name="T7" fmla="*/ 35 h 119"/>
                <a:gd name="T8" fmla="*/ 15 w 97"/>
                <a:gd name="T9" fmla="*/ 11 h 119"/>
                <a:gd name="T10" fmla="*/ 17 w 97"/>
                <a:gd name="T11" fmla="*/ 11 h 119"/>
                <a:gd name="T12" fmla="*/ 69 w 97"/>
                <a:gd name="T13" fmla="*/ 18 h 119"/>
                <a:gd name="T14" fmla="*/ 96 w 97"/>
                <a:gd name="T15" fmla="*/ 95 h 119"/>
                <a:gd name="T16" fmla="*/ 84 w 97"/>
                <a:gd name="T17" fmla="*/ 108 h 119"/>
                <a:gd name="T18" fmla="*/ 33 w 97"/>
                <a:gd name="T1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19">
                  <a:moveTo>
                    <a:pt x="33" y="119"/>
                  </a:moveTo>
                  <a:cubicBezTo>
                    <a:pt x="20" y="118"/>
                    <a:pt x="17" y="108"/>
                    <a:pt x="16" y="98"/>
                  </a:cubicBezTo>
                  <a:cubicBezTo>
                    <a:pt x="14" y="81"/>
                    <a:pt x="7" y="65"/>
                    <a:pt x="8" y="48"/>
                  </a:cubicBezTo>
                  <a:cubicBezTo>
                    <a:pt x="8" y="41"/>
                    <a:pt x="2" y="39"/>
                    <a:pt x="0" y="35"/>
                  </a:cubicBezTo>
                  <a:cubicBezTo>
                    <a:pt x="5" y="27"/>
                    <a:pt x="10" y="19"/>
                    <a:pt x="15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35" y="9"/>
                    <a:pt x="54" y="0"/>
                    <a:pt x="69" y="18"/>
                  </a:cubicBezTo>
                  <a:cubicBezTo>
                    <a:pt x="87" y="40"/>
                    <a:pt x="93" y="67"/>
                    <a:pt x="96" y="95"/>
                  </a:cubicBezTo>
                  <a:cubicBezTo>
                    <a:pt x="97" y="103"/>
                    <a:pt x="90" y="105"/>
                    <a:pt x="84" y="108"/>
                  </a:cubicBezTo>
                  <a:cubicBezTo>
                    <a:pt x="65" y="105"/>
                    <a:pt x="49" y="111"/>
                    <a:pt x="33" y="119"/>
                  </a:cubicBezTo>
                  <a:close/>
                </a:path>
              </a:pathLst>
            </a:custGeom>
            <a:solidFill>
              <a:srgbClr val="6EB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90"/>
            <p:cNvSpPr>
              <a:spLocks/>
            </p:cNvSpPr>
            <p:nvPr/>
          </p:nvSpPr>
          <p:spPr bwMode="auto">
            <a:xfrm>
              <a:off x="10340976" y="2884488"/>
              <a:ext cx="338138" cy="427038"/>
            </a:xfrm>
            <a:custGeom>
              <a:avLst/>
              <a:gdLst>
                <a:gd name="T0" fmla="*/ 71 w 120"/>
                <a:gd name="T1" fmla="*/ 5 h 152"/>
                <a:gd name="T2" fmla="*/ 59 w 120"/>
                <a:gd name="T3" fmla="*/ 32 h 152"/>
                <a:gd name="T4" fmla="*/ 46 w 120"/>
                <a:gd name="T5" fmla="*/ 71 h 152"/>
                <a:gd name="T6" fmla="*/ 120 w 120"/>
                <a:gd name="T7" fmla="*/ 7 h 152"/>
                <a:gd name="T8" fmla="*/ 83 w 120"/>
                <a:gd name="T9" fmla="*/ 70 h 152"/>
                <a:gd name="T10" fmla="*/ 82 w 120"/>
                <a:gd name="T11" fmla="*/ 77 h 152"/>
                <a:gd name="T12" fmla="*/ 62 w 120"/>
                <a:gd name="T13" fmla="*/ 106 h 152"/>
                <a:gd name="T14" fmla="*/ 51 w 120"/>
                <a:gd name="T15" fmla="*/ 118 h 152"/>
                <a:gd name="T16" fmla="*/ 33 w 120"/>
                <a:gd name="T17" fmla="*/ 102 h 152"/>
                <a:gd name="T18" fmla="*/ 27 w 120"/>
                <a:gd name="T19" fmla="*/ 138 h 152"/>
                <a:gd name="T20" fmla="*/ 15 w 120"/>
                <a:gd name="T21" fmla="*/ 141 h 152"/>
                <a:gd name="T22" fmla="*/ 4 w 120"/>
                <a:gd name="T23" fmla="*/ 93 h 152"/>
                <a:gd name="T24" fmla="*/ 14 w 120"/>
                <a:gd name="T25" fmla="*/ 6 h 152"/>
                <a:gd name="T26" fmla="*/ 71 w 120"/>
                <a:gd name="T27" fmla="*/ 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52">
                  <a:moveTo>
                    <a:pt x="71" y="5"/>
                  </a:moveTo>
                  <a:cubicBezTo>
                    <a:pt x="82" y="20"/>
                    <a:pt x="67" y="25"/>
                    <a:pt x="59" y="32"/>
                  </a:cubicBezTo>
                  <a:cubicBezTo>
                    <a:pt x="48" y="43"/>
                    <a:pt x="38" y="53"/>
                    <a:pt x="46" y="71"/>
                  </a:cubicBezTo>
                  <a:cubicBezTo>
                    <a:pt x="70" y="48"/>
                    <a:pt x="84" y="16"/>
                    <a:pt x="120" y="7"/>
                  </a:cubicBezTo>
                  <a:cubicBezTo>
                    <a:pt x="96" y="21"/>
                    <a:pt x="76" y="38"/>
                    <a:pt x="83" y="70"/>
                  </a:cubicBezTo>
                  <a:cubicBezTo>
                    <a:pt x="85" y="73"/>
                    <a:pt x="85" y="75"/>
                    <a:pt x="82" y="77"/>
                  </a:cubicBezTo>
                  <a:cubicBezTo>
                    <a:pt x="75" y="86"/>
                    <a:pt x="64" y="93"/>
                    <a:pt x="62" y="106"/>
                  </a:cubicBezTo>
                  <a:cubicBezTo>
                    <a:pt x="63" y="114"/>
                    <a:pt x="53" y="112"/>
                    <a:pt x="51" y="118"/>
                  </a:cubicBezTo>
                  <a:cubicBezTo>
                    <a:pt x="36" y="125"/>
                    <a:pt x="33" y="116"/>
                    <a:pt x="33" y="102"/>
                  </a:cubicBezTo>
                  <a:cubicBezTo>
                    <a:pt x="24" y="115"/>
                    <a:pt x="28" y="127"/>
                    <a:pt x="27" y="138"/>
                  </a:cubicBezTo>
                  <a:cubicBezTo>
                    <a:pt x="26" y="152"/>
                    <a:pt x="21" y="149"/>
                    <a:pt x="15" y="141"/>
                  </a:cubicBezTo>
                  <a:cubicBezTo>
                    <a:pt x="0" y="128"/>
                    <a:pt x="5" y="110"/>
                    <a:pt x="4" y="93"/>
                  </a:cubicBezTo>
                  <a:cubicBezTo>
                    <a:pt x="2" y="64"/>
                    <a:pt x="2" y="34"/>
                    <a:pt x="14" y="6"/>
                  </a:cubicBezTo>
                  <a:cubicBezTo>
                    <a:pt x="33" y="0"/>
                    <a:pt x="52" y="2"/>
                    <a:pt x="71" y="5"/>
                  </a:cubicBezTo>
                  <a:close/>
                </a:path>
              </a:pathLst>
            </a:custGeom>
            <a:solidFill>
              <a:srgbClr val="B76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91"/>
            <p:cNvSpPr>
              <a:spLocks/>
            </p:cNvSpPr>
            <p:nvPr/>
          </p:nvSpPr>
          <p:spPr bwMode="auto">
            <a:xfrm>
              <a:off x="10401301" y="3822701"/>
              <a:ext cx="244475" cy="322263"/>
            </a:xfrm>
            <a:custGeom>
              <a:avLst/>
              <a:gdLst>
                <a:gd name="T0" fmla="*/ 18 w 87"/>
                <a:gd name="T1" fmla="*/ 112 h 115"/>
                <a:gd name="T2" fmla="*/ 13 w 87"/>
                <a:gd name="T3" fmla="*/ 112 h 115"/>
                <a:gd name="T4" fmla="*/ 2 w 87"/>
                <a:gd name="T5" fmla="*/ 98 h 115"/>
                <a:gd name="T6" fmla="*/ 2 w 87"/>
                <a:gd name="T7" fmla="*/ 40 h 115"/>
                <a:gd name="T8" fmla="*/ 48 w 87"/>
                <a:gd name="T9" fmla="*/ 4 h 115"/>
                <a:gd name="T10" fmla="*/ 66 w 87"/>
                <a:gd name="T11" fmla="*/ 7 h 115"/>
                <a:gd name="T12" fmla="*/ 81 w 87"/>
                <a:gd name="T13" fmla="*/ 72 h 115"/>
                <a:gd name="T14" fmla="*/ 65 w 87"/>
                <a:gd name="T15" fmla="*/ 111 h 115"/>
                <a:gd name="T16" fmla="*/ 18 w 87"/>
                <a:gd name="T17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5">
                  <a:moveTo>
                    <a:pt x="18" y="112"/>
                  </a:moveTo>
                  <a:cubicBezTo>
                    <a:pt x="16" y="112"/>
                    <a:pt x="14" y="112"/>
                    <a:pt x="13" y="112"/>
                  </a:cubicBezTo>
                  <a:cubicBezTo>
                    <a:pt x="0" y="115"/>
                    <a:pt x="3" y="104"/>
                    <a:pt x="2" y="98"/>
                  </a:cubicBezTo>
                  <a:cubicBezTo>
                    <a:pt x="1" y="79"/>
                    <a:pt x="1" y="59"/>
                    <a:pt x="2" y="40"/>
                  </a:cubicBezTo>
                  <a:cubicBezTo>
                    <a:pt x="3" y="14"/>
                    <a:pt x="22" y="0"/>
                    <a:pt x="48" y="4"/>
                  </a:cubicBezTo>
                  <a:cubicBezTo>
                    <a:pt x="54" y="5"/>
                    <a:pt x="60" y="6"/>
                    <a:pt x="66" y="7"/>
                  </a:cubicBezTo>
                  <a:cubicBezTo>
                    <a:pt x="67" y="29"/>
                    <a:pt x="83" y="49"/>
                    <a:pt x="81" y="72"/>
                  </a:cubicBezTo>
                  <a:cubicBezTo>
                    <a:pt x="80" y="87"/>
                    <a:pt x="87" y="105"/>
                    <a:pt x="65" y="111"/>
                  </a:cubicBezTo>
                  <a:cubicBezTo>
                    <a:pt x="49" y="101"/>
                    <a:pt x="33" y="113"/>
                    <a:pt x="18" y="112"/>
                  </a:cubicBezTo>
                  <a:close/>
                </a:path>
              </a:pathLst>
            </a:custGeom>
            <a:solidFill>
              <a:srgbClr val="6BB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92"/>
            <p:cNvSpPr>
              <a:spLocks/>
            </p:cNvSpPr>
            <p:nvPr/>
          </p:nvSpPr>
          <p:spPr bwMode="auto">
            <a:xfrm>
              <a:off x="11209338" y="3179763"/>
              <a:ext cx="174625" cy="280988"/>
            </a:xfrm>
            <a:custGeom>
              <a:avLst/>
              <a:gdLst>
                <a:gd name="T0" fmla="*/ 2 w 62"/>
                <a:gd name="T1" fmla="*/ 55 h 100"/>
                <a:gd name="T2" fmla="*/ 26 w 62"/>
                <a:gd name="T3" fmla="*/ 0 h 100"/>
                <a:gd name="T4" fmla="*/ 58 w 62"/>
                <a:gd name="T5" fmla="*/ 44 h 100"/>
                <a:gd name="T6" fmla="*/ 15 w 62"/>
                <a:gd name="T7" fmla="*/ 100 h 100"/>
                <a:gd name="T8" fmla="*/ 6 w 62"/>
                <a:gd name="T9" fmla="*/ 85 h 100"/>
                <a:gd name="T10" fmla="*/ 2 w 62"/>
                <a:gd name="T11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00">
                  <a:moveTo>
                    <a:pt x="2" y="55"/>
                  </a:moveTo>
                  <a:cubicBezTo>
                    <a:pt x="12" y="38"/>
                    <a:pt x="20" y="19"/>
                    <a:pt x="26" y="0"/>
                  </a:cubicBezTo>
                  <a:cubicBezTo>
                    <a:pt x="46" y="8"/>
                    <a:pt x="62" y="21"/>
                    <a:pt x="58" y="44"/>
                  </a:cubicBezTo>
                  <a:cubicBezTo>
                    <a:pt x="51" y="81"/>
                    <a:pt x="45" y="95"/>
                    <a:pt x="15" y="100"/>
                  </a:cubicBezTo>
                  <a:cubicBezTo>
                    <a:pt x="5" y="100"/>
                    <a:pt x="0" y="97"/>
                    <a:pt x="6" y="85"/>
                  </a:cubicBezTo>
                  <a:cubicBezTo>
                    <a:pt x="12" y="76"/>
                    <a:pt x="18" y="63"/>
                    <a:pt x="2" y="55"/>
                  </a:cubicBezTo>
                  <a:close/>
                </a:path>
              </a:pathLst>
            </a:custGeom>
            <a:solidFill>
              <a:srgbClr val="FAC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93"/>
            <p:cNvSpPr>
              <a:spLocks/>
            </p:cNvSpPr>
            <p:nvPr/>
          </p:nvSpPr>
          <p:spPr bwMode="auto">
            <a:xfrm>
              <a:off x="10228263" y="3146426"/>
              <a:ext cx="166688" cy="292100"/>
            </a:xfrm>
            <a:custGeom>
              <a:avLst/>
              <a:gdLst>
                <a:gd name="T0" fmla="*/ 44 w 59"/>
                <a:gd name="T1" fmla="*/ 0 h 104"/>
                <a:gd name="T2" fmla="*/ 55 w 59"/>
                <a:gd name="T3" fmla="*/ 48 h 104"/>
                <a:gd name="T4" fmla="*/ 50 w 59"/>
                <a:gd name="T5" fmla="*/ 85 h 104"/>
                <a:gd name="T6" fmla="*/ 38 w 59"/>
                <a:gd name="T7" fmla="*/ 104 h 104"/>
                <a:gd name="T8" fmla="*/ 17 w 59"/>
                <a:gd name="T9" fmla="*/ 24 h 104"/>
                <a:gd name="T10" fmla="*/ 34 w 59"/>
                <a:gd name="T11" fmla="*/ 12 h 104"/>
                <a:gd name="T12" fmla="*/ 44 w 59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04">
                  <a:moveTo>
                    <a:pt x="44" y="0"/>
                  </a:moveTo>
                  <a:cubicBezTo>
                    <a:pt x="47" y="16"/>
                    <a:pt x="51" y="32"/>
                    <a:pt x="55" y="48"/>
                  </a:cubicBezTo>
                  <a:cubicBezTo>
                    <a:pt x="44" y="59"/>
                    <a:pt x="43" y="72"/>
                    <a:pt x="50" y="85"/>
                  </a:cubicBezTo>
                  <a:cubicBezTo>
                    <a:pt x="59" y="101"/>
                    <a:pt x="51" y="103"/>
                    <a:pt x="38" y="104"/>
                  </a:cubicBezTo>
                  <a:cubicBezTo>
                    <a:pt x="9" y="95"/>
                    <a:pt x="0" y="51"/>
                    <a:pt x="17" y="24"/>
                  </a:cubicBezTo>
                  <a:cubicBezTo>
                    <a:pt x="21" y="18"/>
                    <a:pt x="26" y="12"/>
                    <a:pt x="34" y="12"/>
                  </a:cubicBezTo>
                  <a:cubicBezTo>
                    <a:pt x="43" y="13"/>
                    <a:pt x="42" y="6"/>
                    <a:pt x="44" y="0"/>
                  </a:cubicBezTo>
                  <a:close/>
                </a:path>
              </a:pathLst>
            </a:custGeom>
            <a:solidFill>
              <a:srgbClr val="FBC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95"/>
            <p:cNvSpPr>
              <a:spLocks/>
            </p:cNvSpPr>
            <p:nvPr/>
          </p:nvSpPr>
          <p:spPr bwMode="auto">
            <a:xfrm>
              <a:off x="10325101" y="2868613"/>
              <a:ext cx="600075" cy="36513"/>
            </a:xfrm>
            <a:custGeom>
              <a:avLst/>
              <a:gdLst>
                <a:gd name="T0" fmla="*/ 77 w 213"/>
                <a:gd name="T1" fmla="*/ 11 h 13"/>
                <a:gd name="T2" fmla="*/ 20 w 213"/>
                <a:gd name="T3" fmla="*/ 12 h 13"/>
                <a:gd name="T4" fmla="*/ 0 w 213"/>
                <a:gd name="T5" fmla="*/ 7 h 13"/>
                <a:gd name="T6" fmla="*/ 157 w 213"/>
                <a:gd name="T7" fmla="*/ 3 h 13"/>
                <a:gd name="T8" fmla="*/ 213 w 213"/>
                <a:gd name="T9" fmla="*/ 11 h 13"/>
                <a:gd name="T10" fmla="*/ 86 w 213"/>
                <a:gd name="T11" fmla="*/ 10 h 13"/>
                <a:gd name="T12" fmla="*/ 77 w 213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3">
                  <a:moveTo>
                    <a:pt x="77" y="11"/>
                  </a:moveTo>
                  <a:cubicBezTo>
                    <a:pt x="58" y="12"/>
                    <a:pt x="39" y="12"/>
                    <a:pt x="20" y="12"/>
                  </a:cubicBezTo>
                  <a:cubicBezTo>
                    <a:pt x="14" y="10"/>
                    <a:pt x="6" y="12"/>
                    <a:pt x="0" y="7"/>
                  </a:cubicBezTo>
                  <a:cubicBezTo>
                    <a:pt x="52" y="9"/>
                    <a:pt x="104" y="0"/>
                    <a:pt x="157" y="3"/>
                  </a:cubicBezTo>
                  <a:cubicBezTo>
                    <a:pt x="175" y="4"/>
                    <a:pt x="195" y="4"/>
                    <a:pt x="213" y="11"/>
                  </a:cubicBezTo>
                  <a:cubicBezTo>
                    <a:pt x="170" y="13"/>
                    <a:pt x="128" y="4"/>
                    <a:pt x="86" y="10"/>
                  </a:cubicBezTo>
                  <a:cubicBezTo>
                    <a:pt x="83" y="10"/>
                    <a:pt x="80" y="11"/>
                    <a:pt x="77" y="11"/>
                  </a:cubicBezTo>
                  <a:close/>
                </a:path>
              </a:pathLst>
            </a:custGeom>
            <a:solidFill>
              <a:srgbClr val="9D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96"/>
            <p:cNvSpPr>
              <a:spLocks/>
            </p:cNvSpPr>
            <p:nvPr/>
          </p:nvSpPr>
          <p:spPr bwMode="auto">
            <a:xfrm>
              <a:off x="10390188" y="5726113"/>
              <a:ext cx="1027113" cy="212725"/>
            </a:xfrm>
            <a:custGeom>
              <a:avLst/>
              <a:gdLst>
                <a:gd name="T0" fmla="*/ 210 w 365"/>
                <a:gd name="T1" fmla="*/ 9 h 76"/>
                <a:gd name="T2" fmla="*/ 221 w 365"/>
                <a:gd name="T3" fmla="*/ 17 h 76"/>
                <a:gd name="T4" fmla="*/ 262 w 365"/>
                <a:gd name="T5" fmla="*/ 39 h 76"/>
                <a:gd name="T6" fmla="*/ 326 w 365"/>
                <a:gd name="T7" fmla="*/ 21 h 76"/>
                <a:gd name="T8" fmla="*/ 356 w 365"/>
                <a:gd name="T9" fmla="*/ 30 h 76"/>
                <a:gd name="T10" fmla="*/ 365 w 365"/>
                <a:gd name="T11" fmla="*/ 42 h 76"/>
                <a:gd name="T12" fmla="*/ 354 w 365"/>
                <a:gd name="T13" fmla="*/ 52 h 76"/>
                <a:gd name="T14" fmla="*/ 281 w 365"/>
                <a:gd name="T15" fmla="*/ 69 h 76"/>
                <a:gd name="T16" fmla="*/ 170 w 365"/>
                <a:gd name="T17" fmla="*/ 76 h 76"/>
                <a:gd name="T18" fmla="*/ 69 w 365"/>
                <a:gd name="T19" fmla="*/ 67 h 76"/>
                <a:gd name="T20" fmla="*/ 11 w 365"/>
                <a:gd name="T21" fmla="*/ 50 h 76"/>
                <a:gd name="T22" fmla="*/ 10 w 365"/>
                <a:gd name="T23" fmla="*/ 31 h 76"/>
                <a:gd name="T24" fmla="*/ 55 w 365"/>
                <a:gd name="T25" fmla="*/ 21 h 76"/>
                <a:gd name="T26" fmla="*/ 62 w 365"/>
                <a:gd name="T27" fmla="*/ 22 h 76"/>
                <a:gd name="T28" fmla="*/ 104 w 365"/>
                <a:gd name="T29" fmla="*/ 48 h 76"/>
                <a:gd name="T30" fmla="*/ 159 w 365"/>
                <a:gd name="T31" fmla="*/ 44 h 76"/>
                <a:gd name="T32" fmla="*/ 138 w 365"/>
                <a:gd name="T33" fmla="*/ 32 h 76"/>
                <a:gd name="T34" fmla="*/ 123 w 365"/>
                <a:gd name="T35" fmla="*/ 21 h 76"/>
                <a:gd name="T36" fmla="*/ 129 w 365"/>
                <a:gd name="T37" fmla="*/ 16 h 76"/>
                <a:gd name="T38" fmla="*/ 133 w 365"/>
                <a:gd name="T39" fmla="*/ 10 h 76"/>
                <a:gd name="T40" fmla="*/ 210 w 365"/>
                <a:gd name="T41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5" h="76">
                  <a:moveTo>
                    <a:pt x="210" y="9"/>
                  </a:moveTo>
                  <a:cubicBezTo>
                    <a:pt x="212" y="14"/>
                    <a:pt x="217" y="15"/>
                    <a:pt x="221" y="17"/>
                  </a:cubicBezTo>
                  <a:cubicBezTo>
                    <a:pt x="227" y="40"/>
                    <a:pt x="243" y="42"/>
                    <a:pt x="262" y="39"/>
                  </a:cubicBezTo>
                  <a:cubicBezTo>
                    <a:pt x="284" y="35"/>
                    <a:pt x="309" y="41"/>
                    <a:pt x="326" y="21"/>
                  </a:cubicBezTo>
                  <a:cubicBezTo>
                    <a:pt x="337" y="22"/>
                    <a:pt x="347" y="24"/>
                    <a:pt x="356" y="30"/>
                  </a:cubicBezTo>
                  <a:cubicBezTo>
                    <a:pt x="360" y="33"/>
                    <a:pt x="365" y="36"/>
                    <a:pt x="365" y="42"/>
                  </a:cubicBezTo>
                  <a:cubicBezTo>
                    <a:pt x="365" y="49"/>
                    <a:pt x="358" y="50"/>
                    <a:pt x="354" y="52"/>
                  </a:cubicBezTo>
                  <a:cubicBezTo>
                    <a:pt x="332" y="66"/>
                    <a:pt x="306" y="64"/>
                    <a:pt x="281" y="69"/>
                  </a:cubicBezTo>
                  <a:cubicBezTo>
                    <a:pt x="244" y="75"/>
                    <a:pt x="207" y="76"/>
                    <a:pt x="170" y="76"/>
                  </a:cubicBezTo>
                  <a:cubicBezTo>
                    <a:pt x="136" y="76"/>
                    <a:pt x="103" y="70"/>
                    <a:pt x="69" y="67"/>
                  </a:cubicBezTo>
                  <a:cubicBezTo>
                    <a:pt x="49" y="65"/>
                    <a:pt x="29" y="62"/>
                    <a:pt x="11" y="50"/>
                  </a:cubicBezTo>
                  <a:cubicBezTo>
                    <a:pt x="0" y="43"/>
                    <a:pt x="1" y="37"/>
                    <a:pt x="10" y="31"/>
                  </a:cubicBezTo>
                  <a:cubicBezTo>
                    <a:pt x="24" y="24"/>
                    <a:pt x="37" y="13"/>
                    <a:pt x="55" y="21"/>
                  </a:cubicBezTo>
                  <a:cubicBezTo>
                    <a:pt x="57" y="21"/>
                    <a:pt x="59" y="21"/>
                    <a:pt x="62" y="22"/>
                  </a:cubicBezTo>
                  <a:cubicBezTo>
                    <a:pt x="67" y="46"/>
                    <a:pt x="83" y="50"/>
                    <a:pt x="104" y="48"/>
                  </a:cubicBezTo>
                  <a:cubicBezTo>
                    <a:pt x="122" y="45"/>
                    <a:pt x="141" y="51"/>
                    <a:pt x="159" y="44"/>
                  </a:cubicBezTo>
                  <a:cubicBezTo>
                    <a:pt x="155" y="33"/>
                    <a:pt x="145" y="35"/>
                    <a:pt x="138" y="32"/>
                  </a:cubicBezTo>
                  <a:cubicBezTo>
                    <a:pt x="132" y="30"/>
                    <a:pt x="123" y="31"/>
                    <a:pt x="123" y="21"/>
                  </a:cubicBezTo>
                  <a:cubicBezTo>
                    <a:pt x="125" y="20"/>
                    <a:pt x="127" y="18"/>
                    <a:pt x="129" y="16"/>
                  </a:cubicBezTo>
                  <a:cubicBezTo>
                    <a:pt x="132" y="15"/>
                    <a:pt x="131" y="12"/>
                    <a:pt x="133" y="10"/>
                  </a:cubicBezTo>
                  <a:cubicBezTo>
                    <a:pt x="143" y="0"/>
                    <a:pt x="198" y="0"/>
                    <a:pt x="210" y="9"/>
                  </a:cubicBezTo>
                  <a:close/>
                </a:path>
              </a:pathLst>
            </a:custGeom>
            <a:solidFill>
              <a:srgbClr val="E7E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97"/>
            <p:cNvSpPr>
              <a:spLocks/>
            </p:cNvSpPr>
            <p:nvPr/>
          </p:nvSpPr>
          <p:spPr bwMode="auto">
            <a:xfrm>
              <a:off x="10990263" y="5756276"/>
              <a:ext cx="327025" cy="98425"/>
            </a:xfrm>
            <a:custGeom>
              <a:avLst/>
              <a:gdLst>
                <a:gd name="T0" fmla="*/ 113 w 116"/>
                <a:gd name="T1" fmla="*/ 10 h 35"/>
                <a:gd name="T2" fmla="*/ 98 w 116"/>
                <a:gd name="T3" fmla="*/ 28 h 35"/>
                <a:gd name="T4" fmla="*/ 19 w 116"/>
                <a:gd name="T5" fmla="*/ 33 h 35"/>
                <a:gd name="T6" fmla="*/ 8 w 116"/>
                <a:gd name="T7" fmla="*/ 6 h 35"/>
                <a:gd name="T8" fmla="*/ 69 w 116"/>
                <a:gd name="T9" fmla="*/ 2 h 35"/>
                <a:gd name="T10" fmla="*/ 113 w 116"/>
                <a:gd name="T11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35">
                  <a:moveTo>
                    <a:pt x="113" y="10"/>
                  </a:moveTo>
                  <a:cubicBezTo>
                    <a:pt x="116" y="22"/>
                    <a:pt x="108" y="27"/>
                    <a:pt x="98" y="28"/>
                  </a:cubicBezTo>
                  <a:cubicBezTo>
                    <a:pt x="72" y="32"/>
                    <a:pt x="45" y="35"/>
                    <a:pt x="19" y="33"/>
                  </a:cubicBezTo>
                  <a:cubicBezTo>
                    <a:pt x="0" y="32"/>
                    <a:pt x="11" y="16"/>
                    <a:pt x="8" y="6"/>
                  </a:cubicBezTo>
                  <a:cubicBezTo>
                    <a:pt x="28" y="6"/>
                    <a:pt x="48" y="0"/>
                    <a:pt x="69" y="2"/>
                  </a:cubicBezTo>
                  <a:cubicBezTo>
                    <a:pt x="84" y="3"/>
                    <a:pt x="99" y="2"/>
                    <a:pt x="113" y="10"/>
                  </a:cubicBezTo>
                  <a:close/>
                </a:path>
              </a:pathLst>
            </a:custGeom>
            <a:solidFill>
              <a:srgbClr val="34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98"/>
            <p:cNvSpPr>
              <a:spLocks/>
            </p:cNvSpPr>
            <p:nvPr/>
          </p:nvSpPr>
          <p:spPr bwMode="auto">
            <a:xfrm>
              <a:off x="10863263" y="3162301"/>
              <a:ext cx="196850" cy="130175"/>
            </a:xfrm>
            <a:custGeom>
              <a:avLst/>
              <a:gdLst>
                <a:gd name="T0" fmla="*/ 23 w 70"/>
                <a:gd name="T1" fmla="*/ 12 h 46"/>
                <a:gd name="T2" fmla="*/ 0 w 70"/>
                <a:gd name="T3" fmla="*/ 12 h 46"/>
                <a:gd name="T4" fmla="*/ 60 w 70"/>
                <a:gd name="T5" fmla="*/ 11 h 46"/>
                <a:gd name="T6" fmla="*/ 60 w 70"/>
                <a:gd name="T7" fmla="*/ 28 h 46"/>
                <a:gd name="T8" fmla="*/ 40 w 70"/>
                <a:gd name="T9" fmla="*/ 46 h 46"/>
                <a:gd name="T10" fmla="*/ 22 w 70"/>
                <a:gd name="T11" fmla="*/ 31 h 46"/>
                <a:gd name="T12" fmla="*/ 23 w 70"/>
                <a:gd name="T13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46">
                  <a:moveTo>
                    <a:pt x="23" y="12"/>
                  </a:moveTo>
                  <a:cubicBezTo>
                    <a:pt x="15" y="12"/>
                    <a:pt x="8" y="17"/>
                    <a:pt x="0" y="12"/>
                  </a:cubicBezTo>
                  <a:cubicBezTo>
                    <a:pt x="18" y="0"/>
                    <a:pt x="44" y="0"/>
                    <a:pt x="60" y="11"/>
                  </a:cubicBezTo>
                  <a:cubicBezTo>
                    <a:pt x="70" y="18"/>
                    <a:pt x="61" y="22"/>
                    <a:pt x="60" y="28"/>
                  </a:cubicBezTo>
                  <a:cubicBezTo>
                    <a:pt x="59" y="39"/>
                    <a:pt x="52" y="46"/>
                    <a:pt x="40" y="46"/>
                  </a:cubicBezTo>
                  <a:cubicBezTo>
                    <a:pt x="30" y="46"/>
                    <a:pt x="24" y="40"/>
                    <a:pt x="22" y="31"/>
                  </a:cubicBezTo>
                  <a:cubicBezTo>
                    <a:pt x="21" y="25"/>
                    <a:pt x="23" y="19"/>
                    <a:pt x="23" y="12"/>
                  </a:cubicBezTo>
                  <a:close/>
                </a:path>
              </a:pathLst>
            </a:custGeom>
            <a:solidFill>
              <a:srgbClr val="292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99"/>
            <p:cNvSpPr>
              <a:spLocks/>
            </p:cNvSpPr>
            <p:nvPr/>
          </p:nvSpPr>
          <p:spPr bwMode="auto">
            <a:xfrm>
              <a:off x="10485438" y="3165476"/>
              <a:ext cx="180975" cy="128588"/>
            </a:xfrm>
            <a:custGeom>
              <a:avLst/>
              <a:gdLst>
                <a:gd name="T0" fmla="*/ 0 w 64"/>
                <a:gd name="T1" fmla="*/ 18 h 46"/>
                <a:gd name="T2" fmla="*/ 11 w 64"/>
                <a:gd name="T3" fmla="*/ 6 h 46"/>
                <a:gd name="T4" fmla="*/ 50 w 64"/>
                <a:gd name="T5" fmla="*/ 4 h 46"/>
                <a:gd name="T6" fmla="*/ 62 w 64"/>
                <a:gd name="T7" fmla="*/ 15 h 46"/>
                <a:gd name="T8" fmla="*/ 46 w 64"/>
                <a:gd name="T9" fmla="*/ 44 h 46"/>
                <a:gd name="T10" fmla="*/ 25 w 64"/>
                <a:gd name="T11" fmla="*/ 33 h 46"/>
                <a:gd name="T12" fmla="*/ 23 w 64"/>
                <a:gd name="T13" fmla="*/ 14 h 46"/>
                <a:gd name="T14" fmla="*/ 0 w 64"/>
                <a:gd name="T1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6">
                  <a:moveTo>
                    <a:pt x="0" y="18"/>
                  </a:moveTo>
                  <a:cubicBezTo>
                    <a:pt x="0" y="10"/>
                    <a:pt x="8" y="11"/>
                    <a:pt x="11" y="6"/>
                  </a:cubicBezTo>
                  <a:cubicBezTo>
                    <a:pt x="24" y="1"/>
                    <a:pt x="37" y="0"/>
                    <a:pt x="50" y="4"/>
                  </a:cubicBezTo>
                  <a:cubicBezTo>
                    <a:pt x="56" y="6"/>
                    <a:pt x="64" y="5"/>
                    <a:pt x="62" y="15"/>
                  </a:cubicBezTo>
                  <a:cubicBezTo>
                    <a:pt x="60" y="27"/>
                    <a:pt x="61" y="40"/>
                    <a:pt x="46" y="44"/>
                  </a:cubicBezTo>
                  <a:cubicBezTo>
                    <a:pt x="36" y="46"/>
                    <a:pt x="28" y="42"/>
                    <a:pt x="25" y="33"/>
                  </a:cubicBezTo>
                  <a:cubicBezTo>
                    <a:pt x="22" y="27"/>
                    <a:pt x="23" y="20"/>
                    <a:pt x="23" y="14"/>
                  </a:cubicBezTo>
                  <a:cubicBezTo>
                    <a:pt x="14" y="11"/>
                    <a:pt x="8" y="18"/>
                    <a:pt x="0" y="18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00"/>
            <p:cNvSpPr>
              <a:spLocks/>
            </p:cNvSpPr>
            <p:nvPr/>
          </p:nvSpPr>
          <p:spPr bwMode="auto">
            <a:xfrm>
              <a:off x="10815638" y="3048001"/>
              <a:ext cx="200025" cy="114300"/>
            </a:xfrm>
            <a:custGeom>
              <a:avLst/>
              <a:gdLst>
                <a:gd name="T0" fmla="*/ 71 w 71"/>
                <a:gd name="T1" fmla="*/ 7 h 41"/>
                <a:gd name="T2" fmla="*/ 13 w 71"/>
                <a:gd name="T3" fmla="*/ 39 h 41"/>
                <a:gd name="T4" fmla="*/ 3 w 71"/>
                <a:gd name="T5" fmla="*/ 35 h 41"/>
                <a:gd name="T6" fmla="*/ 7 w 71"/>
                <a:gd name="T7" fmla="*/ 22 h 41"/>
                <a:gd name="T8" fmla="*/ 71 w 71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1">
                  <a:moveTo>
                    <a:pt x="71" y="7"/>
                  </a:moveTo>
                  <a:cubicBezTo>
                    <a:pt x="51" y="17"/>
                    <a:pt x="32" y="28"/>
                    <a:pt x="13" y="39"/>
                  </a:cubicBezTo>
                  <a:cubicBezTo>
                    <a:pt x="9" y="41"/>
                    <a:pt x="5" y="40"/>
                    <a:pt x="3" y="35"/>
                  </a:cubicBezTo>
                  <a:cubicBezTo>
                    <a:pt x="0" y="30"/>
                    <a:pt x="2" y="25"/>
                    <a:pt x="7" y="22"/>
                  </a:cubicBezTo>
                  <a:cubicBezTo>
                    <a:pt x="26" y="9"/>
                    <a:pt x="46" y="0"/>
                    <a:pt x="71" y="7"/>
                  </a:cubicBezTo>
                  <a:close/>
                </a:path>
              </a:pathLst>
            </a:custGeom>
            <a:solidFill>
              <a:srgbClr val="2C2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01"/>
            <p:cNvSpPr>
              <a:spLocks/>
            </p:cNvSpPr>
            <p:nvPr/>
          </p:nvSpPr>
          <p:spPr bwMode="auto">
            <a:xfrm>
              <a:off x="10729913" y="3395663"/>
              <a:ext cx="211138" cy="128588"/>
            </a:xfrm>
            <a:custGeom>
              <a:avLst/>
              <a:gdLst>
                <a:gd name="T0" fmla="*/ 0 w 75"/>
                <a:gd name="T1" fmla="*/ 46 h 46"/>
                <a:gd name="T2" fmla="*/ 66 w 75"/>
                <a:gd name="T3" fmla="*/ 3 h 46"/>
                <a:gd name="T4" fmla="*/ 75 w 75"/>
                <a:gd name="T5" fmla="*/ 8 h 46"/>
                <a:gd name="T6" fmla="*/ 68 w 75"/>
                <a:gd name="T7" fmla="*/ 14 h 46"/>
                <a:gd name="T8" fmla="*/ 44 w 75"/>
                <a:gd name="T9" fmla="*/ 17 h 46"/>
                <a:gd name="T10" fmla="*/ 0 w 75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46">
                  <a:moveTo>
                    <a:pt x="0" y="46"/>
                  </a:moveTo>
                  <a:cubicBezTo>
                    <a:pt x="9" y="20"/>
                    <a:pt x="41" y="0"/>
                    <a:pt x="66" y="3"/>
                  </a:cubicBezTo>
                  <a:cubicBezTo>
                    <a:pt x="70" y="3"/>
                    <a:pt x="75" y="3"/>
                    <a:pt x="75" y="8"/>
                  </a:cubicBezTo>
                  <a:cubicBezTo>
                    <a:pt x="75" y="12"/>
                    <a:pt x="71" y="14"/>
                    <a:pt x="68" y="14"/>
                  </a:cubicBezTo>
                  <a:cubicBezTo>
                    <a:pt x="60" y="15"/>
                    <a:pt x="52" y="16"/>
                    <a:pt x="44" y="17"/>
                  </a:cubicBezTo>
                  <a:cubicBezTo>
                    <a:pt x="25" y="19"/>
                    <a:pt x="13" y="34"/>
                    <a:pt x="0" y="46"/>
                  </a:cubicBezTo>
                  <a:close/>
                </a:path>
              </a:pathLst>
            </a:custGeom>
            <a:solidFill>
              <a:srgbClr val="EDA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02"/>
            <p:cNvSpPr>
              <a:spLocks/>
            </p:cNvSpPr>
            <p:nvPr/>
          </p:nvSpPr>
          <p:spPr bwMode="auto">
            <a:xfrm>
              <a:off x="10572751" y="3067051"/>
              <a:ext cx="134938" cy="101600"/>
            </a:xfrm>
            <a:custGeom>
              <a:avLst/>
              <a:gdLst>
                <a:gd name="T0" fmla="*/ 0 w 48"/>
                <a:gd name="T1" fmla="*/ 12 h 36"/>
                <a:gd name="T2" fmla="*/ 1 w 48"/>
                <a:gd name="T3" fmla="*/ 5 h 36"/>
                <a:gd name="T4" fmla="*/ 9 w 48"/>
                <a:gd name="T5" fmla="*/ 0 h 36"/>
                <a:gd name="T6" fmla="*/ 36 w 48"/>
                <a:gd name="T7" fmla="*/ 13 h 36"/>
                <a:gd name="T8" fmla="*/ 42 w 48"/>
                <a:gd name="T9" fmla="*/ 29 h 36"/>
                <a:gd name="T10" fmla="*/ 27 w 48"/>
                <a:gd name="T11" fmla="*/ 29 h 36"/>
                <a:gd name="T12" fmla="*/ 0 w 48"/>
                <a:gd name="T13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12"/>
                  </a:moveTo>
                  <a:cubicBezTo>
                    <a:pt x="0" y="10"/>
                    <a:pt x="1" y="7"/>
                    <a:pt x="1" y="5"/>
                  </a:cubicBezTo>
                  <a:cubicBezTo>
                    <a:pt x="4" y="3"/>
                    <a:pt x="7" y="1"/>
                    <a:pt x="9" y="0"/>
                  </a:cubicBezTo>
                  <a:cubicBezTo>
                    <a:pt x="18" y="4"/>
                    <a:pt x="27" y="8"/>
                    <a:pt x="36" y="13"/>
                  </a:cubicBezTo>
                  <a:cubicBezTo>
                    <a:pt x="41" y="17"/>
                    <a:pt x="48" y="21"/>
                    <a:pt x="42" y="29"/>
                  </a:cubicBezTo>
                  <a:cubicBezTo>
                    <a:pt x="38" y="36"/>
                    <a:pt x="32" y="32"/>
                    <a:pt x="27" y="29"/>
                  </a:cubicBezTo>
                  <a:cubicBezTo>
                    <a:pt x="18" y="23"/>
                    <a:pt x="9" y="18"/>
                    <a:pt x="0" y="12"/>
                  </a:cubicBezTo>
                  <a:close/>
                </a:path>
              </a:pathLst>
            </a:custGeom>
            <a:solidFill>
              <a:srgbClr val="2D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03"/>
            <p:cNvSpPr>
              <a:spLocks/>
            </p:cNvSpPr>
            <p:nvPr/>
          </p:nvSpPr>
          <p:spPr bwMode="auto">
            <a:xfrm>
              <a:off x="10564813" y="5784851"/>
              <a:ext cx="301625" cy="95250"/>
            </a:xfrm>
            <a:custGeom>
              <a:avLst/>
              <a:gdLst>
                <a:gd name="T0" fmla="*/ 61 w 107"/>
                <a:gd name="T1" fmla="*/ 0 h 34"/>
                <a:gd name="T2" fmla="*/ 95 w 107"/>
                <a:gd name="T3" fmla="*/ 9 h 34"/>
                <a:gd name="T4" fmla="*/ 107 w 107"/>
                <a:gd name="T5" fmla="*/ 20 h 34"/>
                <a:gd name="T6" fmla="*/ 94 w 107"/>
                <a:gd name="T7" fmla="*/ 32 h 34"/>
                <a:gd name="T8" fmla="*/ 10 w 107"/>
                <a:gd name="T9" fmla="*/ 31 h 34"/>
                <a:gd name="T10" fmla="*/ 1 w 107"/>
                <a:gd name="T11" fmla="*/ 21 h 34"/>
                <a:gd name="T12" fmla="*/ 0 w 107"/>
                <a:gd name="T13" fmla="*/ 1 h 34"/>
                <a:gd name="T14" fmla="*/ 61 w 107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4">
                  <a:moveTo>
                    <a:pt x="61" y="0"/>
                  </a:moveTo>
                  <a:cubicBezTo>
                    <a:pt x="71" y="8"/>
                    <a:pt x="84" y="6"/>
                    <a:pt x="95" y="9"/>
                  </a:cubicBezTo>
                  <a:cubicBezTo>
                    <a:pt x="101" y="11"/>
                    <a:pt x="107" y="13"/>
                    <a:pt x="107" y="20"/>
                  </a:cubicBezTo>
                  <a:cubicBezTo>
                    <a:pt x="107" y="28"/>
                    <a:pt x="101" y="32"/>
                    <a:pt x="94" y="32"/>
                  </a:cubicBezTo>
                  <a:cubicBezTo>
                    <a:pt x="66" y="34"/>
                    <a:pt x="38" y="33"/>
                    <a:pt x="10" y="31"/>
                  </a:cubicBezTo>
                  <a:cubicBezTo>
                    <a:pt x="3" y="31"/>
                    <a:pt x="1" y="27"/>
                    <a:pt x="1" y="21"/>
                  </a:cubicBezTo>
                  <a:cubicBezTo>
                    <a:pt x="0" y="14"/>
                    <a:pt x="0" y="8"/>
                    <a:pt x="0" y="1"/>
                  </a:cubicBezTo>
                  <a:cubicBezTo>
                    <a:pt x="20" y="4"/>
                    <a:pt x="41" y="6"/>
                    <a:pt x="61" y="0"/>
                  </a:cubicBezTo>
                  <a:close/>
                </a:path>
              </a:pathLst>
            </a:custGeom>
            <a:solidFill>
              <a:srgbClr val="323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04"/>
            <p:cNvSpPr>
              <a:spLocks/>
            </p:cNvSpPr>
            <p:nvPr/>
          </p:nvSpPr>
          <p:spPr bwMode="auto">
            <a:xfrm>
              <a:off x="10922001" y="2895601"/>
              <a:ext cx="112713" cy="28575"/>
            </a:xfrm>
            <a:custGeom>
              <a:avLst/>
              <a:gdLst>
                <a:gd name="T0" fmla="*/ 40 w 40"/>
                <a:gd name="T1" fmla="*/ 9 h 10"/>
                <a:gd name="T2" fmla="*/ 0 w 40"/>
                <a:gd name="T3" fmla="*/ 1 h 10"/>
                <a:gd name="T4" fmla="*/ 40 w 40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0">
                  <a:moveTo>
                    <a:pt x="40" y="9"/>
                  </a:moveTo>
                  <a:cubicBezTo>
                    <a:pt x="26" y="10"/>
                    <a:pt x="13" y="8"/>
                    <a:pt x="0" y="1"/>
                  </a:cubicBezTo>
                  <a:cubicBezTo>
                    <a:pt x="15" y="0"/>
                    <a:pt x="28" y="3"/>
                    <a:pt x="40" y="9"/>
                  </a:cubicBezTo>
                  <a:close/>
                </a:path>
              </a:pathLst>
            </a:custGeom>
            <a:solidFill>
              <a:srgbClr val="9D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2947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498608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grpSp>
        <p:nvGrpSpPr>
          <p:cNvPr id="21" name="îṩlîdê">
            <a:extLst>
              <a:ext uri="{FF2B5EF4-FFF2-40B4-BE49-F238E27FC236}">
                <a16:creationId xmlns:a16="http://schemas.microsoft.com/office/drawing/2014/main" id="{20AAD6A5-8B92-4B12-9020-8F6049EA4A32}"/>
              </a:ext>
            </a:extLst>
          </p:cNvPr>
          <p:cNvGrpSpPr/>
          <p:nvPr/>
        </p:nvGrpSpPr>
        <p:grpSpPr>
          <a:xfrm>
            <a:off x="8489335" y="3811718"/>
            <a:ext cx="3031153" cy="1111889"/>
            <a:chOff x="673100" y="1237334"/>
            <a:chExt cx="3228944" cy="1111889"/>
          </a:xfrm>
        </p:grpSpPr>
        <p:sp>
          <p:nvSpPr>
            <p:cNvPr id="22" name="iṩḷîḍé">
              <a:extLst>
                <a:ext uri="{FF2B5EF4-FFF2-40B4-BE49-F238E27FC236}">
                  <a16:creationId xmlns:a16="http://schemas.microsoft.com/office/drawing/2014/main" id="{50412738-9F7F-44E2-8143-56A0FA620D37}"/>
                </a:ext>
              </a:extLst>
            </p:cNvPr>
            <p:cNvSpPr/>
            <p:nvPr/>
          </p:nvSpPr>
          <p:spPr bwMode="auto"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3" name="iśľîḍê">
              <a:extLst>
                <a:ext uri="{FF2B5EF4-FFF2-40B4-BE49-F238E27FC236}">
                  <a16:creationId xmlns:a16="http://schemas.microsoft.com/office/drawing/2014/main" id="{560E2BB9-D284-4D9B-A20B-CF99EC282AD5}"/>
                </a:ext>
              </a:extLst>
            </p:cNvPr>
            <p:cNvSpPr txBox="1"/>
            <p:nvPr/>
          </p:nvSpPr>
          <p:spPr bwMode="auto"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</p:grpSp>
      <p:grpSp>
        <p:nvGrpSpPr>
          <p:cNvPr id="24" name="ïślïḓé">
            <a:extLst>
              <a:ext uri="{FF2B5EF4-FFF2-40B4-BE49-F238E27FC236}">
                <a16:creationId xmlns:a16="http://schemas.microsoft.com/office/drawing/2014/main" id="{03C8C03B-B57B-477E-B795-E9F8373B27CD}"/>
              </a:ext>
            </a:extLst>
          </p:cNvPr>
          <p:cNvGrpSpPr/>
          <p:nvPr/>
        </p:nvGrpSpPr>
        <p:grpSpPr>
          <a:xfrm>
            <a:off x="8489335" y="1629593"/>
            <a:ext cx="3031153" cy="1111889"/>
            <a:chOff x="673100" y="1237334"/>
            <a:chExt cx="3228944" cy="1111889"/>
          </a:xfrm>
        </p:grpSpPr>
        <p:sp>
          <p:nvSpPr>
            <p:cNvPr id="25" name="îšḷiďé">
              <a:extLst>
                <a:ext uri="{FF2B5EF4-FFF2-40B4-BE49-F238E27FC236}">
                  <a16:creationId xmlns:a16="http://schemas.microsoft.com/office/drawing/2014/main" id="{3AD34547-2FC2-412A-AE39-65921E5714EE}"/>
                </a:ext>
              </a:extLst>
            </p:cNvPr>
            <p:cNvSpPr/>
            <p:nvPr/>
          </p:nvSpPr>
          <p:spPr bwMode="auto"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6" name="ï$ḷîḋe">
              <a:extLst>
                <a:ext uri="{FF2B5EF4-FFF2-40B4-BE49-F238E27FC236}">
                  <a16:creationId xmlns:a16="http://schemas.microsoft.com/office/drawing/2014/main" id="{F1AEDDBD-E27C-498E-B4EF-2E02DC47F988}"/>
                </a:ext>
              </a:extLst>
            </p:cNvPr>
            <p:cNvSpPr txBox="1"/>
            <p:nvPr/>
          </p:nvSpPr>
          <p:spPr bwMode="auto"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</p:grpSp>
      <p:grpSp>
        <p:nvGrpSpPr>
          <p:cNvPr id="27" name="iṧľîďè">
            <a:extLst>
              <a:ext uri="{FF2B5EF4-FFF2-40B4-BE49-F238E27FC236}">
                <a16:creationId xmlns:a16="http://schemas.microsoft.com/office/drawing/2014/main" id="{A6FD628F-2332-485A-929F-5ABD30995612}"/>
              </a:ext>
            </a:extLst>
          </p:cNvPr>
          <p:cNvGrpSpPr/>
          <p:nvPr/>
        </p:nvGrpSpPr>
        <p:grpSpPr>
          <a:xfrm>
            <a:off x="673100" y="3811718"/>
            <a:ext cx="3031153" cy="1111889"/>
            <a:chOff x="673100" y="1237334"/>
            <a:chExt cx="3228944" cy="1111889"/>
          </a:xfrm>
        </p:grpSpPr>
        <p:sp>
          <p:nvSpPr>
            <p:cNvPr id="28" name="ïşļíďê">
              <a:extLst>
                <a:ext uri="{FF2B5EF4-FFF2-40B4-BE49-F238E27FC236}">
                  <a16:creationId xmlns:a16="http://schemas.microsoft.com/office/drawing/2014/main" id="{A97E216D-9DAF-4AE5-8A56-EBC1B5101D5D}"/>
                </a:ext>
              </a:extLst>
            </p:cNvPr>
            <p:cNvSpPr/>
            <p:nvPr/>
          </p:nvSpPr>
          <p:spPr bwMode="auto"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9" name="îṧľiďê">
              <a:extLst>
                <a:ext uri="{FF2B5EF4-FFF2-40B4-BE49-F238E27FC236}">
                  <a16:creationId xmlns:a16="http://schemas.microsoft.com/office/drawing/2014/main" id="{FD4D6FB5-D4A3-4D92-A161-86D652D225E1}"/>
                </a:ext>
              </a:extLst>
            </p:cNvPr>
            <p:cNvSpPr txBox="1"/>
            <p:nvPr/>
          </p:nvSpPr>
          <p:spPr bwMode="auto"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</p:grpSp>
      <p:grpSp>
        <p:nvGrpSpPr>
          <p:cNvPr id="30" name="ïṩļïḓe">
            <a:extLst>
              <a:ext uri="{FF2B5EF4-FFF2-40B4-BE49-F238E27FC236}">
                <a16:creationId xmlns:a16="http://schemas.microsoft.com/office/drawing/2014/main" id="{A83496E7-28A4-4717-8538-791D8A689A4F}"/>
              </a:ext>
            </a:extLst>
          </p:cNvPr>
          <p:cNvGrpSpPr/>
          <p:nvPr/>
        </p:nvGrpSpPr>
        <p:grpSpPr>
          <a:xfrm>
            <a:off x="628830" y="1629593"/>
            <a:ext cx="3031153" cy="1111889"/>
            <a:chOff x="673100" y="1237334"/>
            <a:chExt cx="3228944" cy="1111889"/>
          </a:xfrm>
        </p:grpSpPr>
        <p:sp>
          <p:nvSpPr>
            <p:cNvPr id="31" name="ïşliḑè">
              <a:extLst>
                <a:ext uri="{FF2B5EF4-FFF2-40B4-BE49-F238E27FC236}">
                  <a16:creationId xmlns:a16="http://schemas.microsoft.com/office/drawing/2014/main" id="{C6D73ECA-6046-4AB0-AD1B-798C8ADDA4C8}"/>
                </a:ext>
              </a:extLst>
            </p:cNvPr>
            <p:cNvSpPr/>
            <p:nvPr/>
          </p:nvSpPr>
          <p:spPr bwMode="auto"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32" name="ïsľíḋe">
              <a:extLst>
                <a:ext uri="{FF2B5EF4-FFF2-40B4-BE49-F238E27FC236}">
                  <a16:creationId xmlns:a16="http://schemas.microsoft.com/office/drawing/2014/main" id="{3F5A4603-47A2-478B-9C62-EDCAE1B1346B}"/>
                </a:ext>
              </a:extLst>
            </p:cNvPr>
            <p:cNvSpPr txBox="1"/>
            <p:nvPr/>
          </p:nvSpPr>
          <p:spPr bwMode="auto"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</p:grpSp>
      <p:grpSp>
        <p:nvGrpSpPr>
          <p:cNvPr id="33" name="Group 16">
            <a:extLst>
              <a:ext uri="{FF2B5EF4-FFF2-40B4-BE49-F238E27FC236}">
                <a16:creationId xmlns:a16="http://schemas.microsoft.com/office/drawing/2014/main" id="{97FCA53A-38C4-48FC-9D80-BF4BA623FD29}"/>
              </a:ext>
            </a:extLst>
          </p:cNvPr>
          <p:cNvGrpSpPr/>
          <p:nvPr/>
        </p:nvGrpSpPr>
        <p:grpSpPr>
          <a:xfrm>
            <a:off x="4056427" y="1657334"/>
            <a:ext cx="4079146" cy="3265426"/>
            <a:chOff x="4056427" y="2019284"/>
            <a:chExt cx="4079146" cy="3265426"/>
          </a:xfrm>
        </p:grpSpPr>
        <p:sp>
          <p:nvSpPr>
            <p:cNvPr id="34" name="íšḻíḋê">
              <a:extLst>
                <a:ext uri="{FF2B5EF4-FFF2-40B4-BE49-F238E27FC236}">
                  <a16:creationId xmlns:a16="http://schemas.microsoft.com/office/drawing/2014/main" id="{F2D7B547-7DE6-4C77-9772-AD06CEF03982}"/>
                </a:ext>
              </a:extLst>
            </p:cNvPr>
            <p:cNvSpPr/>
            <p:nvPr/>
          </p:nvSpPr>
          <p:spPr>
            <a:xfrm>
              <a:off x="4962525" y="2505075"/>
              <a:ext cx="2266950" cy="2266950"/>
            </a:xfrm>
            <a:prstGeom prst="ellipse">
              <a:avLst/>
            </a:prstGeom>
            <a:blipFill>
              <a:blip r:embed="rId2"/>
              <a:stretch>
                <a:fillRect l="-25170" r="-2488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iṥḻidé">
              <a:extLst>
                <a:ext uri="{FF2B5EF4-FFF2-40B4-BE49-F238E27FC236}">
                  <a16:creationId xmlns:a16="http://schemas.microsoft.com/office/drawing/2014/main" id="{40196300-5915-4477-A40E-D1AB91F7435C}"/>
                </a:ext>
              </a:extLst>
            </p:cNvPr>
            <p:cNvSpPr/>
            <p:nvPr/>
          </p:nvSpPr>
          <p:spPr>
            <a:xfrm>
              <a:off x="6107833" y="2019284"/>
              <a:ext cx="1607434" cy="1607432"/>
            </a:xfrm>
            <a:custGeom>
              <a:avLst/>
              <a:gdLst>
                <a:gd name="connsiteX0" fmla="*/ 0 w 1863126"/>
                <a:gd name="connsiteY0" fmla="*/ 0 h 1863124"/>
                <a:gd name="connsiteX1" fmla="*/ 178252 w 1863126"/>
                <a:gd name="connsiteY1" fmla="*/ 9000 h 1863124"/>
                <a:gd name="connsiteX2" fmla="*/ 1854125 w 1863126"/>
                <a:gd name="connsiteY2" fmla="*/ 1684873 h 1863124"/>
                <a:gd name="connsiteX3" fmla="*/ 1863126 w 1863126"/>
                <a:gd name="connsiteY3" fmla="*/ 1863124 h 1863124"/>
                <a:gd name="connsiteX4" fmla="*/ 1406884 w 1863126"/>
                <a:gd name="connsiteY4" fmla="*/ 1863124 h 1863124"/>
                <a:gd name="connsiteX5" fmla="*/ 1400238 w 1863126"/>
                <a:gd name="connsiteY5" fmla="*/ 1731521 h 1863124"/>
                <a:gd name="connsiteX6" fmla="*/ 131603 w 1863126"/>
                <a:gd name="connsiteY6" fmla="*/ 462886 h 1863124"/>
                <a:gd name="connsiteX7" fmla="*/ 0 w 1863126"/>
                <a:gd name="connsiteY7" fmla="*/ 456241 h 1863124"/>
                <a:gd name="connsiteX8" fmla="*/ 0 w 1863126"/>
                <a:gd name="connsiteY8" fmla="*/ 0 h 186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6" h="1863124">
                  <a:moveTo>
                    <a:pt x="0" y="0"/>
                  </a:moveTo>
                  <a:lnTo>
                    <a:pt x="178252" y="9000"/>
                  </a:lnTo>
                  <a:cubicBezTo>
                    <a:pt x="1061892" y="98739"/>
                    <a:pt x="1764386" y="801233"/>
                    <a:pt x="1854125" y="1684873"/>
                  </a:cubicBezTo>
                  <a:lnTo>
                    <a:pt x="1863126" y="1863124"/>
                  </a:lnTo>
                  <a:lnTo>
                    <a:pt x="1406884" y="1863124"/>
                  </a:lnTo>
                  <a:lnTo>
                    <a:pt x="1400238" y="1731521"/>
                  </a:lnTo>
                  <a:cubicBezTo>
                    <a:pt x="1332306" y="1062606"/>
                    <a:pt x="800519" y="530818"/>
                    <a:pt x="131603" y="462886"/>
                  </a:cubicBezTo>
                  <a:lnTo>
                    <a:pt x="0" y="456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6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ïšḷíḋè">
              <a:extLst>
                <a:ext uri="{FF2B5EF4-FFF2-40B4-BE49-F238E27FC236}">
                  <a16:creationId xmlns:a16="http://schemas.microsoft.com/office/drawing/2014/main" id="{513E851B-D889-46EA-886A-AF5375CCBE7C}"/>
                </a:ext>
              </a:extLst>
            </p:cNvPr>
            <p:cNvSpPr/>
            <p:nvPr/>
          </p:nvSpPr>
          <p:spPr>
            <a:xfrm>
              <a:off x="4476734" y="2019284"/>
              <a:ext cx="1607432" cy="1607432"/>
            </a:xfrm>
            <a:custGeom>
              <a:avLst/>
              <a:gdLst>
                <a:gd name="connsiteX0" fmla="*/ 1863124 w 1863124"/>
                <a:gd name="connsiteY0" fmla="*/ 0 h 1863124"/>
                <a:gd name="connsiteX1" fmla="*/ 1863124 w 1863124"/>
                <a:gd name="connsiteY1" fmla="*/ 456241 h 1863124"/>
                <a:gd name="connsiteX2" fmla="*/ 1731521 w 1863124"/>
                <a:gd name="connsiteY2" fmla="*/ 462886 h 1863124"/>
                <a:gd name="connsiteX3" fmla="*/ 462886 w 1863124"/>
                <a:gd name="connsiteY3" fmla="*/ 1731521 h 1863124"/>
                <a:gd name="connsiteX4" fmla="*/ 456240 w 1863124"/>
                <a:gd name="connsiteY4" fmla="*/ 1863124 h 1863124"/>
                <a:gd name="connsiteX5" fmla="*/ 0 w 1863124"/>
                <a:gd name="connsiteY5" fmla="*/ 1863124 h 1863124"/>
                <a:gd name="connsiteX6" fmla="*/ 9001 w 1863124"/>
                <a:gd name="connsiteY6" fmla="*/ 1684873 h 1863124"/>
                <a:gd name="connsiteX7" fmla="*/ 1684874 w 1863124"/>
                <a:gd name="connsiteY7" fmla="*/ 9000 h 1863124"/>
                <a:gd name="connsiteX8" fmla="*/ 1863124 w 1863124"/>
                <a:gd name="connsiteY8" fmla="*/ 0 h 186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4" h="1863124">
                  <a:moveTo>
                    <a:pt x="1863124" y="0"/>
                  </a:moveTo>
                  <a:lnTo>
                    <a:pt x="1863124" y="456241"/>
                  </a:lnTo>
                  <a:lnTo>
                    <a:pt x="1731521" y="462886"/>
                  </a:lnTo>
                  <a:cubicBezTo>
                    <a:pt x="1062605" y="530818"/>
                    <a:pt x="530818" y="1062606"/>
                    <a:pt x="462886" y="1731521"/>
                  </a:cubicBezTo>
                  <a:lnTo>
                    <a:pt x="456240" y="1863124"/>
                  </a:lnTo>
                  <a:lnTo>
                    <a:pt x="0" y="1863124"/>
                  </a:lnTo>
                  <a:lnTo>
                    <a:pt x="9001" y="1684873"/>
                  </a:lnTo>
                  <a:cubicBezTo>
                    <a:pt x="98740" y="801233"/>
                    <a:pt x="801234" y="98739"/>
                    <a:pt x="1684874" y="9000"/>
                  </a:cubicBezTo>
                  <a:lnTo>
                    <a:pt x="1863124" y="0"/>
                  </a:lnTo>
                  <a:close/>
                </a:path>
              </a:pathLst>
            </a:custGeom>
            <a:solidFill>
              <a:srgbClr val="FF7C6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ïśḷiḋè">
              <a:extLst>
                <a:ext uri="{FF2B5EF4-FFF2-40B4-BE49-F238E27FC236}">
                  <a16:creationId xmlns:a16="http://schemas.microsoft.com/office/drawing/2014/main" id="{82F7BFF2-153D-4D0A-93A3-63564EEA8082}"/>
                </a:ext>
              </a:extLst>
            </p:cNvPr>
            <p:cNvSpPr/>
            <p:nvPr/>
          </p:nvSpPr>
          <p:spPr>
            <a:xfrm>
              <a:off x="4476734" y="3677278"/>
              <a:ext cx="1607432" cy="1607432"/>
            </a:xfrm>
            <a:custGeom>
              <a:avLst/>
              <a:gdLst>
                <a:gd name="connsiteX0" fmla="*/ 0 w 1863124"/>
                <a:gd name="connsiteY0" fmla="*/ 0 h 1863125"/>
                <a:gd name="connsiteX1" fmla="*/ 456240 w 1863124"/>
                <a:gd name="connsiteY1" fmla="*/ 0 h 1863125"/>
                <a:gd name="connsiteX2" fmla="*/ 462886 w 1863124"/>
                <a:gd name="connsiteY2" fmla="*/ 131603 h 1863125"/>
                <a:gd name="connsiteX3" fmla="*/ 1731521 w 1863124"/>
                <a:gd name="connsiteY3" fmla="*/ 1400238 h 1863125"/>
                <a:gd name="connsiteX4" fmla="*/ 1863124 w 1863124"/>
                <a:gd name="connsiteY4" fmla="*/ 1406884 h 1863125"/>
                <a:gd name="connsiteX5" fmla="*/ 1863124 w 1863124"/>
                <a:gd name="connsiteY5" fmla="*/ 1863125 h 1863125"/>
                <a:gd name="connsiteX6" fmla="*/ 1684874 w 1863124"/>
                <a:gd name="connsiteY6" fmla="*/ 1854124 h 1863125"/>
                <a:gd name="connsiteX7" fmla="*/ 9001 w 1863124"/>
                <a:gd name="connsiteY7" fmla="*/ 178251 h 1863125"/>
                <a:gd name="connsiteX8" fmla="*/ 0 w 1863124"/>
                <a:gd name="connsiteY8" fmla="*/ 0 h 18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4" h="1863125">
                  <a:moveTo>
                    <a:pt x="0" y="0"/>
                  </a:moveTo>
                  <a:lnTo>
                    <a:pt x="456240" y="0"/>
                  </a:lnTo>
                  <a:lnTo>
                    <a:pt x="462886" y="131603"/>
                  </a:lnTo>
                  <a:cubicBezTo>
                    <a:pt x="530818" y="800519"/>
                    <a:pt x="1062605" y="1332306"/>
                    <a:pt x="1731521" y="1400238"/>
                  </a:cubicBezTo>
                  <a:lnTo>
                    <a:pt x="1863124" y="1406884"/>
                  </a:lnTo>
                  <a:lnTo>
                    <a:pt x="1863124" y="1863125"/>
                  </a:lnTo>
                  <a:lnTo>
                    <a:pt x="1684874" y="1854124"/>
                  </a:lnTo>
                  <a:cubicBezTo>
                    <a:pt x="801234" y="1764385"/>
                    <a:pt x="98740" y="1061891"/>
                    <a:pt x="9001" y="1782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7C6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ïṣḻïḋè">
              <a:extLst>
                <a:ext uri="{FF2B5EF4-FFF2-40B4-BE49-F238E27FC236}">
                  <a16:creationId xmlns:a16="http://schemas.microsoft.com/office/drawing/2014/main" id="{1A3DDF79-FBF4-4CF3-A0F8-B51ABA03942F}"/>
                </a:ext>
              </a:extLst>
            </p:cNvPr>
            <p:cNvSpPr/>
            <p:nvPr/>
          </p:nvSpPr>
          <p:spPr>
            <a:xfrm>
              <a:off x="6107833" y="3650384"/>
              <a:ext cx="1607434" cy="1607432"/>
            </a:xfrm>
            <a:custGeom>
              <a:avLst/>
              <a:gdLst>
                <a:gd name="connsiteX0" fmla="*/ 1406884 w 1863126"/>
                <a:gd name="connsiteY0" fmla="*/ 0 h 1863125"/>
                <a:gd name="connsiteX1" fmla="*/ 1863126 w 1863126"/>
                <a:gd name="connsiteY1" fmla="*/ 0 h 1863125"/>
                <a:gd name="connsiteX2" fmla="*/ 1854125 w 1863126"/>
                <a:gd name="connsiteY2" fmla="*/ 178251 h 1863125"/>
                <a:gd name="connsiteX3" fmla="*/ 178252 w 1863126"/>
                <a:gd name="connsiteY3" fmla="*/ 1854124 h 1863125"/>
                <a:gd name="connsiteX4" fmla="*/ 0 w 1863126"/>
                <a:gd name="connsiteY4" fmla="*/ 1863125 h 1863125"/>
                <a:gd name="connsiteX5" fmla="*/ 0 w 1863126"/>
                <a:gd name="connsiteY5" fmla="*/ 1406884 h 1863125"/>
                <a:gd name="connsiteX6" fmla="*/ 131603 w 1863126"/>
                <a:gd name="connsiteY6" fmla="*/ 1400238 h 1863125"/>
                <a:gd name="connsiteX7" fmla="*/ 1400238 w 1863126"/>
                <a:gd name="connsiteY7" fmla="*/ 131603 h 1863125"/>
                <a:gd name="connsiteX8" fmla="*/ 1406884 w 1863126"/>
                <a:gd name="connsiteY8" fmla="*/ 0 h 18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6" h="1863125">
                  <a:moveTo>
                    <a:pt x="1406884" y="0"/>
                  </a:moveTo>
                  <a:lnTo>
                    <a:pt x="1863126" y="0"/>
                  </a:lnTo>
                  <a:lnTo>
                    <a:pt x="1854125" y="178251"/>
                  </a:lnTo>
                  <a:cubicBezTo>
                    <a:pt x="1764386" y="1061891"/>
                    <a:pt x="1061892" y="1764385"/>
                    <a:pt x="178252" y="1854124"/>
                  </a:cubicBezTo>
                  <a:lnTo>
                    <a:pt x="0" y="1863125"/>
                  </a:lnTo>
                  <a:lnTo>
                    <a:pt x="0" y="1406884"/>
                  </a:lnTo>
                  <a:lnTo>
                    <a:pt x="131603" y="1400238"/>
                  </a:lnTo>
                  <a:cubicBezTo>
                    <a:pt x="800519" y="1332306"/>
                    <a:pt x="1332306" y="800519"/>
                    <a:pt x="1400238" y="131603"/>
                  </a:cubicBezTo>
                  <a:lnTo>
                    <a:pt x="1406884" y="0"/>
                  </a:lnTo>
                  <a:close/>
                </a:path>
              </a:pathLst>
            </a:custGeom>
            <a:solidFill>
              <a:srgbClr val="FF7C6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î$ḻïḋé">
              <a:extLst>
                <a:ext uri="{FF2B5EF4-FFF2-40B4-BE49-F238E27FC236}">
                  <a16:creationId xmlns:a16="http://schemas.microsoft.com/office/drawing/2014/main" id="{E88DAB95-68AA-496F-AA34-72900EF002EC}"/>
                </a:ext>
              </a:extLst>
            </p:cNvPr>
            <p:cNvSpPr/>
            <p:nvPr/>
          </p:nvSpPr>
          <p:spPr>
            <a:xfrm>
              <a:off x="7475910" y="2980102"/>
              <a:ext cx="646614" cy="646614"/>
            </a:xfrm>
            <a:prstGeom prst="roundRect">
              <a:avLst/>
            </a:pr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îŝļîḑe">
              <a:extLst>
                <a:ext uri="{FF2B5EF4-FFF2-40B4-BE49-F238E27FC236}">
                  <a16:creationId xmlns:a16="http://schemas.microsoft.com/office/drawing/2014/main" id="{6FC0FED0-6AA4-497C-9B9F-5C365B6E99C5}"/>
                </a:ext>
              </a:extLst>
            </p:cNvPr>
            <p:cNvSpPr/>
            <p:nvPr/>
          </p:nvSpPr>
          <p:spPr>
            <a:xfrm>
              <a:off x="7488959" y="3650384"/>
              <a:ext cx="646614" cy="646614"/>
            </a:xfrm>
            <a:prstGeom prst="roundRect">
              <a:avLst/>
            </a:pr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îşlïdè">
              <a:extLst>
                <a:ext uri="{FF2B5EF4-FFF2-40B4-BE49-F238E27FC236}">
                  <a16:creationId xmlns:a16="http://schemas.microsoft.com/office/drawing/2014/main" id="{5A695BF6-9A03-43F4-8874-67E51D844515}"/>
                </a:ext>
              </a:extLst>
            </p:cNvPr>
            <p:cNvSpPr/>
            <p:nvPr/>
          </p:nvSpPr>
          <p:spPr>
            <a:xfrm>
              <a:off x="4056427" y="3650384"/>
              <a:ext cx="646614" cy="646614"/>
            </a:xfrm>
            <a:prstGeom prst="roundRect">
              <a:avLst/>
            </a:pr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2" name="ïṡḷïḓé">
              <a:extLst>
                <a:ext uri="{FF2B5EF4-FFF2-40B4-BE49-F238E27FC236}">
                  <a16:creationId xmlns:a16="http://schemas.microsoft.com/office/drawing/2014/main" id="{602CF1FF-4BFA-4911-ACED-377A3178C85E}"/>
                </a:ext>
              </a:extLst>
            </p:cNvPr>
            <p:cNvSpPr/>
            <p:nvPr/>
          </p:nvSpPr>
          <p:spPr>
            <a:xfrm>
              <a:off x="4056427" y="2980102"/>
              <a:ext cx="646614" cy="646614"/>
            </a:xfrm>
            <a:prstGeom prst="roundRect">
              <a:avLst/>
            </a:pr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îŝļidé">
              <a:extLst>
                <a:ext uri="{FF2B5EF4-FFF2-40B4-BE49-F238E27FC236}">
                  <a16:creationId xmlns:a16="http://schemas.microsoft.com/office/drawing/2014/main" id="{AEF0F092-8DEB-4499-ADEB-32B98FF0E1C3}"/>
                </a:ext>
              </a:extLst>
            </p:cNvPr>
            <p:cNvSpPr/>
            <p:nvPr/>
          </p:nvSpPr>
          <p:spPr>
            <a:xfrm>
              <a:off x="5038725" y="2581275"/>
              <a:ext cx="2114550" cy="2114550"/>
            </a:xfrm>
            <a:prstGeom prst="ellipse">
              <a:avLst/>
            </a:prstGeom>
            <a:solidFill>
              <a:srgbClr val="FFC0AD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44" name="ïṥḻidè">
              <a:extLst>
                <a:ext uri="{FF2B5EF4-FFF2-40B4-BE49-F238E27FC236}">
                  <a16:creationId xmlns:a16="http://schemas.microsoft.com/office/drawing/2014/main" id="{486D8EFC-7BF2-4785-8244-CFBD3CAFF8BF}"/>
                </a:ext>
              </a:extLst>
            </p:cNvPr>
            <p:cNvGrpSpPr/>
            <p:nvPr/>
          </p:nvGrpSpPr>
          <p:grpSpPr>
            <a:xfrm>
              <a:off x="5082901" y="3179865"/>
              <a:ext cx="2026199" cy="917370"/>
              <a:chOff x="7120430" y="1130300"/>
              <a:chExt cx="2014046" cy="917370"/>
            </a:xfrm>
          </p:grpSpPr>
          <p:sp>
            <p:nvSpPr>
              <p:cNvPr id="49" name="ïṩ1íḓé">
                <a:extLst>
                  <a:ext uri="{FF2B5EF4-FFF2-40B4-BE49-F238E27FC236}">
                    <a16:creationId xmlns:a16="http://schemas.microsoft.com/office/drawing/2014/main" id="{C609C8B7-C223-4D2E-957B-76A58BF45F7F}"/>
                  </a:ext>
                </a:extLst>
              </p:cNvPr>
              <p:cNvSpPr/>
              <p:nvPr/>
            </p:nvSpPr>
            <p:spPr bwMode="auto">
              <a:xfrm>
                <a:off x="7120432" y="1512559"/>
                <a:ext cx="2014044" cy="535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option to retain text.</a:t>
                </a:r>
              </a:p>
            </p:txBody>
          </p:sp>
          <p:sp>
            <p:nvSpPr>
              <p:cNvPr id="50" name="ïṣľíďé">
                <a:extLst>
                  <a:ext uri="{FF2B5EF4-FFF2-40B4-BE49-F238E27FC236}">
                    <a16:creationId xmlns:a16="http://schemas.microsoft.com/office/drawing/2014/main" id="{AB1EAC89-0776-4D3D-8F4E-4E37F15B3F50}"/>
                  </a:ext>
                </a:extLst>
              </p:cNvPr>
              <p:cNvSpPr txBox="1"/>
              <p:nvPr/>
            </p:nvSpPr>
            <p:spPr bwMode="auto">
              <a:xfrm>
                <a:off x="7120430" y="1130300"/>
                <a:ext cx="2014045" cy="38226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sp>
          <p:nvSpPr>
            <p:cNvPr id="45" name="îṩ1ïḋê">
              <a:extLst>
                <a:ext uri="{FF2B5EF4-FFF2-40B4-BE49-F238E27FC236}">
                  <a16:creationId xmlns:a16="http://schemas.microsoft.com/office/drawing/2014/main" id="{922D5B83-C14E-464C-868F-59D38E292E15}"/>
                </a:ext>
              </a:extLst>
            </p:cNvPr>
            <p:cNvSpPr/>
            <p:nvPr/>
          </p:nvSpPr>
          <p:spPr bwMode="auto">
            <a:xfrm>
              <a:off x="7596651" y="3159035"/>
              <a:ext cx="405132" cy="288745"/>
            </a:xfrm>
            <a:custGeom>
              <a:avLst/>
              <a:gdLst>
                <a:gd name="T0" fmla="*/ 6516 w 6632"/>
                <a:gd name="T1" fmla="*/ 183 h 4734"/>
                <a:gd name="T2" fmla="*/ 6155 w 6632"/>
                <a:gd name="T3" fmla="*/ 0 h 4734"/>
                <a:gd name="T4" fmla="*/ 6045 w 6632"/>
                <a:gd name="T5" fmla="*/ 13 h 4734"/>
                <a:gd name="T6" fmla="*/ 361 w 6632"/>
                <a:gd name="T7" fmla="*/ 1444 h 4734"/>
                <a:gd name="T8" fmla="*/ 27 w 6632"/>
                <a:gd name="T9" fmla="*/ 1813 h 4734"/>
                <a:gd name="T10" fmla="*/ 240 w 6632"/>
                <a:gd name="T11" fmla="*/ 2264 h 4734"/>
                <a:gd name="T12" fmla="*/ 1442 w 6632"/>
                <a:gd name="T13" fmla="*/ 2985 h 4734"/>
                <a:gd name="T14" fmla="*/ 1442 w 6632"/>
                <a:gd name="T15" fmla="*/ 4567 h 4734"/>
                <a:gd name="T16" fmla="*/ 1530 w 6632"/>
                <a:gd name="T17" fmla="*/ 4708 h 4734"/>
                <a:gd name="T18" fmla="*/ 1695 w 6632"/>
                <a:gd name="T19" fmla="*/ 4691 h 4734"/>
                <a:gd name="T20" fmla="*/ 2822 w 6632"/>
                <a:gd name="T21" fmla="*/ 3813 h 4734"/>
                <a:gd name="T22" fmla="*/ 3748 w 6632"/>
                <a:gd name="T23" fmla="*/ 4369 h 4734"/>
                <a:gd name="T24" fmla="*/ 3979 w 6632"/>
                <a:gd name="T25" fmla="*/ 4433 h 4734"/>
                <a:gd name="T26" fmla="*/ 4361 w 6632"/>
                <a:gd name="T27" fmla="*/ 4219 h 4734"/>
                <a:gd name="T28" fmla="*/ 6537 w 6632"/>
                <a:gd name="T29" fmla="*/ 684 h 4734"/>
                <a:gd name="T30" fmla="*/ 6516 w 6632"/>
                <a:gd name="T31" fmla="*/ 183 h 4734"/>
                <a:gd name="T32" fmla="*/ 3952 w 6632"/>
                <a:gd name="T33" fmla="*/ 3872 h 4734"/>
                <a:gd name="T34" fmla="*/ 2543 w 6632"/>
                <a:gd name="T35" fmla="*/ 3027 h 4734"/>
                <a:gd name="T36" fmla="*/ 3972 w 6632"/>
                <a:gd name="T37" fmla="*/ 1795 h 4734"/>
                <a:gd name="T38" fmla="*/ 3983 w 6632"/>
                <a:gd name="T39" fmla="*/ 1726 h 4734"/>
                <a:gd name="T40" fmla="*/ 3917 w 6632"/>
                <a:gd name="T41" fmla="*/ 1703 h 4734"/>
                <a:gd name="T42" fmla="*/ 1740 w 6632"/>
                <a:gd name="T43" fmla="*/ 2545 h 4734"/>
                <a:gd name="T44" fmla="*/ 682 w 6632"/>
                <a:gd name="T45" fmla="*/ 1910 h 4734"/>
                <a:gd name="T46" fmla="*/ 5979 w 6632"/>
                <a:gd name="T47" fmla="*/ 577 h 4734"/>
                <a:gd name="T48" fmla="*/ 3952 w 6632"/>
                <a:gd name="T49" fmla="*/ 3872 h 4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2" h="4734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íṧļíḓe">
              <a:extLst>
                <a:ext uri="{FF2B5EF4-FFF2-40B4-BE49-F238E27FC236}">
                  <a16:creationId xmlns:a16="http://schemas.microsoft.com/office/drawing/2014/main" id="{C4526936-F1FF-467F-9564-43812E2397AD}"/>
                </a:ext>
              </a:extLst>
            </p:cNvPr>
            <p:cNvSpPr/>
            <p:nvPr/>
          </p:nvSpPr>
          <p:spPr bwMode="auto">
            <a:xfrm>
              <a:off x="4191125" y="3839265"/>
              <a:ext cx="377218" cy="268850"/>
            </a:xfrm>
            <a:custGeom>
              <a:avLst/>
              <a:gdLst>
                <a:gd name="T0" fmla="*/ 6516 w 6632"/>
                <a:gd name="T1" fmla="*/ 183 h 4734"/>
                <a:gd name="T2" fmla="*/ 6155 w 6632"/>
                <a:gd name="T3" fmla="*/ 0 h 4734"/>
                <a:gd name="T4" fmla="*/ 6045 w 6632"/>
                <a:gd name="T5" fmla="*/ 13 h 4734"/>
                <a:gd name="T6" fmla="*/ 361 w 6632"/>
                <a:gd name="T7" fmla="*/ 1444 h 4734"/>
                <a:gd name="T8" fmla="*/ 27 w 6632"/>
                <a:gd name="T9" fmla="*/ 1813 h 4734"/>
                <a:gd name="T10" fmla="*/ 240 w 6632"/>
                <a:gd name="T11" fmla="*/ 2264 h 4734"/>
                <a:gd name="T12" fmla="*/ 1442 w 6632"/>
                <a:gd name="T13" fmla="*/ 2985 h 4734"/>
                <a:gd name="T14" fmla="*/ 1442 w 6632"/>
                <a:gd name="T15" fmla="*/ 4567 h 4734"/>
                <a:gd name="T16" fmla="*/ 1530 w 6632"/>
                <a:gd name="T17" fmla="*/ 4708 h 4734"/>
                <a:gd name="T18" fmla="*/ 1695 w 6632"/>
                <a:gd name="T19" fmla="*/ 4691 h 4734"/>
                <a:gd name="T20" fmla="*/ 2822 w 6632"/>
                <a:gd name="T21" fmla="*/ 3813 h 4734"/>
                <a:gd name="T22" fmla="*/ 3748 w 6632"/>
                <a:gd name="T23" fmla="*/ 4369 h 4734"/>
                <a:gd name="T24" fmla="*/ 3979 w 6632"/>
                <a:gd name="T25" fmla="*/ 4433 h 4734"/>
                <a:gd name="T26" fmla="*/ 4361 w 6632"/>
                <a:gd name="T27" fmla="*/ 4219 h 4734"/>
                <a:gd name="T28" fmla="*/ 6537 w 6632"/>
                <a:gd name="T29" fmla="*/ 684 h 4734"/>
                <a:gd name="T30" fmla="*/ 6516 w 6632"/>
                <a:gd name="T31" fmla="*/ 183 h 4734"/>
                <a:gd name="T32" fmla="*/ 3952 w 6632"/>
                <a:gd name="T33" fmla="*/ 3872 h 4734"/>
                <a:gd name="T34" fmla="*/ 2543 w 6632"/>
                <a:gd name="T35" fmla="*/ 3027 h 4734"/>
                <a:gd name="T36" fmla="*/ 3972 w 6632"/>
                <a:gd name="T37" fmla="*/ 1795 h 4734"/>
                <a:gd name="T38" fmla="*/ 3983 w 6632"/>
                <a:gd name="T39" fmla="*/ 1726 h 4734"/>
                <a:gd name="T40" fmla="*/ 3917 w 6632"/>
                <a:gd name="T41" fmla="*/ 1703 h 4734"/>
                <a:gd name="T42" fmla="*/ 1740 w 6632"/>
                <a:gd name="T43" fmla="*/ 2545 h 4734"/>
                <a:gd name="T44" fmla="*/ 682 w 6632"/>
                <a:gd name="T45" fmla="*/ 1910 h 4734"/>
                <a:gd name="T46" fmla="*/ 5979 w 6632"/>
                <a:gd name="T47" fmla="*/ 577 h 4734"/>
                <a:gd name="T48" fmla="*/ 3952 w 6632"/>
                <a:gd name="T49" fmla="*/ 3872 h 4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2" h="4734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îṣḷíḓe">
              <a:extLst>
                <a:ext uri="{FF2B5EF4-FFF2-40B4-BE49-F238E27FC236}">
                  <a16:creationId xmlns:a16="http://schemas.microsoft.com/office/drawing/2014/main" id="{589B752A-27AE-4983-9FAB-22B67E0920F2}"/>
                </a:ext>
              </a:extLst>
            </p:cNvPr>
            <p:cNvSpPr/>
            <p:nvPr/>
          </p:nvSpPr>
          <p:spPr bwMode="auto">
            <a:xfrm>
              <a:off x="7586222" y="3812583"/>
              <a:ext cx="452088" cy="322212"/>
            </a:xfrm>
            <a:custGeom>
              <a:avLst/>
              <a:gdLst>
                <a:gd name="T0" fmla="*/ 6516 w 6632"/>
                <a:gd name="T1" fmla="*/ 183 h 4734"/>
                <a:gd name="T2" fmla="*/ 6155 w 6632"/>
                <a:gd name="T3" fmla="*/ 0 h 4734"/>
                <a:gd name="T4" fmla="*/ 6045 w 6632"/>
                <a:gd name="T5" fmla="*/ 13 h 4734"/>
                <a:gd name="T6" fmla="*/ 361 w 6632"/>
                <a:gd name="T7" fmla="*/ 1444 h 4734"/>
                <a:gd name="T8" fmla="*/ 27 w 6632"/>
                <a:gd name="T9" fmla="*/ 1813 h 4734"/>
                <a:gd name="T10" fmla="*/ 240 w 6632"/>
                <a:gd name="T11" fmla="*/ 2264 h 4734"/>
                <a:gd name="T12" fmla="*/ 1442 w 6632"/>
                <a:gd name="T13" fmla="*/ 2985 h 4734"/>
                <a:gd name="T14" fmla="*/ 1442 w 6632"/>
                <a:gd name="T15" fmla="*/ 4567 h 4734"/>
                <a:gd name="T16" fmla="*/ 1530 w 6632"/>
                <a:gd name="T17" fmla="*/ 4708 h 4734"/>
                <a:gd name="T18" fmla="*/ 1695 w 6632"/>
                <a:gd name="T19" fmla="*/ 4691 h 4734"/>
                <a:gd name="T20" fmla="*/ 2822 w 6632"/>
                <a:gd name="T21" fmla="*/ 3813 h 4734"/>
                <a:gd name="T22" fmla="*/ 3748 w 6632"/>
                <a:gd name="T23" fmla="*/ 4369 h 4734"/>
                <a:gd name="T24" fmla="*/ 3979 w 6632"/>
                <a:gd name="T25" fmla="*/ 4433 h 4734"/>
                <a:gd name="T26" fmla="*/ 4361 w 6632"/>
                <a:gd name="T27" fmla="*/ 4219 h 4734"/>
                <a:gd name="T28" fmla="*/ 6537 w 6632"/>
                <a:gd name="T29" fmla="*/ 684 h 4734"/>
                <a:gd name="T30" fmla="*/ 6516 w 6632"/>
                <a:gd name="T31" fmla="*/ 183 h 4734"/>
                <a:gd name="T32" fmla="*/ 3952 w 6632"/>
                <a:gd name="T33" fmla="*/ 3872 h 4734"/>
                <a:gd name="T34" fmla="*/ 2543 w 6632"/>
                <a:gd name="T35" fmla="*/ 3027 h 4734"/>
                <a:gd name="T36" fmla="*/ 3972 w 6632"/>
                <a:gd name="T37" fmla="*/ 1795 h 4734"/>
                <a:gd name="T38" fmla="*/ 3983 w 6632"/>
                <a:gd name="T39" fmla="*/ 1726 h 4734"/>
                <a:gd name="T40" fmla="*/ 3917 w 6632"/>
                <a:gd name="T41" fmla="*/ 1703 h 4734"/>
                <a:gd name="T42" fmla="*/ 1740 w 6632"/>
                <a:gd name="T43" fmla="*/ 2545 h 4734"/>
                <a:gd name="T44" fmla="*/ 682 w 6632"/>
                <a:gd name="T45" fmla="*/ 1910 h 4734"/>
                <a:gd name="T46" fmla="*/ 5979 w 6632"/>
                <a:gd name="T47" fmla="*/ 577 h 4734"/>
                <a:gd name="T48" fmla="*/ 3952 w 6632"/>
                <a:gd name="T49" fmla="*/ 3872 h 4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2" h="4734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íṩḷîḋè">
              <a:extLst>
                <a:ext uri="{FF2B5EF4-FFF2-40B4-BE49-F238E27FC236}">
                  <a16:creationId xmlns:a16="http://schemas.microsoft.com/office/drawing/2014/main" id="{F92A4906-7FE9-41CE-A495-1BE4DDC2F996}"/>
                </a:ext>
              </a:extLst>
            </p:cNvPr>
            <p:cNvSpPr/>
            <p:nvPr/>
          </p:nvSpPr>
          <p:spPr bwMode="auto">
            <a:xfrm>
              <a:off x="4194916" y="3171684"/>
              <a:ext cx="369635" cy="263446"/>
            </a:xfrm>
            <a:custGeom>
              <a:avLst/>
              <a:gdLst>
                <a:gd name="T0" fmla="*/ 6516 w 6632"/>
                <a:gd name="T1" fmla="*/ 183 h 4734"/>
                <a:gd name="T2" fmla="*/ 6155 w 6632"/>
                <a:gd name="T3" fmla="*/ 0 h 4734"/>
                <a:gd name="T4" fmla="*/ 6045 w 6632"/>
                <a:gd name="T5" fmla="*/ 13 h 4734"/>
                <a:gd name="T6" fmla="*/ 361 w 6632"/>
                <a:gd name="T7" fmla="*/ 1444 h 4734"/>
                <a:gd name="T8" fmla="*/ 27 w 6632"/>
                <a:gd name="T9" fmla="*/ 1813 h 4734"/>
                <a:gd name="T10" fmla="*/ 240 w 6632"/>
                <a:gd name="T11" fmla="*/ 2264 h 4734"/>
                <a:gd name="T12" fmla="*/ 1442 w 6632"/>
                <a:gd name="T13" fmla="*/ 2985 h 4734"/>
                <a:gd name="T14" fmla="*/ 1442 w 6632"/>
                <a:gd name="T15" fmla="*/ 4567 h 4734"/>
                <a:gd name="T16" fmla="*/ 1530 w 6632"/>
                <a:gd name="T17" fmla="*/ 4708 h 4734"/>
                <a:gd name="T18" fmla="*/ 1695 w 6632"/>
                <a:gd name="T19" fmla="*/ 4691 h 4734"/>
                <a:gd name="T20" fmla="*/ 2822 w 6632"/>
                <a:gd name="T21" fmla="*/ 3813 h 4734"/>
                <a:gd name="T22" fmla="*/ 3748 w 6632"/>
                <a:gd name="T23" fmla="*/ 4369 h 4734"/>
                <a:gd name="T24" fmla="*/ 3979 w 6632"/>
                <a:gd name="T25" fmla="*/ 4433 h 4734"/>
                <a:gd name="T26" fmla="*/ 4361 w 6632"/>
                <a:gd name="T27" fmla="*/ 4219 h 4734"/>
                <a:gd name="T28" fmla="*/ 6537 w 6632"/>
                <a:gd name="T29" fmla="*/ 684 h 4734"/>
                <a:gd name="T30" fmla="*/ 6516 w 6632"/>
                <a:gd name="T31" fmla="*/ 183 h 4734"/>
                <a:gd name="T32" fmla="*/ 3952 w 6632"/>
                <a:gd name="T33" fmla="*/ 3872 h 4734"/>
                <a:gd name="T34" fmla="*/ 2543 w 6632"/>
                <a:gd name="T35" fmla="*/ 3027 h 4734"/>
                <a:gd name="T36" fmla="*/ 3972 w 6632"/>
                <a:gd name="T37" fmla="*/ 1795 h 4734"/>
                <a:gd name="T38" fmla="*/ 3983 w 6632"/>
                <a:gd name="T39" fmla="*/ 1726 h 4734"/>
                <a:gd name="T40" fmla="*/ 3917 w 6632"/>
                <a:gd name="T41" fmla="*/ 1703 h 4734"/>
                <a:gd name="T42" fmla="*/ 1740 w 6632"/>
                <a:gd name="T43" fmla="*/ 2545 h 4734"/>
                <a:gd name="T44" fmla="*/ 682 w 6632"/>
                <a:gd name="T45" fmla="*/ 1910 h 4734"/>
                <a:gd name="T46" fmla="*/ 5979 w 6632"/>
                <a:gd name="T47" fmla="*/ 577 h 4734"/>
                <a:gd name="T48" fmla="*/ 3952 w 6632"/>
                <a:gd name="T49" fmla="*/ 3872 h 4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2" h="4734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cxnSp>
        <p:nvCxnSpPr>
          <p:cNvPr id="51" name="直接连接符 14">
            <a:extLst>
              <a:ext uri="{FF2B5EF4-FFF2-40B4-BE49-F238E27FC236}">
                <a16:creationId xmlns:a16="http://schemas.microsoft.com/office/drawing/2014/main" id="{C25AE068-F0D1-419A-AA58-0CD4C7114825}"/>
              </a:ext>
            </a:extLst>
          </p:cNvPr>
          <p:cNvCxnSpPr/>
          <p:nvPr/>
        </p:nvCxnSpPr>
        <p:spPr>
          <a:xfrm>
            <a:off x="669925" y="3276600"/>
            <a:ext cx="3197225" cy="0"/>
          </a:xfrm>
          <a:prstGeom prst="line">
            <a:avLst/>
          </a:prstGeom>
          <a:ln w="3175">
            <a:solidFill>
              <a:srgbClr val="FF7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15">
            <a:extLst>
              <a:ext uri="{FF2B5EF4-FFF2-40B4-BE49-F238E27FC236}">
                <a16:creationId xmlns:a16="http://schemas.microsoft.com/office/drawing/2014/main" id="{7943109C-C73D-4192-BA72-47EB4278198A}"/>
              </a:ext>
            </a:extLst>
          </p:cNvPr>
          <p:cNvCxnSpPr/>
          <p:nvPr/>
        </p:nvCxnSpPr>
        <p:spPr>
          <a:xfrm>
            <a:off x="8321675" y="3276600"/>
            <a:ext cx="3197225" cy="0"/>
          </a:xfrm>
          <a:prstGeom prst="line">
            <a:avLst/>
          </a:prstGeom>
          <a:ln w="3175">
            <a:solidFill>
              <a:srgbClr val="FF7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n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61" y="259087"/>
            <a:ext cx="878286" cy="1338095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491" y="4807505"/>
            <a:ext cx="859293" cy="760775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1521" y="4874678"/>
            <a:ext cx="817829" cy="693602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9939" y="771992"/>
            <a:ext cx="900695" cy="9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0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5"/>
          <p:cNvSpPr>
            <a:spLocks/>
          </p:cNvSpPr>
          <p:nvPr/>
        </p:nvSpPr>
        <p:spPr bwMode="auto">
          <a:xfrm>
            <a:off x="8662508" y="1025390"/>
            <a:ext cx="650875" cy="314325"/>
          </a:xfrm>
          <a:custGeom>
            <a:avLst/>
            <a:gdLst>
              <a:gd name="T0" fmla="*/ 4 w 608"/>
              <a:gd name="T1" fmla="*/ 304 h 304"/>
              <a:gd name="T2" fmla="*/ 0 w 608"/>
              <a:gd name="T3" fmla="*/ 269 h 304"/>
              <a:gd name="T4" fmla="*/ 18 w 608"/>
              <a:gd name="T5" fmla="*/ 202 h 304"/>
              <a:gd name="T6" fmla="*/ 98 w 608"/>
              <a:gd name="T7" fmla="*/ 140 h 304"/>
              <a:gd name="T8" fmla="*/ 177 w 608"/>
              <a:gd name="T9" fmla="*/ 140 h 304"/>
              <a:gd name="T10" fmla="*/ 204 w 608"/>
              <a:gd name="T11" fmla="*/ 149 h 304"/>
              <a:gd name="T12" fmla="*/ 207 w 608"/>
              <a:gd name="T13" fmla="*/ 100 h 304"/>
              <a:gd name="T14" fmla="*/ 238 w 608"/>
              <a:gd name="T15" fmla="*/ 46 h 304"/>
              <a:gd name="T16" fmla="*/ 265 w 608"/>
              <a:gd name="T17" fmla="*/ 26 h 304"/>
              <a:gd name="T18" fmla="*/ 343 w 608"/>
              <a:gd name="T19" fmla="*/ 0 h 304"/>
              <a:gd name="T20" fmla="*/ 421 w 608"/>
              <a:gd name="T21" fmla="*/ 26 h 304"/>
              <a:gd name="T22" fmla="*/ 421 w 608"/>
              <a:gd name="T23" fmla="*/ 26 h 304"/>
              <a:gd name="T24" fmla="*/ 483 w 608"/>
              <a:gd name="T25" fmla="*/ 105 h 304"/>
              <a:gd name="T26" fmla="*/ 483 w 608"/>
              <a:gd name="T27" fmla="*/ 175 h 304"/>
              <a:gd name="T28" fmla="*/ 476 w 608"/>
              <a:gd name="T29" fmla="*/ 194 h 304"/>
              <a:gd name="T30" fmla="*/ 505 w 608"/>
              <a:gd name="T31" fmla="*/ 191 h 304"/>
              <a:gd name="T32" fmla="*/ 603 w 608"/>
              <a:gd name="T33" fmla="*/ 304 h 304"/>
              <a:gd name="T34" fmla="*/ 4 w 608"/>
              <a:gd name="T35" fmla="*/ 30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8" h="304">
                <a:moveTo>
                  <a:pt x="4" y="304"/>
                </a:moveTo>
                <a:cubicBezTo>
                  <a:pt x="1" y="293"/>
                  <a:pt x="0" y="281"/>
                  <a:pt x="0" y="269"/>
                </a:cubicBezTo>
                <a:cubicBezTo>
                  <a:pt x="0" y="245"/>
                  <a:pt x="6" y="222"/>
                  <a:pt x="18" y="202"/>
                </a:cubicBezTo>
                <a:cubicBezTo>
                  <a:pt x="35" y="173"/>
                  <a:pt x="65" y="147"/>
                  <a:pt x="98" y="140"/>
                </a:cubicBezTo>
                <a:cubicBezTo>
                  <a:pt x="135" y="132"/>
                  <a:pt x="140" y="134"/>
                  <a:pt x="177" y="140"/>
                </a:cubicBezTo>
                <a:cubicBezTo>
                  <a:pt x="186" y="141"/>
                  <a:pt x="195" y="144"/>
                  <a:pt x="204" y="149"/>
                </a:cubicBezTo>
                <a:cubicBezTo>
                  <a:pt x="202" y="133"/>
                  <a:pt x="203" y="116"/>
                  <a:pt x="207" y="100"/>
                </a:cubicBezTo>
                <a:cubicBezTo>
                  <a:pt x="213" y="80"/>
                  <a:pt x="223" y="62"/>
                  <a:pt x="238" y="46"/>
                </a:cubicBezTo>
                <a:cubicBezTo>
                  <a:pt x="247" y="38"/>
                  <a:pt x="255" y="32"/>
                  <a:pt x="265" y="26"/>
                </a:cubicBezTo>
                <a:cubicBezTo>
                  <a:pt x="287" y="10"/>
                  <a:pt x="315" y="0"/>
                  <a:pt x="343" y="0"/>
                </a:cubicBezTo>
                <a:cubicBezTo>
                  <a:pt x="371" y="0"/>
                  <a:pt x="399" y="10"/>
                  <a:pt x="421" y="26"/>
                </a:cubicBezTo>
                <a:cubicBezTo>
                  <a:pt x="421" y="26"/>
                  <a:pt x="421" y="26"/>
                  <a:pt x="421" y="26"/>
                </a:cubicBezTo>
                <a:cubicBezTo>
                  <a:pt x="453" y="41"/>
                  <a:pt x="472" y="75"/>
                  <a:pt x="483" y="105"/>
                </a:cubicBezTo>
                <a:cubicBezTo>
                  <a:pt x="490" y="127"/>
                  <a:pt x="488" y="154"/>
                  <a:pt x="483" y="175"/>
                </a:cubicBezTo>
                <a:cubicBezTo>
                  <a:pt x="481" y="182"/>
                  <a:pt x="479" y="188"/>
                  <a:pt x="476" y="194"/>
                </a:cubicBezTo>
                <a:cubicBezTo>
                  <a:pt x="485" y="192"/>
                  <a:pt x="494" y="191"/>
                  <a:pt x="505" y="191"/>
                </a:cubicBezTo>
                <a:cubicBezTo>
                  <a:pt x="575" y="191"/>
                  <a:pt x="608" y="250"/>
                  <a:pt x="603" y="304"/>
                </a:cubicBezTo>
                <a:lnTo>
                  <a:pt x="4" y="30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6"/>
          <p:cNvSpPr>
            <a:spLocks/>
          </p:cNvSpPr>
          <p:nvPr/>
        </p:nvSpPr>
        <p:spPr bwMode="auto">
          <a:xfrm>
            <a:off x="4156114" y="1573577"/>
            <a:ext cx="646113" cy="306388"/>
          </a:xfrm>
          <a:custGeom>
            <a:avLst/>
            <a:gdLst>
              <a:gd name="T0" fmla="*/ 6 w 603"/>
              <a:gd name="T1" fmla="*/ 296 h 296"/>
              <a:gd name="T2" fmla="*/ 572 w 603"/>
              <a:gd name="T3" fmla="*/ 296 h 296"/>
              <a:gd name="T4" fmla="*/ 455 w 603"/>
              <a:gd name="T5" fmla="*/ 109 h 296"/>
              <a:gd name="T6" fmla="*/ 429 w 603"/>
              <a:gd name="T7" fmla="*/ 111 h 296"/>
              <a:gd name="T8" fmla="*/ 317 w 603"/>
              <a:gd name="T9" fmla="*/ 0 h 296"/>
              <a:gd name="T10" fmla="*/ 207 w 603"/>
              <a:gd name="T11" fmla="*/ 146 h 296"/>
              <a:gd name="T12" fmla="*/ 159 w 603"/>
              <a:gd name="T13" fmla="*/ 138 h 296"/>
              <a:gd name="T14" fmla="*/ 5 w 603"/>
              <a:gd name="T15" fmla="*/ 292 h 296"/>
              <a:gd name="T16" fmla="*/ 6 w 603"/>
              <a:gd name="T17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3" h="296">
                <a:moveTo>
                  <a:pt x="6" y="296"/>
                </a:moveTo>
                <a:cubicBezTo>
                  <a:pt x="572" y="296"/>
                  <a:pt x="572" y="296"/>
                  <a:pt x="572" y="296"/>
                </a:cubicBezTo>
                <a:cubicBezTo>
                  <a:pt x="603" y="218"/>
                  <a:pt x="564" y="109"/>
                  <a:pt x="455" y="109"/>
                </a:cubicBezTo>
                <a:cubicBezTo>
                  <a:pt x="446" y="109"/>
                  <a:pt x="437" y="110"/>
                  <a:pt x="429" y="111"/>
                </a:cubicBezTo>
                <a:cubicBezTo>
                  <a:pt x="427" y="55"/>
                  <a:pt x="390" y="0"/>
                  <a:pt x="317" y="0"/>
                </a:cubicBezTo>
                <a:cubicBezTo>
                  <a:pt x="228" y="0"/>
                  <a:pt x="192" y="80"/>
                  <a:pt x="207" y="146"/>
                </a:cubicBezTo>
                <a:cubicBezTo>
                  <a:pt x="192" y="141"/>
                  <a:pt x="175" y="138"/>
                  <a:pt x="159" y="138"/>
                </a:cubicBezTo>
                <a:cubicBezTo>
                  <a:pt x="79" y="138"/>
                  <a:pt x="0" y="208"/>
                  <a:pt x="5" y="292"/>
                </a:cubicBezTo>
                <a:cubicBezTo>
                  <a:pt x="5" y="293"/>
                  <a:pt x="6" y="295"/>
                  <a:pt x="6" y="296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7"/>
          <p:cNvSpPr>
            <a:spLocks/>
          </p:cNvSpPr>
          <p:nvPr/>
        </p:nvSpPr>
        <p:spPr bwMode="auto">
          <a:xfrm>
            <a:off x="8502171" y="4069458"/>
            <a:ext cx="971550" cy="384175"/>
          </a:xfrm>
          <a:custGeom>
            <a:avLst/>
            <a:gdLst>
              <a:gd name="T0" fmla="*/ 907 w 907"/>
              <a:gd name="T1" fmla="*/ 371 h 371"/>
              <a:gd name="T2" fmla="*/ 780 w 907"/>
              <a:gd name="T3" fmla="*/ 241 h 371"/>
              <a:gd name="T4" fmla="*/ 636 w 907"/>
              <a:gd name="T5" fmla="*/ 263 h 371"/>
              <a:gd name="T6" fmla="*/ 634 w 907"/>
              <a:gd name="T7" fmla="*/ 258 h 371"/>
              <a:gd name="T8" fmla="*/ 501 w 907"/>
              <a:gd name="T9" fmla="*/ 171 h 371"/>
              <a:gd name="T10" fmla="*/ 502 w 907"/>
              <a:gd name="T11" fmla="*/ 169 h 371"/>
              <a:gd name="T12" fmla="*/ 333 w 907"/>
              <a:gd name="T13" fmla="*/ 0 h 371"/>
              <a:gd name="T14" fmla="*/ 164 w 907"/>
              <a:gd name="T15" fmla="*/ 169 h 371"/>
              <a:gd name="T16" fmla="*/ 176 w 907"/>
              <a:gd name="T17" fmla="*/ 230 h 371"/>
              <a:gd name="T18" fmla="*/ 152 w 907"/>
              <a:gd name="T19" fmla="*/ 228 h 371"/>
              <a:gd name="T20" fmla="*/ 0 w 907"/>
              <a:gd name="T21" fmla="*/ 371 h 371"/>
              <a:gd name="T22" fmla="*/ 907 w 907"/>
              <a:gd name="T23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7" h="371">
                <a:moveTo>
                  <a:pt x="907" y="371"/>
                </a:moveTo>
                <a:cubicBezTo>
                  <a:pt x="891" y="310"/>
                  <a:pt x="844" y="258"/>
                  <a:pt x="780" y="241"/>
                </a:cubicBezTo>
                <a:cubicBezTo>
                  <a:pt x="730" y="227"/>
                  <a:pt x="678" y="237"/>
                  <a:pt x="636" y="263"/>
                </a:cubicBezTo>
                <a:cubicBezTo>
                  <a:pt x="635" y="261"/>
                  <a:pt x="635" y="259"/>
                  <a:pt x="634" y="258"/>
                </a:cubicBezTo>
                <a:cubicBezTo>
                  <a:pt x="605" y="210"/>
                  <a:pt x="555" y="178"/>
                  <a:pt x="501" y="171"/>
                </a:cubicBezTo>
                <a:cubicBezTo>
                  <a:pt x="501" y="170"/>
                  <a:pt x="502" y="169"/>
                  <a:pt x="502" y="169"/>
                </a:cubicBezTo>
                <a:cubicBezTo>
                  <a:pt x="502" y="77"/>
                  <a:pt x="425" y="0"/>
                  <a:pt x="333" y="0"/>
                </a:cubicBezTo>
                <a:cubicBezTo>
                  <a:pt x="241" y="0"/>
                  <a:pt x="164" y="77"/>
                  <a:pt x="164" y="169"/>
                </a:cubicBezTo>
                <a:cubicBezTo>
                  <a:pt x="164" y="190"/>
                  <a:pt x="169" y="211"/>
                  <a:pt x="176" y="230"/>
                </a:cubicBezTo>
                <a:cubicBezTo>
                  <a:pt x="168" y="229"/>
                  <a:pt x="160" y="228"/>
                  <a:pt x="152" y="228"/>
                </a:cubicBezTo>
                <a:cubicBezTo>
                  <a:pt x="56" y="228"/>
                  <a:pt x="6" y="297"/>
                  <a:pt x="0" y="371"/>
                </a:cubicBezTo>
                <a:lnTo>
                  <a:pt x="907" y="37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8"/>
          <p:cNvSpPr>
            <a:spLocks/>
          </p:cNvSpPr>
          <p:nvPr/>
        </p:nvSpPr>
        <p:spPr bwMode="auto">
          <a:xfrm>
            <a:off x="2451589" y="92233"/>
            <a:ext cx="896938" cy="431800"/>
          </a:xfrm>
          <a:custGeom>
            <a:avLst/>
            <a:gdLst>
              <a:gd name="T0" fmla="*/ 7 w 837"/>
              <a:gd name="T1" fmla="*/ 417 h 417"/>
              <a:gd name="T2" fmla="*/ 0 w 837"/>
              <a:gd name="T3" fmla="*/ 370 h 417"/>
              <a:gd name="T4" fmla="*/ 25 w 837"/>
              <a:gd name="T5" fmla="*/ 276 h 417"/>
              <a:gd name="T6" fmla="*/ 136 w 837"/>
              <a:gd name="T7" fmla="*/ 192 h 417"/>
              <a:gd name="T8" fmla="*/ 244 w 837"/>
              <a:gd name="T9" fmla="*/ 191 h 417"/>
              <a:gd name="T10" fmla="*/ 281 w 837"/>
              <a:gd name="T11" fmla="*/ 204 h 417"/>
              <a:gd name="T12" fmla="*/ 286 w 837"/>
              <a:gd name="T13" fmla="*/ 137 h 417"/>
              <a:gd name="T14" fmla="*/ 329 w 837"/>
              <a:gd name="T15" fmla="*/ 63 h 417"/>
              <a:gd name="T16" fmla="*/ 365 w 837"/>
              <a:gd name="T17" fmla="*/ 36 h 417"/>
              <a:gd name="T18" fmla="*/ 473 w 837"/>
              <a:gd name="T19" fmla="*/ 0 h 417"/>
              <a:gd name="T20" fmla="*/ 580 w 837"/>
              <a:gd name="T21" fmla="*/ 36 h 417"/>
              <a:gd name="T22" fmla="*/ 580 w 837"/>
              <a:gd name="T23" fmla="*/ 36 h 417"/>
              <a:gd name="T24" fmla="*/ 665 w 837"/>
              <a:gd name="T25" fmla="*/ 144 h 417"/>
              <a:gd name="T26" fmla="*/ 665 w 837"/>
              <a:gd name="T27" fmla="*/ 240 h 417"/>
              <a:gd name="T28" fmla="*/ 655 w 837"/>
              <a:gd name="T29" fmla="*/ 267 h 417"/>
              <a:gd name="T30" fmla="*/ 695 w 837"/>
              <a:gd name="T31" fmla="*/ 261 h 417"/>
              <a:gd name="T32" fmla="*/ 829 w 837"/>
              <a:gd name="T33" fmla="*/ 417 h 417"/>
              <a:gd name="T34" fmla="*/ 7 w 837"/>
              <a:gd name="T3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37" h="417">
                <a:moveTo>
                  <a:pt x="7" y="417"/>
                </a:moveTo>
                <a:cubicBezTo>
                  <a:pt x="3" y="402"/>
                  <a:pt x="0" y="386"/>
                  <a:pt x="0" y="370"/>
                </a:cubicBezTo>
                <a:cubicBezTo>
                  <a:pt x="0" y="336"/>
                  <a:pt x="9" y="305"/>
                  <a:pt x="25" y="276"/>
                </a:cubicBezTo>
                <a:cubicBezTo>
                  <a:pt x="48" y="237"/>
                  <a:pt x="90" y="201"/>
                  <a:pt x="136" y="192"/>
                </a:cubicBezTo>
                <a:cubicBezTo>
                  <a:pt x="186" y="181"/>
                  <a:pt x="194" y="184"/>
                  <a:pt x="244" y="191"/>
                </a:cubicBezTo>
                <a:cubicBezTo>
                  <a:pt x="257" y="193"/>
                  <a:pt x="269" y="198"/>
                  <a:pt x="281" y="204"/>
                </a:cubicBezTo>
                <a:cubicBezTo>
                  <a:pt x="278" y="182"/>
                  <a:pt x="280" y="159"/>
                  <a:pt x="286" y="137"/>
                </a:cubicBezTo>
                <a:cubicBezTo>
                  <a:pt x="294" y="109"/>
                  <a:pt x="308" y="84"/>
                  <a:pt x="329" y="63"/>
                </a:cubicBezTo>
                <a:cubicBezTo>
                  <a:pt x="340" y="52"/>
                  <a:pt x="352" y="43"/>
                  <a:pt x="365" y="36"/>
                </a:cubicBezTo>
                <a:cubicBezTo>
                  <a:pt x="396" y="13"/>
                  <a:pt x="434" y="0"/>
                  <a:pt x="473" y="0"/>
                </a:cubicBezTo>
                <a:cubicBezTo>
                  <a:pt x="511" y="0"/>
                  <a:pt x="549" y="13"/>
                  <a:pt x="580" y="36"/>
                </a:cubicBezTo>
                <a:cubicBezTo>
                  <a:pt x="580" y="36"/>
                  <a:pt x="580" y="36"/>
                  <a:pt x="580" y="36"/>
                </a:cubicBezTo>
                <a:cubicBezTo>
                  <a:pt x="623" y="56"/>
                  <a:pt x="650" y="102"/>
                  <a:pt x="665" y="144"/>
                </a:cubicBezTo>
                <a:cubicBezTo>
                  <a:pt x="675" y="173"/>
                  <a:pt x="672" y="211"/>
                  <a:pt x="665" y="240"/>
                </a:cubicBezTo>
                <a:cubicBezTo>
                  <a:pt x="662" y="249"/>
                  <a:pt x="659" y="258"/>
                  <a:pt x="655" y="267"/>
                </a:cubicBezTo>
                <a:cubicBezTo>
                  <a:pt x="667" y="263"/>
                  <a:pt x="680" y="261"/>
                  <a:pt x="695" y="261"/>
                </a:cubicBezTo>
                <a:cubicBezTo>
                  <a:pt x="792" y="261"/>
                  <a:pt x="837" y="343"/>
                  <a:pt x="829" y="417"/>
                </a:cubicBezTo>
                <a:lnTo>
                  <a:pt x="7" y="41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510457" y="3072784"/>
            <a:ext cx="965200" cy="385763"/>
          </a:xfrm>
          <a:custGeom>
            <a:avLst/>
            <a:gdLst>
              <a:gd name="T0" fmla="*/ 900 w 900"/>
              <a:gd name="T1" fmla="*/ 373 h 373"/>
              <a:gd name="T2" fmla="*/ 748 w 900"/>
              <a:gd name="T3" fmla="*/ 239 h 373"/>
              <a:gd name="T4" fmla="*/ 739 w 900"/>
              <a:gd name="T5" fmla="*/ 239 h 373"/>
              <a:gd name="T6" fmla="*/ 585 w 900"/>
              <a:gd name="T7" fmla="*/ 133 h 373"/>
              <a:gd name="T8" fmla="*/ 553 w 900"/>
              <a:gd name="T9" fmla="*/ 137 h 373"/>
              <a:gd name="T10" fmla="*/ 552 w 900"/>
              <a:gd name="T11" fmla="*/ 135 h 373"/>
              <a:gd name="T12" fmla="*/ 504 w 900"/>
              <a:gd name="T13" fmla="*/ 53 h 373"/>
              <a:gd name="T14" fmla="*/ 425 w 900"/>
              <a:gd name="T15" fmla="*/ 7 h 373"/>
              <a:gd name="T16" fmla="*/ 377 w 900"/>
              <a:gd name="T17" fmla="*/ 0 h 373"/>
              <a:gd name="T18" fmla="*/ 286 w 900"/>
              <a:gd name="T19" fmla="*/ 25 h 373"/>
              <a:gd name="T20" fmla="*/ 249 w 900"/>
              <a:gd name="T21" fmla="*/ 54 h 373"/>
              <a:gd name="T22" fmla="*/ 220 w 900"/>
              <a:gd name="T23" fmla="*/ 91 h 373"/>
              <a:gd name="T24" fmla="*/ 215 w 900"/>
              <a:gd name="T25" fmla="*/ 98 h 373"/>
              <a:gd name="T26" fmla="*/ 214 w 900"/>
              <a:gd name="T27" fmla="*/ 100 h 373"/>
              <a:gd name="T28" fmla="*/ 215 w 900"/>
              <a:gd name="T29" fmla="*/ 99 h 373"/>
              <a:gd name="T30" fmla="*/ 196 w 900"/>
              <a:gd name="T31" fmla="*/ 139 h 373"/>
              <a:gd name="T32" fmla="*/ 181 w 900"/>
              <a:gd name="T33" fmla="*/ 237 h 373"/>
              <a:gd name="T34" fmla="*/ 127 w 900"/>
              <a:gd name="T35" fmla="*/ 225 h 373"/>
              <a:gd name="T36" fmla="*/ 15 w 900"/>
              <a:gd name="T37" fmla="*/ 373 h 373"/>
              <a:gd name="T38" fmla="*/ 900 w 900"/>
              <a:gd name="T39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0" h="373">
                <a:moveTo>
                  <a:pt x="900" y="373"/>
                </a:moveTo>
                <a:cubicBezTo>
                  <a:pt x="890" y="298"/>
                  <a:pt x="825" y="239"/>
                  <a:pt x="748" y="239"/>
                </a:cubicBezTo>
                <a:cubicBezTo>
                  <a:pt x="745" y="239"/>
                  <a:pt x="742" y="239"/>
                  <a:pt x="739" y="239"/>
                </a:cubicBezTo>
                <a:cubicBezTo>
                  <a:pt x="715" y="178"/>
                  <a:pt x="654" y="133"/>
                  <a:pt x="585" y="133"/>
                </a:cubicBezTo>
                <a:cubicBezTo>
                  <a:pt x="574" y="133"/>
                  <a:pt x="563" y="134"/>
                  <a:pt x="553" y="137"/>
                </a:cubicBezTo>
                <a:cubicBezTo>
                  <a:pt x="553" y="136"/>
                  <a:pt x="552" y="136"/>
                  <a:pt x="552" y="135"/>
                </a:cubicBezTo>
                <a:cubicBezTo>
                  <a:pt x="539" y="97"/>
                  <a:pt x="531" y="84"/>
                  <a:pt x="504" y="53"/>
                </a:cubicBezTo>
                <a:cubicBezTo>
                  <a:pt x="482" y="31"/>
                  <a:pt x="456" y="15"/>
                  <a:pt x="425" y="7"/>
                </a:cubicBezTo>
                <a:cubicBezTo>
                  <a:pt x="409" y="5"/>
                  <a:pt x="393" y="2"/>
                  <a:pt x="377" y="0"/>
                </a:cubicBezTo>
                <a:cubicBezTo>
                  <a:pt x="345" y="0"/>
                  <a:pt x="314" y="9"/>
                  <a:pt x="286" y="25"/>
                </a:cubicBezTo>
                <a:cubicBezTo>
                  <a:pt x="273" y="34"/>
                  <a:pt x="261" y="44"/>
                  <a:pt x="249" y="54"/>
                </a:cubicBezTo>
                <a:cubicBezTo>
                  <a:pt x="236" y="66"/>
                  <a:pt x="229" y="78"/>
                  <a:pt x="220" y="91"/>
                </a:cubicBezTo>
                <a:cubicBezTo>
                  <a:pt x="218" y="94"/>
                  <a:pt x="217" y="96"/>
                  <a:pt x="215" y="98"/>
                </a:cubicBezTo>
                <a:cubicBezTo>
                  <a:pt x="215" y="99"/>
                  <a:pt x="214" y="99"/>
                  <a:pt x="214" y="100"/>
                </a:cubicBezTo>
                <a:cubicBezTo>
                  <a:pt x="214" y="100"/>
                  <a:pt x="214" y="99"/>
                  <a:pt x="215" y="99"/>
                </a:cubicBezTo>
                <a:cubicBezTo>
                  <a:pt x="208" y="109"/>
                  <a:pt x="203" y="119"/>
                  <a:pt x="196" y="139"/>
                </a:cubicBezTo>
                <a:cubicBezTo>
                  <a:pt x="182" y="169"/>
                  <a:pt x="177" y="204"/>
                  <a:pt x="181" y="237"/>
                </a:cubicBezTo>
                <a:cubicBezTo>
                  <a:pt x="166" y="229"/>
                  <a:pt x="148" y="225"/>
                  <a:pt x="127" y="225"/>
                </a:cubicBezTo>
                <a:cubicBezTo>
                  <a:pt x="37" y="225"/>
                  <a:pt x="0" y="306"/>
                  <a:pt x="15" y="373"/>
                </a:cubicBezTo>
                <a:lnTo>
                  <a:pt x="900" y="37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29"/>
          <p:cNvSpPr>
            <a:spLocks/>
          </p:cNvSpPr>
          <p:nvPr/>
        </p:nvSpPr>
        <p:spPr bwMode="auto">
          <a:xfrm rot="17545094">
            <a:off x="4137247" y="3372875"/>
            <a:ext cx="1650587" cy="1585531"/>
          </a:xfrm>
          <a:custGeom>
            <a:avLst/>
            <a:gdLst>
              <a:gd name="T0" fmla="*/ 0 w 352"/>
              <a:gd name="T1" fmla="*/ 127 h 338"/>
              <a:gd name="T2" fmla="*/ 68 w 352"/>
              <a:gd name="T3" fmla="*/ 89 h 338"/>
              <a:gd name="T4" fmla="*/ 171 w 352"/>
              <a:gd name="T5" fmla="*/ 12 h 338"/>
              <a:gd name="T6" fmla="*/ 308 w 352"/>
              <a:gd name="T7" fmla="*/ 57 h 338"/>
              <a:gd name="T8" fmla="*/ 334 w 352"/>
              <a:gd name="T9" fmla="*/ 207 h 338"/>
              <a:gd name="T10" fmla="*/ 90 w 352"/>
              <a:gd name="T11" fmla="*/ 258 h 338"/>
              <a:gd name="T12" fmla="*/ 40 w 352"/>
              <a:gd name="T13" fmla="*/ 168 h 338"/>
              <a:gd name="T14" fmla="*/ 27 w 352"/>
              <a:gd name="T15" fmla="*/ 150 h 338"/>
              <a:gd name="T16" fmla="*/ 0 w 352"/>
              <a:gd name="T17" fmla="*/ 127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338">
                <a:moveTo>
                  <a:pt x="0" y="127"/>
                </a:moveTo>
                <a:cubicBezTo>
                  <a:pt x="39" y="136"/>
                  <a:pt x="51" y="111"/>
                  <a:pt x="68" y="89"/>
                </a:cubicBezTo>
                <a:cubicBezTo>
                  <a:pt x="94" y="53"/>
                  <a:pt x="126" y="23"/>
                  <a:pt x="171" y="12"/>
                </a:cubicBezTo>
                <a:cubicBezTo>
                  <a:pt x="225" y="0"/>
                  <a:pt x="272" y="17"/>
                  <a:pt x="308" y="57"/>
                </a:cubicBezTo>
                <a:cubicBezTo>
                  <a:pt x="348" y="101"/>
                  <a:pt x="352" y="153"/>
                  <a:pt x="334" y="207"/>
                </a:cubicBezTo>
                <a:cubicBezTo>
                  <a:pt x="298" y="311"/>
                  <a:pt x="167" y="338"/>
                  <a:pt x="90" y="258"/>
                </a:cubicBezTo>
                <a:cubicBezTo>
                  <a:pt x="66" y="232"/>
                  <a:pt x="48" y="203"/>
                  <a:pt x="40" y="168"/>
                </a:cubicBezTo>
                <a:cubicBezTo>
                  <a:pt x="38" y="160"/>
                  <a:pt x="34" y="155"/>
                  <a:pt x="27" y="150"/>
                </a:cubicBezTo>
                <a:cubicBezTo>
                  <a:pt x="19" y="145"/>
                  <a:pt x="10" y="142"/>
                  <a:pt x="0" y="127"/>
                </a:cubicBezTo>
                <a:close/>
              </a:path>
            </a:pathLst>
          </a:custGeom>
          <a:solidFill>
            <a:srgbClr val="F197BE"/>
          </a:solidFill>
          <a:ln w="158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29"/>
          <p:cNvSpPr>
            <a:spLocks/>
          </p:cNvSpPr>
          <p:nvPr/>
        </p:nvSpPr>
        <p:spPr bwMode="auto">
          <a:xfrm rot="17545094">
            <a:off x="6730308" y="1687692"/>
            <a:ext cx="1650587" cy="1585531"/>
          </a:xfrm>
          <a:custGeom>
            <a:avLst/>
            <a:gdLst>
              <a:gd name="T0" fmla="*/ 0 w 352"/>
              <a:gd name="T1" fmla="*/ 127 h 338"/>
              <a:gd name="T2" fmla="*/ 68 w 352"/>
              <a:gd name="T3" fmla="*/ 89 h 338"/>
              <a:gd name="T4" fmla="*/ 171 w 352"/>
              <a:gd name="T5" fmla="*/ 12 h 338"/>
              <a:gd name="T6" fmla="*/ 308 w 352"/>
              <a:gd name="T7" fmla="*/ 57 h 338"/>
              <a:gd name="T8" fmla="*/ 334 w 352"/>
              <a:gd name="T9" fmla="*/ 207 h 338"/>
              <a:gd name="T10" fmla="*/ 90 w 352"/>
              <a:gd name="T11" fmla="*/ 258 h 338"/>
              <a:gd name="T12" fmla="*/ 40 w 352"/>
              <a:gd name="T13" fmla="*/ 168 h 338"/>
              <a:gd name="T14" fmla="*/ 27 w 352"/>
              <a:gd name="T15" fmla="*/ 150 h 338"/>
              <a:gd name="T16" fmla="*/ 0 w 352"/>
              <a:gd name="T17" fmla="*/ 127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338">
                <a:moveTo>
                  <a:pt x="0" y="127"/>
                </a:moveTo>
                <a:cubicBezTo>
                  <a:pt x="39" y="136"/>
                  <a:pt x="51" y="111"/>
                  <a:pt x="68" y="89"/>
                </a:cubicBezTo>
                <a:cubicBezTo>
                  <a:pt x="94" y="53"/>
                  <a:pt x="126" y="23"/>
                  <a:pt x="171" y="12"/>
                </a:cubicBezTo>
                <a:cubicBezTo>
                  <a:pt x="225" y="0"/>
                  <a:pt x="272" y="17"/>
                  <a:pt x="308" y="57"/>
                </a:cubicBezTo>
                <a:cubicBezTo>
                  <a:pt x="348" y="101"/>
                  <a:pt x="352" y="153"/>
                  <a:pt x="334" y="207"/>
                </a:cubicBezTo>
                <a:cubicBezTo>
                  <a:pt x="298" y="311"/>
                  <a:pt x="167" y="338"/>
                  <a:pt x="90" y="258"/>
                </a:cubicBezTo>
                <a:cubicBezTo>
                  <a:pt x="66" y="232"/>
                  <a:pt x="48" y="203"/>
                  <a:pt x="40" y="168"/>
                </a:cubicBezTo>
                <a:cubicBezTo>
                  <a:pt x="38" y="160"/>
                  <a:pt x="34" y="155"/>
                  <a:pt x="27" y="150"/>
                </a:cubicBezTo>
                <a:cubicBezTo>
                  <a:pt x="19" y="145"/>
                  <a:pt x="10" y="142"/>
                  <a:pt x="0" y="127"/>
                </a:cubicBezTo>
                <a:close/>
              </a:path>
            </a:pathLst>
          </a:custGeom>
          <a:solidFill>
            <a:srgbClr val="168B86"/>
          </a:solidFill>
          <a:ln w="158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29"/>
          <p:cNvSpPr>
            <a:spLocks/>
          </p:cNvSpPr>
          <p:nvPr/>
        </p:nvSpPr>
        <p:spPr bwMode="auto">
          <a:xfrm rot="17545094">
            <a:off x="1512438" y="735185"/>
            <a:ext cx="1650587" cy="1585531"/>
          </a:xfrm>
          <a:custGeom>
            <a:avLst/>
            <a:gdLst>
              <a:gd name="T0" fmla="*/ 0 w 352"/>
              <a:gd name="T1" fmla="*/ 127 h 338"/>
              <a:gd name="T2" fmla="*/ 68 w 352"/>
              <a:gd name="T3" fmla="*/ 89 h 338"/>
              <a:gd name="T4" fmla="*/ 171 w 352"/>
              <a:gd name="T5" fmla="*/ 12 h 338"/>
              <a:gd name="T6" fmla="*/ 308 w 352"/>
              <a:gd name="T7" fmla="*/ 57 h 338"/>
              <a:gd name="T8" fmla="*/ 334 w 352"/>
              <a:gd name="T9" fmla="*/ 207 h 338"/>
              <a:gd name="T10" fmla="*/ 90 w 352"/>
              <a:gd name="T11" fmla="*/ 258 h 338"/>
              <a:gd name="T12" fmla="*/ 40 w 352"/>
              <a:gd name="T13" fmla="*/ 168 h 338"/>
              <a:gd name="T14" fmla="*/ 27 w 352"/>
              <a:gd name="T15" fmla="*/ 150 h 338"/>
              <a:gd name="T16" fmla="*/ 0 w 352"/>
              <a:gd name="T17" fmla="*/ 127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338">
                <a:moveTo>
                  <a:pt x="0" y="127"/>
                </a:moveTo>
                <a:cubicBezTo>
                  <a:pt x="39" y="136"/>
                  <a:pt x="51" y="111"/>
                  <a:pt x="68" y="89"/>
                </a:cubicBezTo>
                <a:cubicBezTo>
                  <a:pt x="94" y="53"/>
                  <a:pt x="126" y="23"/>
                  <a:pt x="171" y="12"/>
                </a:cubicBezTo>
                <a:cubicBezTo>
                  <a:pt x="225" y="0"/>
                  <a:pt x="272" y="17"/>
                  <a:pt x="308" y="57"/>
                </a:cubicBezTo>
                <a:cubicBezTo>
                  <a:pt x="348" y="101"/>
                  <a:pt x="352" y="153"/>
                  <a:pt x="334" y="207"/>
                </a:cubicBezTo>
                <a:cubicBezTo>
                  <a:pt x="298" y="311"/>
                  <a:pt x="167" y="338"/>
                  <a:pt x="90" y="258"/>
                </a:cubicBezTo>
                <a:cubicBezTo>
                  <a:pt x="66" y="232"/>
                  <a:pt x="48" y="203"/>
                  <a:pt x="40" y="168"/>
                </a:cubicBezTo>
                <a:cubicBezTo>
                  <a:pt x="38" y="160"/>
                  <a:pt x="34" y="155"/>
                  <a:pt x="27" y="150"/>
                </a:cubicBezTo>
                <a:cubicBezTo>
                  <a:pt x="19" y="145"/>
                  <a:pt x="10" y="142"/>
                  <a:pt x="0" y="127"/>
                </a:cubicBezTo>
                <a:close/>
              </a:path>
            </a:pathLst>
          </a:custGeom>
          <a:solidFill>
            <a:srgbClr val="FED830"/>
          </a:solidFill>
          <a:ln w="158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29"/>
          <p:cNvSpPr>
            <a:spLocks/>
          </p:cNvSpPr>
          <p:nvPr/>
        </p:nvSpPr>
        <p:spPr bwMode="auto">
          <a:xfrm rot="17545094">
            <a:off x="9434643" y="2706190"/>
            <a:ext cx="1650587" cy="1585531"/>
          </a:xfrm>
          <a:custGeom>
            <a:avLst/>
            <a:gdLst>
              <a:gd name="T0" fmla="*/ 0 w 352"/>
              <a:gd name="T1" fmla="*/ 127 h 338"/>
              <a:gd name="T2" fmla="*/ 68 w 352"/>
              <a:gd name="T3" fmla="*/ 89 h 338"/>
              <a:gd name="T4" fmla="*/ 171 w 352"/>
              <a:gd name="T5" fmla="*/ 12 h 338"/>
              <a:gd name="T6" fmla="*/ 308 w 352"/>
              <a:gd name="T7" fmla="*/ 57 h 338"/>
              <a:gd name="T8" fmla="*/ 334 w 352"/>
              <a:gd name="T9" fmla="*/ 207 h 338"/>
              <a:gd name="T10" fmla="*/ 90 w 352"/>
              <a:gd name="T11" fmla="*/ 258 h 338"/>
              <a:gd name="T12" fmla="*/ 40 w 352"/>
              <a:gd name="T13" fmla="*/ 168 h 338"/>
              <a:gd name="T14" fmla="*/ 27 w 352"/>
              <a:gd name="T15" fmla="*/ 150 h 338"/>
              <a:gd name="T16" fmla="*/ 0 w 352"/>
              <a:gd name="T17" fmla="*/ 127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338">
                <a:moveTo>
                  <a:pt x="0" y="127"/>
                </a:moveTo>
                <a:cubicBezTo>
                  <a:pt x="39" y="136"/>
                  <a:pt x="51" y="111"/>
                  <a:pt x="68" y="89"/>
                </a:cubicBezTo>
                <a:cubicBezTo>
                  <a:pt x="94" y="53"/>
                  <a:pt x="126" y="23"/>
                  <a:pt x="171" y="12"/>
                </a:cubicBezTo>
                <a:cubicBezTo>
                  <a:pt x="225" y="0"/>
                  <a:pt x="272" y="17"/>
                  <a:pt x="308" y="57"/>
                </a:cubicBezTo>
                <a:cubicBezTo>
                  <a:pt x="348" y="101"/>
                  <a:pt x="352" y="153"/>
                  <a:pt x="334" y="207"/>
                </a:cubicBezTo>
                <a:cubicBezTo>
                  <a:pt x="298" y="311"/>
                  <a:pt x="167" y="338"/>
                  <a:pt x="90" y="258"/>
                </a:cubicBezTo>
                <a:cubicBezTo>
                  <a:pt x="66" y="232"/>
                  <a:pt x="48" y="203"/>
                  <a:pt x="40" y="168"/>
                </a:cubicBezTo>
                <a:cubicBezTo>
                  <a:pt x="38" y="160"/>
                  <a:pt x="34" y="155"/>
                  <a:pt x="27" y="150"/>
                </a:cubicBezTo>
                <a:cubicBezTo>
                  <a:pt x="19" y="145"/>
                  <a:pt x="10" y="142"/>
                  <a:pt x="0" y="127"/>
                </a:cubicBezTo>
                <a:close/>
              </a:path>
            </a:pathLst>
          </a:custGeom>
          <a:solidFill>
            <a:srgbClr val="AE7FAD"/>
          </a:solidFill>
          <a:ln w="158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2" name="íślïḑé">
            <a:extLst>
              <a:ext uri="{FF2B5EF4-FFF2-40B4-BE49-F238E27FC236}">
                <a16:creationId xmlns:a16="http://schemas.microsoft.com/office/drawing/2014/main" id="{323E7CD2-839B-47E4-A662-5BD9A6E37722}"/>
              </a:ext>
            </a:extLst>
          </p:cNvPr>
          <p:cNvGrpSpPr/>
          <p:nvPr/>
        </p:nvGrpSpPr>
        <p:grpSpPr>
          <a:xfrm>
            <a:off x="1006475" y="637515"/>
            <a:ext cx="2510849" cy="2606982"/>
            <a:chOff x="-627519" y="1362517"/>
            <a:chExt cx="2584072" cy="2606982"/>
          </a:xfrm>
        </p:grpSpPr>
        <p:sp>
          <p:nvSpPr>
            <p:cNvPr id="23" name="íşḷïďé">
              <a:extLst>
                <a:ext uri="{FF2B5EF4-FFF2-40B4-BE49-F238E27FC236}">
                  <a16:creationId xmlns:a16="http://schemas.microsoft.com/office/drawing/2014/main" id="{677759F8-C33E-491C-8708-5A0715EBF2F1}"/>
                </a:ext>
              </a:extLst>
            </p:cNvPr>
            <p:cNvSpPr txBox="1"/>
            <p:nvPr/>
          </p:nvSpPr>
          <p:spPr>
            <a:xfrm>
              <a:off x="-65725" y="1362517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9DB900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24" name="îśḻîḋê">
              <a:extLst>
                <a:ext uri="{FF2B5EF4-FFF2-40B4-BE49-F238E27FC236}">
                  <a16:creationId xmlns:a16="http://schemas.microsoft.com/office/drawing/2014/main" id="{54932867-A269-4CBD-A64B-A5C4E8016789}"/>
                </a:ext>
              </a:extLst>
            </p:cNvPr>
            <p:cNvGrpSpPr/>
            <p:nvPr/>
          </p:nvGrpSpPr>
          <p:grpSpPr>
            <a:xfrm>
              <a:off x="-627519" y="3158703"/>
              <a:ext cx="2584072" cy="810796"/>
              <a:chOff x="6843347" y="1570510"/>
              <a:chExt cx="2584072" cy="810796"/>
            </a:xfrm>
          </p:grpSpPr>
          <p:sp>
            <p:nvSpPr>
              <p:cNvPr id="25" name="îṩḷiďe">
                <a:extLst>
                  <a:ext uri="{FF2B5EF4-FFF2-40B4-BE49-F238E27FC236}">
                    <a16:creationId xmlns:a16="http://schemas.microsoft.com/office/drawing/2014/main" id="{7FF32E12-E06A-46CB-80C9-F1AF3A1BD4E4}"/>
                  </a:ext>
                </a:extLst>
              </p:cNvPr>
              <p:cNvSpPr/>
              <p:nvPr/>
            </p:nvSpPr>
            <p:spPr bwMode="auto">
              <a:xfrm>
                <a:off x="7015003" y="1893360"/>
                <a:ext cx="2412416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100" dirty="0"/>
                  <a:t>Copy paste fonts. Choose the only option to retain text.</a:t>
                </a:r>
                <a:endParaRPr lang="zh-CN" altLang="en-US" sz="1100" dirty="0"/>
              </a:p>
            </p:txBody>
          </p:sp>
          <p:sp>
            <p:nvSpPr>
              <p:cNvPr id="26" name="íS1ïḑè">
                <a:extLst>
                  <a:ext uri="{FF2B5EF4-FFF2-40B4-BE49-F238E27FC236}">
                    <a16:creationId xmlns:a16="http://schemas.microsoft.com/office/drawing/2014/main" id="{C9F3E9FD-2791-458C-97E5-6AD6597A8920}"/>
                  </a:ext>
                </a:extLst>
              </p:cNvPr>
              <p:cNvSpPr txBox="1"/>
              <p:nvPr/>
            </p:nvSpPr>
            <p:spPr bwMode="auto">
              <a:xfrm>
                <a:off x="6843347" y="1570510"/>
                <a:ext cx="244019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</p:grpSp>
      <p:grpSp>
        <p:nvGrpSpPr>
          <p:cNvPr id="27" name="ïṣḷiḋê">
            <a:extLst>
              <a:ext uri="{FF2B5EF4-FFF2-40B4-BE49-F238E27FC236}">
                <a16:creationId xmlns:a16="http://schemas.microsoft.com/office/drawing/2014/main" id="{6807B21F-C8CA-4440-B1EA-1DC6404B9509}"/>
              </a:ext>
            </a:extLst>
          </p:cNvPr>
          <p:cNvGrpSpPr/>
          <p:nvPr/>
        </p:nvGrpSpPr>
        <p:grpSpPr>
          <a:xfrm>
            <a:off x="6502877" y="1609553"/>
            <a:ext cx="2104434" cy="2447665"/>
            <a:chOff x="5047159" y="1916832"/>
            <a:chExt cx="2165805" cy="2447665"/>
          </a:xfrm>
        </p:grpSpPr>
        <p:sp>
          <p:nvSpPr>
            <p:cNvPr id="28" name="îṩḻíḍè">
              <a:extLst>
                <a:ext uri="{FF2B5EF4-FFF2-40B4-BE49-F238E27FC236}">
                  <a16:creationId xmlns:a16="http://schemas.microsoft.com/office/drawing/2014/main" id="{78BDF533-4A1C-434A-96BA-36EA5E358E9C}"/>
                </a:ext>
              </a:extLst>
            </p:cNvPr>
            <p:cNvSpPr txBox="1"/>
            <p:nvPr/>
          </p:nvSpPr>
          <p:spPr>
            <a:xfrm>
              <a:off x="5330025" y="1916832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9DB900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29" name="ísľîdê">
              <a:extLst>
                <a:ext uri="{FF2B5EF4-FFF2-40B4-BE49-F238E27FC236}">
                  <a16:creationId xmlns:a16="http://schemas.microsoft.com/office/drawing/2014/main" id="{FBEA7019-15C8-4687-860E-0DB92FE53302}"/>
                </a:ext>
              </a:extLst>
            </p:cNvPr>
            <p:cNvGrpSpPr/>
            <p:nvPr/>
          </p:nvGrpSpPr>
          <p:grpSpPr>
            <a:xfrm>
              <a:off x="5047159" y="3537085"/>
              <a:ext cx="2165805" cy="827412"/>
              <a:chOff x="8363586" y="1948892"/>
              <a:chExt cx="2165805" cy="827412"/>
            </a:xfrm>
          </p:grpSpPr>
          <p:sp>
            <p:nvSpPr>
              <p:cNvPr id="30" name="íśľîḍê">
                <a:extLst>
                  <a:ext uri="{FF2B5EF4-FFF2-40B4-BE49-F238E27FC236}">
                    <a16:creationId xmlns:a16="http://schemas.microsoft.com/office/drawing/2014/main" id="{EF9FC317-DD20-4262-8340-3392CB095B60}"/>
                  </a:ext>
                </a:extLst>
              </p:cNvPr>
              <p:cNvSpPr/>
              <p:nvPr/>
            </p:nvSpPr>
            <p:spPr bwMode="auto">
              <a:xfrm>
                <a:off x="8387355" y="2288358"/>
                <a:ext cx="2137796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100" dirty="0"/>
                  <a:t>Copy paste fonts. Choose the only option to retain text.</a:t>
                </a:r>
                <a:endParaRPr lang="zh-CN" altLang="en-US" sz="1100" dirty="0"/>
              </a:p>
            </p:txBody>
          </p:sp>
          <p:sp>
            <p:nvSpPr>
              <p:cNvPr id="31" name="íšḷiḋè">
                <a:extLst>
                  <a:ext uri="{FF2B5EF4-FFF2-40B4-BE49-F238E27FC236}">
                    <a16:creationId xmlns:a16="http://schemas.microsoft.com/office/drawing/2014/main" id="{A910D84A-8B8D-44C4-BCFD-0236C21A478B}"/>
                  </a:ext>
                </a:extLst>
              </p:cNvPr>
              <p:cNvSpPr txBox="1"/>
              <p:nvPr/>
            </p:nvSpPr>
            <p:spPr bwMode="auto">
              <a:xfrm>
                <a:off x="8363586" y="1948892"/>
                <a:ext cx="216580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</p:grpSp>
      <p:grpSp>
        <p:nvGrpSpPr>
          <p:cNvPr id="32" name="iṡḻîḍè">
            <a:extLst>
              <a:ext uri="{FF2B5EF4-FFF2-40B4-BE49-F238E27FC236}">
                <a16:creationId xmlns:a16="http://schemas.microsoft.com/office/drawing/2014/main" id="{3F810499-AFAF-4761-A154-429547057560}"/>
              </a:ext>
            </a:extLst>
          </p:cNvPr>
          <p:cNvGrpSpPr/>
          <p:nvPr/>
        </p:nvGrpSpPr>
        <p:grpSpPr>
          <a:xfrm>
            <a:off x="3901588" y="2607987"/>
            <a:ext cx="2097004" cy="2241855"/>
            <a:chOff x="3105986" y="2879406"/>
            <a:chExt cx="2158158" cy="2241855"/>
          </a:xfrm>
        </p:grpSpPr>
        <p:sp>
          <p:nvSpPr>
            <p:cNvPr id="33" name="íşľîḍé">
              <a:extLst>
                <a:ext uri="{FF2B5EF4-FFF2-40B4-BE49-F238E27FC236}">
                  <a16:creationId xmlns:a16="http://schemas.microsoft.com/office/drawing/2014/main" id="{3B5A64EB-CF11-408D-9DE2-26C59C9EE24D}"/>
                </a:ext>
              </a:extLst>
            </p:cNvPr>
            <p:cNvSpPr txBox="1"/>
            <p:nvPr/>
          </p:nvSpPr>
          <p:spPr>
            <a:xfrm>
              <a:off x="3381091" y="3537085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A4E7E2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34" name="íśľíḑe">
              <a:extLst>
                <a:ext uri="{FF2B5EF4-FFF2-40B4-BE49-F238E27FC236}">
                  <a16:creationId xmlns:a16="http://schemas.microsoft.com/office/drawing/2014/main" id="{27C6CF49-1F31-4861-B478-27207F328236}"/>
                </a:ext>
              </a:extLst>
            </p:cNvPr>
            <p:cNvGrpSpPr/>
            <p:nvPr/>
          </p:nvGrpSpPr>
          <p:grpSpPr>
            <a:xfrm>
              <a:off x="3105986" y="2879406"/>
              <a:ext cx="2158158" cy="827412"/>
              <a:chOff x="3137774" y="2295214"/>
              <a:chExt cx="2158158" cy="827412"/>
            </a:xfrm>
          </p:grpSpPr>
          <p:sp>
            <p:nvSpPr>
              <p:cNvPr id="35" name="işḻïḑe">
                <a:extLst>
                  <a:ext uri="{FF2B5EF4-FFF2-40B4-BE49-F238E27FC236}">
                    <a16:creationId xmlns:a16="http://schemas.microsoft.com/office/drawing/2014/main" id="{1A74E694-4EB4-4AE1-80CC-14CC54F3A7A6}"/>
                  </a:ext>
                </a:extLst>
              </p:cNvPr>
              <p:cNvSpPr/>
              <p:nvPr/>
            </p:nvSpPr>
            <p:spPr bwMode="auto">
              <a:xfrm>
                <a:off x="3161315" y="2634680"/>
                <a:ext cx="2134614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100" dirty="0"/>
                  <a:t>Copy paste fonts. Choose the only option to retain text.</a:t>
                </a:r>
                <a:endParaRPr lang="zh-CN" altLang="en-US" sz="1100" dirty="0"/>
              </a:p>
            </p:txBody>
          </p:sp>
          <p:sp>
            <p:nvSpPr>
              <p:cNvPr id="36" name="iśḷïdè">
                <a:extLst>
                  <a:ext uri="{FF2B5EF4-FFF2-40B4-BE49-F238E27FC236}">
                    <a16:creationId xmlns:a16="http://schemas.microsoft.com/office/drawing/2014/main" id="{7DB18380-3E6F-4D76-B11F-FF5A844EB5DD}"/>
                  </a:ext>
                </a:extLst>
              </p:cNvPr>
              <p:cNvSpPr txBox="1"/>
              <p:nvPr/>
            </p:nvSpPr>
            <p:spPr bwMode="auto">
              <a:xfrm>
                <a:off x="3137774" y="2295214"/>
                <a:ext cx="2158158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</p:grpSp>
      <p:grpSp>
        <p:nvGrpSpPr>
          <p:cNvPr id="37" name="îšḷïḓe">
            <a:extLst>
              <a:ext uri="{FF2B5EF4-FFF2-40B4-BE49-F238E27FC236}">
                <a16:creationId xmlns:a16="http://schemas.microsoft.com/office/drawing/2014/main" id="{44B516B9-A0C9-4DDE-BC71-47FBCB21575D}"/>
              </a:ext>
            </a:extLst>
          </p:cNvPr>
          <p:cNvGrpSpPr/>
          <p:nvPr/>
        </p:nvGrpSpPr>
        <p:grpSpPr>
          <a:xfrm>
            <a:off x="9203095" y="1917704"/>
            <a:ext cx="2104430" cy="2241855"/>
            <a:chOff x="6984547" y="2879406"/>
            <a:chExt cx="2165801" cy="2241855"/>
          </a:xfrm>
        </p:grpSpPr>
        <p:sp>
          <p:nvSpPr>
            <p:cNvPr id="38" name="îSḷîdè">
              <a:extLst>
                <a:ext uri="{FF2B5EF4-FFF2-40B4-BE49-F238E27FC236}">
                  <a16:creationId xmlns:a16="http://schemas.microsoft.com/office/drawing/2014/main" id="{14F6051F-15F7-4103-94D7-A0547718FE8C}"/>
                </a:ext>
              </a:extLst>
            </p:cNvPr>
            <p:cNvSpPr txBox="1"/>
            <p:nvPr/>
          </p:nvSpPr>
          <p:spPr>
            <a:xfrm>
              <a:off x="7263065" y="3537085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A4E7E2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39" name="íŝlíďé">
              <a:extLst>
                <a:ext uri="{FF2B5EF4-FFF2-40B4-BE49-F238E27FC236}">
                  <a16:creationId xmlns:a16="http://schemas.microsoft.com/office/drawing/2014/main" id="{50F19BAA-57D7-450D-8788-3660ED0AEB33}"/>
                </a:ext>
              </a:extLst>
            </p:cNvPr>
            <p:cNvGrpSpPr/>
            <p:nvPr/>
          </p:nvGrpSpPr>
          <p:grpSpPr>
            <a:xfrm>
              <a:off x="6984547" y="2879406"/>
              <a:ext cx="2165801" cy="827412"/>
              <a:chOff x="3086447" y="2295214"/>
              <a:chExt cx="2165801" cy="827412"/>
            </a:xfrm>
          </p:grpSpPr>
          <p:sp>
            <p:nvSpPr>
              <p:cNvPr id="40" name="iṣliḑè">
                <a:extLst>
                  <a:ext uri="{FF2B5EF4-FFF2-40B4-BE49-F238E27FC236}">
                    <a16:creationId xmlns:a16="http://schemas.microsoft.com/office/drawing/2014/main" id="{18F0A00C-B196-441E-A886-2EC1739455BB}"/>
                  </a:ext>
                </a:extLst>
              </p:cNvPr>
              <p:cNvSpPr/>
              <p:nvPr/>
            </p:nvSpPr>
            <p:spPr bwMode="auto">
              <a:xfrm>
                <a:off x="3086447" y="2634680"/>
                <a:ext cx="2165801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100" dirty="0"/>
                  <a:t>Copy paste fonts. Choose the only option to retain text.</a:t>
                </a:r>
                <a:endParaRPr lang="zh-CN" altLang="en-US" sz="1100" dirty="0"/>
              </a:p>
            </p:txBody>
          </p:sp>
          <p:sp>
            <p:nvSpPr>
              <p:cNvPr id="41" name="ïṣ1íḓè">
                <a:extLst>
                  <a:ext uri="{FF2B5EF4-FFF2-40B4-BE49-F238E27FC236}">
                    <a16:creationId xmlns:a16="http://schemas.microsoft.com/office/drawing/2014/main" id="{50A8BD49-8312-4AA2-876A-1B19C659640D}"/>
                  </a:ext>
                </a:extLst>
              </p:cNvPr>
              <p:cNvSpPr txBox="1"/>
              <p:nvPr/>
            </p:nvSpPr>
            <p:spPr bwMode="auto">
              <a:xfrm>
                <a:off x="3086449" y="2295214"/>
                <a:ext cx="214544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</p:grpSp>
      <p:grpSp>
        <p:nvGrpSpPr>
          <p:cNvPr id="84" name="Grupo 83"/>
          <p:cNvGrpSpPr/>
          <p:nvPr/>
        </p:nvGrpSpPr>
        <p:grpSpPr>
          <a:xfrm rot="3964688">
            <a:off x="2038787" y="3222729"/>
            <a:ext cx="444501" cy="552450"/>
            <a:chOff x="2807449" y="4349617"/>
            <a:chExt cx="444501" cy="552450"/>
          </a:xfrm>
        </p:grpSpPr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3059862" y="4349617"/>
              <a:ext cx="192088" cy="188913"/>
            </a:xfrm>
            <a:custGeom>
              <a:avLst/>
              <a:gdLst>
                <a:gd name="T0" fmla="*/ 32 w 48"/>
                <a:gd name="T1" fmla="*/ 5 h 47"/>
                <a:gd name="T2" fmla="*/ 41 w 48"/>
                <a:gd name="T3" fmla="*/ 37 h 47"/>
                <a:gd name="T4" fmla="*/ 8 w 48"/>
                <a:gd name="T5" fmla="*/ 42 h 47"/>
                <a:gd name="T6" fmla="*/ 2 w 48"/>
                <a:gd name="T7" fmla="*/ 34 h 47"/>
                <a:gd name="T8" fmla="*/ 21 w 48"/>
                <a:gd name="T9" fmla="*/ 3 h 47"/>
                <a:gd name="T10" fmla="*/ 32 w 48"/>
                <a:gd name="T11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7">
                  <a:moveTo>
                    <a:pt x="32" y="5"/>
                  </a:moveTo>
                  <a:cubicBezTo>
                    <a:pt x="38" y="14"/>
                    <a:pt x="48" y="25"/>
                    <a:pt x="41" y="37"/>
                  </a:cubicBezTo>
                  <a:cubicBezTo>
                    <a:pt x="33" y="47"/>
                    <a:pt x="20" y="45"/>
                    <a:pt x="8" y="42"/>
                  </a:cubicBezTo>
                  <a:cubicBezTo>
                    <a:pt x="3" y="41"/>
                    <a:pt x="0" y="35"/>
                    <a:pt x="2" y="34"/>
                  </a:cubicBezTo>
                  <a:cubicBezTo>
                    <a:pt x="14" y="27"/>
                    <a:pt x="14" y="12"/>
                    <a:pt x="21" y="3"/>
                  </a:cubicBezTo>
                  <a:cubicBezTo>
                    <a:pt x="23" y="0"/>
                    <a:pt x="28" y="2"/>
                    <a:pt x="32" y="5"/>
                  </a:cubicBezTo>
                  <a:close/>
                </a:path>
              </a:pathLst>
            </a:custGeom>
            <a:solidFill>
              <a:srgbClr val="C41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807449" y="4709979"/>
              <a:ext cx="192088" cy="192088"/>
            </a:xfrm>
            <a:custGeom>
              <a:avLst/>
              <a:gdLst>
                <a:gd name="T0" fmla="*/ 33 w 48"/>
                <a:gd name="T1" fmla="*/ 5 h 48"/>
                <a:gd name="T2" fmla="*/ 43 w 48"/>
                <a:gd name="T3" fmla="*/ 36 h 48"/>
                <a:gd name="T4" fmla="*/ 11 w 48"/>
                <a:gd name="T5" fmla="*/ 43 h 48"/>
                <a:gd name="T6" fmla="*/ 9 w 48"/>
                <a:gd name="T7" fmla="*/ 27 h 48"/>
                <a:gd name="T8" fmla="*/ 17 w 48"/>
                <a:gd name="T9" fmla="*/ 12 h 48"/>
                <a:gd name="T10" fmla="*/ 21 w 48"/>
                <a:gd name="T11" fmla="*/ 2 h 48"/>
                <a:gd name="T12" fmla="*/ 33 w 48"/>
                <a:gd name="T13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33" y="5"/>
                  </a:moveTo>
                  <a:cubicBezTo>
                    <a:pt x="42" y="13"/>
                    <a:pt x="48" y="25"/>
                    <a:pt x="43" y="36"/>
                  </a:cubicBezTo>
                  <a:cubicBezTo>
                    <a:pt x="37" y="48"/>
                    <a:pt x="22" y="46"/>
                    <a:pt x="11" y="43"/>
                  </a:cubicBezTo>
                  <a:cubicBezTo>
                    <a:pt x="2" y="40"/>
                    <a:pt x="0" y="32"/>
                    <a:pt x="9" y="27"/>
                  </a:cubicBezTo>
                  <a:cubicBezTo>
                    <a:pt x="16" y="23"/>
                    <a:pt x="20" y="21"/>
                    <a:pt x="17" y="12"/>
                  </a:cubicBezTo>
                  <a:cubicBezTo>
                    <a:pt x="16" y="8"/>
                    <a:pt x="18" y="4"/>
                    <a:pt x="21" y="2"/>
                  </a:cubicBezTo>
                  <a:cubicBezTo>
                    <a:pt x="26" y="0"/>
                    <a:pt x="29" y="2"/>
                    <a:pt x="33" y="5"/>
                  </a:cubicBezTo>
                  <a:close/>
                </a:path>
              </a:pathLst>
            </a:custGeom>
            <a:solidFill>
              <a:srgbClr val="C51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2999537" y="4573454"/>
              <a:ext cx="212725" cy="228600"/>
            </a:xfrm>
            <a:custGeom>
              <a:avLst/>
              <a:gdLst>
                <a:gd name="T0" fmla="*/ 35 w 53"/>
                <a:gd name="T1" fmla="*/ 0 h 57"/>
                <a:gd name="T2" fmla="*/ 43 w 53"/>
                <a:gd name="T3" fmla="*/ 41 h 57"/>
                <a:gd name="T4" fmla="*/ 0 w 53"/>
                <a:gd name="T5" fmla="*/ 50 h 57"/>
                <a:gd name="T6" fmla="*/ 35 w 53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7">
                  <a:moveTo>
                    <a:pt x="35" y="0"/>
                  </a:moveTo>
                  <a:cubicBezTo>
                    <a:pt x="49" y="13"/>
                    <a:pt x="53" y="26"/>
                    <a:pt x="43" y="41"/>
                  </a:cubicBezTo>
                  <a:cubicBezTo>
                    <a:pt x="33" y="57"/>
                    <a:pt x="19" y="57"/>
                    <a:pt x="0" y="50"/>
                  </a:cubicBezTo>
                  <a:cubicBezTo>
                    <a:pt x="32" y="47"/>
                    <a:pt x="47" y="33"/>
                    <a:pt x="35" y="0"/>
                  </a:cubicBezTo>
                  <a:close/>
                </a:path>
              </a:pathLst>
            </a:custGeom>
            <a:solidFill>
              <a:srgbClr val="391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5" name="Grupo 84"/>
          <p:cNvGrpSpPr/>
          <p:nvPr/>
        </p:nvGrpSpPr>
        <p:grpSpPr>
          <a:xfrm rot="3964688">
            <a:off x="4747634" y="2084185"/>
            <a:ext cx="444501" cy="552450"/>
            <a:chOff x="2807449" y="4349617"/>
            <a:chExt cx="444501" cy="552450"/>
          </a:xfrm>
        </p:grpSpPr>
        <p:sp>
          <p:nvSpPr>
            <p:cNvPr id="86" name="Freeform 16"/>
            <p:cNvSpPr>
              <a:spLocks/>
            </p:cNvSpPr>
            <p:nvPr/>
          </p:nvSpPr>
          <p:spPr bwMode="auto">
            <a:xfrm>
              <a:off x="3059862" y="4349617"/>
              <a:ext cx="192088" cy="188913"/>
            </a:xfrm>
            <a:custGeom>
              <a:avLst/>
              <a:gdLst>
                <a:gd name="T0" fmla="*/ 32 w 48"/>
                <a:gd name="T1" fmla="*/ 5 h 47"/>
                <a:gd name="T2" fmla="*/ 41 w 48"/>
                <a:gd name="T3" fmla="*/ 37 h 47"/>
                <a:gd name="T4" fmla="*/ 8 w 48"/>
                <a:gd name="T5" fmla="*/ 42 h 47"/>
                <a:gd name="T6" fmla="*/ 2 w 48"/>
                <a:gd name="T7" fmla="*/ 34 h 47"/>
                <a:gd name="T8" fmla="*/ 21 w 48"/>
                <a:gd name="T9" fmla="*/ 3 h 47"/>
                <a:gd name="T10" fmla="*/ 32 w 48"/>
                <a:gd name="T11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7">
                  <a:moveTo>
                    <a:pt x="32" y="5"/>
                  </a:moveTo>
                  <a:cubicBezTo>
                    <a:pt x="38" y="14"/>
                    <a:pt x="48" y="25"/>
                    <a:pt x="41" y="37"/>
                  </a:cubicBezTo>
                  <a:cubicBezTo>
                    <a:pt x="33" y="47"/>
                    <a:pt x="20" y="45"/>
                    <a:pt x="8" y="42"/>
                  </a:cubicBezTo>
                  <a:cubicBezTo>
                    <a:pt x="3" y="41"/>
                    <a:pt x="0" y="35"/>
                    <a:pt x="2" y="34"/>
                  </a:cubicBezTo>
                  <a:cubicBezTo>
                    <a:pt x="14" y="27"/>
                    <a:pt x="14" y="12"/>
                    <a:pt x="21" y="3"/>
                  </a:cubicBezTo>
                  <a:cubicBezTo>
                    <a:pt x="23" y="0"/>
                    <a:pt x="28" y="2"/>
                    <a:pt x="32" y="5"/>
                  </a:cubicBezTo>
                  <a:close/>
                </a:path>
              </a:pathLst>
            </a:custGeom>
            <a:solidFill>
              <a:srgbClr val="C41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2807449" y="4709979"/>
              <a:ext cx="192088" cy="192088"/>
            </a:xfrm>
            <a:custGeom>
              <a:avLst/>
              <a:gdLst>
                <a:gd name="T0" fmla="*/ 33 w 48"/>
                <a:gd name="T1" fmla="*/ 5 h 48"/>
                <a:gd name="T2" fmla="*/ 43 w 48"/>
                <a:gd name="T3" fmla="*/ 36 h 48"/>
                <a:gd name="T4" fmla="*/ 11 w 48"/>
                <a:gd name="T5" fmla="*/ 43 h 48"/>
                <a:gd name="T6" fmla="*/ 9 w 48"/>
                <a:gd name="T7" fmla="*/ 27 h 48"/>
                <a:gd name="T8" fmla="*/ 17 w 48"/>
                <a:gd name="T9" fmla="*/ 12 h 48"/>
                <a:gd name="T10" fmla="*/ 21 w 48"/>
                <a:gd name="T11" fmla="*/ 2 h 48"/>
                <a:gd name="T12" fmla="*/ 33 w 48"/>
                <a:gd name="T13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33" y="5"/>
                  </a:moveTo>
                  <a:cubicBezTo>
                    <a:pt x="42" y="13"/>
                    <a:pt x="48" y="25"/>
                    <a:pt x="43" y="36"/>
                  </a:cubicBezTo>
                  <a:cubicBezTo>
                    <a:pt x="37" y="48"/>
                    <a:pt x="22" y="46"/>
                    <a:pt x="11" y="43"/>
                  </a:cubicBezTo>
                  <a:cubicBezTo>
                    <a:pt x="2" y="40"/>
                    <a:pt x="0" y="32"/>
                    <a:pt x="9" y="27"/>
                  </a:cubicBezTo>
                  <a:cubicBezTo>
                    <a:pt x="16" y="23"/>
                    <a:pt x="20" y="21"/>
                    <a:pt x="17" y="12"/>
                  </a:cubicBezTo>
                  <a:cubicBezTo>
                    <a:pt x="16" y="8"/>
                    <a:pt x="18" y="4"/>
                    <a:pt x="21" y="2"/>
                  </a:cubicBezTo>
                  <a:cubicBezTo>
                    <a:pt x="26" y="0"/>
                    <a:pt x="29" y="2"/>
                    <a:pt x="33" y="5"/>
                  </a:cubicBezTo>
                  <a:close/>
                </a:path>
              </a:pathLst>
            </a:custGeom>
            <a:solidFill>
              <a:srgbClr val="C51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8"/>
            <p:cNvSpPr>
              <a:spLocks/>
            </p:cNvSpPr>
            <p:nvPr/>
          </p:nvSpPr>
          <p:spPr bwMode="auto">
            <a:xfrm>
              <a:off x="2999537" y="4573454"/>
              <a:ext cx="212725" cy="228600"/>
            </a:xfrm>
            <a:custGeom>
              <a:avLst/>
              <a:gdLst>
                <a:gd name="T0" fmla="*/ 35 w 53"/>
                <a:gd name="T1" fmla="*/ 0 h 57"/>
                <a:gd name="T2" fmla="*/ 43 w 53"/>
                <a:gd name="T3" fmla="*/ 41 h 57"/>
                <a:gd name="T4" fmla="*/ 0 w 53"/>
                <a:gd name="T5" fmla="*/ 50 h 57"/>
                <a:gd name="T6" fmla="*/ 35 w 53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7">
                  <a:moveTo>
                    <a:pt x="35" y="0"/>
                  </a:moveTo>
                  <a:cubicBezTo>
                    <a:pt x="49" y="13"/>
                    <a:pt x="53" y="26"/>
                    <a:pt x="43" y="41"/>
                  </a:cubicBezTo>
                  <a:cubicBezTo>
                    <a:pt x="33" y="57"/>
                    <a:pt x="19" y="57"/>
                    <a:pt x="0" y="50"/>
                  </a:cubicBezTo>
                  <a:cubicBezTo>
                    <a:pt x="32" y="47"/>
                    <a:pt x="47" y="33"/>
                    <a:pt x="35" y="0"/>
                  </a:cubicBezTo>
                  <a:close/>
                </a:path>
              </a:pathLst>
            </a:custGeom>
            <a:solidFill>
              <a:srgbClr val="391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9" name="Grupo 88"/>
          <p:cNvGrpSpPr/>
          <p:nvPr/>
        </p:nvGrpSpPr>
        <p:grpSpPr>
          <a:xfrm rot="3964688">
            <a:off x="10033059" y="1431946"/>
            <a:ext cx="444501" cy="552450"/>
            <a:chOff x="2807449" y="4349617"/>
            <a:chExt cx="444501" cy="552450"/>
          </a:xfrm>
        </p:grpSpPr>
        <p:sp>
          <p:nvSpPr>
            <p:cNvPr id="90" name="Freeform 16"/>
            <p:cNvSpPr>
              <a:spLocks/>
            </p:cNvSpPr>
            <p:nvPr/>
          </p:nvSpPr>
          <p:spPr bwMode="auto">
            <a:xfrm>
              <a:off x="3059862" y="4349617"/>
              <a:ext cx="192088" cy="188913"/>
            </a:xfrm>
            <a:custGeom>
              <a:avLst/>
              <a:gdLst>
                <a:gd name="T0" fmla="*/ 32 w 48"/>
                <a:gd name="T1" fmla="*/ 5 h 47"/>
                <a:gd name="T2" fmla="*/ 41 w 48"/>
                <a:gd name="T3" fmla="*/ 37 h 47"/>
                <a:gd name="T4" fmla="*/ 8 w 48"/>
                <a:gd name="T5" fmla="*/ 42 h 47"/>
                <a:gd name="T6" fmla="*/ 2 w 48"/>
                <a:gd name="T7" fmla="*/ 34 h 47"/>
                <a:gd name="T8" fmla="*/ 21 w 48"/>
                <a:gd name="T9" fmla="*/ 3 h 47"/>
                <a:gd name="T10" fmla="*/ 32 w 48"/>
                <a:gd name="T11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7">
                  <a:moveTo>
                    <a:pt x="32" y="5"/>
                  </a:moveTo>
                  <a:cubicBezTo>
                    <a:pt x="38" y="14"/>
                    <a:pt x="48" y="25"/>
                    <a:pt x="41" y="37"/>
                  </a:cubicBezTo>
                  <a:cubicBezTo>
                    <a:pt x="33" y="47"/>
                    <a:pt x="20" y="45"/>
                    <a:pt x="8" y="42"/>
                  </a:cubicBezTo>
                  <a:cubicBezTo>
                    <a:pt x="3" y="41"/>
                    <a:pt x="0" y="35"/>
                    <a:pt x="2" y="34"/>
                  </a:cubicBezTo>
                  <a:cubicBezTo>
                    <a:pt x="14" y="27"/>
                    <a:pt x="14" y="12"/>
                    <a:pt x="21" y="3"/>
                  </a:cubicBezTo>
                  <a:cubicBezTo>
                    <a:pt x="23" y="0"/>
                    <a:pt x="28" y="2"/>
                    <a:pt x="32" y="5"/>
                  </a:cubicBezTo>
                  <a:close/>
                </a:path>
              </a:pathLst>
            </a:custGeom>
            <a:solidFill>
              <a:srgbClr val="C41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2807449" y="4709979"/>
              <a:ext cx="192088" cy="192088"/>
            </a:xfrm>
            <a:custGeom>
              <a:avLst/>
              <a:gdLst>
                <a:gd name="T0" fmla="*/ 33 w 48"/>
                <a:gd name="T1" fmla="*/ 5 h 48"/>
                <a:gd name="T2" fmla="*/ 43 w 48"/>
                <a:gd name="T3" fmla="*/ 36 h 48"/>
                <a:gd name="T4" fmla="*/ 11 w 48"/>
                <a:gd name="T5" fmla="*/ 43 h 48"/>
                <a:gd name="T6" fmla="*/ 9 w 48"/>
                <a:gd name="T7" fmla="*/ 27 h 48"/>
                <a:gd name="T8" fmla="*/ 17 w 48"/>
                <a:gd name="T9" fmla="*/ 12 h 48"/>
                <a:gd name="T10" fmla="*/ 21 w 48"/>
                <a:gd name="T11" fmla="*/ 2 h 48"/>
                <a:gd name="T12" fmla="*/ 33 w 48"/>
                <a:gd name="T13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33" y="5"/>
                  </a:moveTo>
                  <a:cubicBezTo>
                    <a:pt x="42" y="13"/>
                    <a:pt x="48" y="25"/>
                    <a:pt x="43" y="36"/>
                  </a:cubicBezTo>
                  <a:cubicBezTo>
                    <a:pt x="37" y="48"/>
                    <a:pt x="22" y="46"/>
                    <a:pt x="11" y="43"/>
                  </a:cubicBezTo>
                  <a:cubicBezTo>
                    <a:pt x="2" y="40"/>
                    <a:pt x="0" y="32"/>
                    <a:pt x="9" y="27"/>
                  </a:cubicBezTo>
                  <a:cubicBezTo>
                    <a:pt x="16" y="23"/>
                    <a:pt x="20" y="21"/>
                    <a:pt x="17" y="12"/>
                  </a:cubicBezTo>
                  <a:cubicBezTo>
                    <a:pt x="16" y="8"/>
                    <a:pt x="18" y="4"/>
                    <a:pt x="21" y="2"/>
                  </a:cubicBezTo>
                  <a:cubicBezTo>
                    <a:pt x="26" y="0"/>
                    <a:pt x="29" y="2"/>
                    <a:pt x="33" y="5"/>
                  </a:cubicBezTo>
                  <a:close/>
                </a:path>
              </a:pathLst>
            </a:custGeom>
            <a:solidFill>
              <a:srgbClr val="C51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8"/>
            <p:cNvSpPr>
              <a:spLocks/>
            </p:cNvSpPr>
            <p:nvPr/>
          </p:nvSpPr>
          <p:spPr bwMode="auto">
            <a:xfrm>
              <a:off x="2999537" y="4573454"/>
              <a:ext cx="212725" cy="228600"/>
            </a:xfrm>
            <a:custGeom>
              <a:avLst/>
              <a:gdLst>
                <a:gd name="T0" fmla="*/ 35 w 53"/>
                <a:gd name="T1" fmla="*/ 0 h 57"/>
                <a:gd name="T2" fmla="*/ 43 w 53"/>
                <a:gd name="T3" fmla="*/ 41 h 57"/>
                <a:gd name="T4" fmla="*/ 0 w 53"/>
                <a:gd name="T5" fmla="*/ 50 h 57"/>
                <a:gd name="T6" fmla="*/ 35 w 53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7">
                  <a:moveTo>
                    <a:pt x="35" y="0"/>
                  </a:moveTo>
                  <a:cubicBezTo>
                    <a:pt x="49" y="13"/>
                    <a:pt x="53" y="26"/>
                    <a:pt x="43" y="41"/>
                  </a:cubicBezTo>
                  <a:cubicBezTo>
                    <a:pt x="33" y="57"/>
                    <a:pt x="19" y="57"/>
                    <a:pt x="0" y="50"/>
                  </a:cubicBezTo>
                  <a:cubicBezTo>
                    <a:pt x="32" y="47"/>
                    <a:pt x="47" y="33"/>
                    <a:pt x="35" y="0"/>
                  </a:cubicBezTo>
                  <a:close/>
                </a:path>
              </a:pathLst>
            </a:custGeom>
            <a:solidFill>
              <a:srgbClr val="391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7" name="Grupo 96"/>
          <p:cNvGrpSpPr/>
          <p:nvPr/>
        </p:nvGrpSpPr>
        <p:grpSpPr>
          <a:xfrm rot="3964688">
            <a:off x="7355499" y="3957581"/>
            <a:ext cx="444501" cy="552450"/>
            <a:chOff x="2807449" y="4349617"/>
            <a:chExt cx="444501" cy="552450"/>
          </a:xfrm>
        </p:grpSpPr>
        <p:sp>
          <p:nvSpPr>
            <p:cNvPr id="98" name="Freeform 16"/>
            <p:cNvSpPr>
              <a:spLocks/>
            </p:cNvSpPr>
            <p:nvPr/>
          </p:nvSpPr>
          <p:spPr bwMode="auto">
            <a:xfrm>
              <a:off x="3059862" y="4349617"/>
              <a:ext cx="192088" cy="188913"/>
            </a:xfrm>
            <a:custGeom>
              <a:avLst/>
              <a:gdLst>
                <a:gd name="T0" fmla="*/ 32 w 48"/>
                <a:gd name="T1" fmla="*/ 5 h 47"/>
                <a:gd name="T2" fmla="*/ 41 w 48"/>
                <a:gd name="T3" fmla="*/ 37 h 47"/>
                <a:gd name="T4" fmla="*/ 8 w 48"/>
                <a:gd name="T5" fmla="*/ 42 h 47"/>
                <a:gd name="T6" fmla="*/ 2 w 48"/>
                <a:gd name="T7" fmla="*/ 34 h 47"/>
                <a:gd name="T8" fmla="*/ 21 w 48"/>
                <a:gd name="T9" fmla="*/ 3 h 47"/>
                <a:gd name="T10" fmla="*/ 32 w 48"/>
                <a:gd name="T11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7">
                  <a:moveTo>
                    <a:pt x="32" y="5"/>
                  </a:moveTo>
                  <a:cubicBezTo>
                    <a:pt x="38" y="14"/>
                    <a:pt x="48" y="25"/>
                    <a:pt x="41" y="37"/>
                  </a:cubicBezTo>
                  <a:cubicBezTo>
                    <a:pt x="33" y="47"/>
                    <a:pt x="20" y="45"/>
                    <a:pt x="8" y="42"/>
                  </a:cubicBezTo>
                  <a:cubicBezTo>
                    <a:pt x="3" y="41"/>
                    <a:pt x="0" y="35"/>
                    <a:pt x="2" y="34"/>
                  </a:cubicBezTo>
                  <a:cubicBezTo>
                    <a:pt x="14" y="27"/>
                    <a:pt x="14" y="12"/>
                    <a:pt x="21" y="3"/>
                  </a:cubicBezTo>
                  <a:cubicBezTo>
                    <a:pt x="23" y="0"/>
                    <a:pt x="28" y="2"/>
                    <a:pt x="32" y="5"/>
                  </a:cubicBezTo>
                  <a:close/>
                </a:path>
              </a:pathLst>
            </a:custGeom>
            <a:solidFill>
              <a:srgbClr val="C41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2807449" y="4709979"/>
              <a:ext cx="192088" cy="192088"/>
            </a:xfrm>
            <a:custGeom>
              <a:avLst/>
              <a:gdLst>
                <a:gd name="T0" fmla="*/ 33 w 48"/>
                <a:gd name="T1" fmla="*/ 5 h 48"/>
                <a:gd name="T2" fmla="*/ 43 w 48"/>
                <a:gd name="T3" fmla="*/ 36 h 48"/>
                <a:gd name="T4" fmla="*/ 11 w 48"/>
                <a:gd name="T5" fmla="*/ 43 h 48"/>
                <a:gd name="T6" fmla="*/ 9 w 48"/>
                <a:gd name="T7" fmla="*/ 27 h 48"/>
                <a:gd name="T8" fmla="*/ 17 w 48"/>
                <a:gd name="T9" fmla="*/ 12 h 48"/>
                <a:gd name="T10" fmla="*/ 21 w 48"/>
                <a:gd name="T11" fmla="*/ 2 h 48"/>
                <a:gd name="T12" fmla="*/ 33 w 48"/>
                <a:gd name="T13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33" y="5"/>
                  </a:moveTo>
                  <a:cubicBezTo>
                    <a:pt x="42" y="13"/>
                    <a:pt x="48" y="25"/>
                    <a:pt x="43" y="36"/>
                  </a:cubicBezTo>
                  <a:cubicBezTo>
                    <a:pt x="37" y="48"/>
                    <a:pt x="22" y="46"/>
                    <a:pt x="11" y="43"/>
                  </a:cubicBezTo>
                  <a:cubicBezTo>
                    <a:pt x="2" y="40"/>
                    <a:pt x="0" y="32"/>
                    <a:pt x="9" y="27"/>
                  </a:cubicBezTo>
                  <a:cubicBezTo>
                    <a:pt x="16" y="23"/>
                    <a:pt x="20" y="21"/>
                    <a:pt x="17" y="12"/>
                  </a:cubicBezTo>
                  <a:cubicBezTo>
                    <a:pt x="16" y="8"/>
                    <a:pt x="18" y="4"/>
                    <a:pt x="21" y="2"/>
                  </a:cubicBezTo>
                  <a:cubicBezTo>
                    <a:pt x="26" y="0"/>
                    <a:pt x="29" y="2"/>
                    <a:pt x="33" y="5"/>
                  </a:cubicBezTo>
                  <a:close/>
                </a:path>
              </a:pathLst>
            </a:custGeom>
            <a:solidFill>
              <a:srgbClr val="C51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8"/>
            <p:cNvSpPr>
              <a:spLocks/>
            </p:cNvSpPr>
            <p:nvPr/>
          </p:nvSpPr>
          <p:spPr bwMode="auto">
            <a:xfrm>
              <a:off x="2999537" y="4573454"/>
              <a:ext cx="212725" cy="228600"/>
            </a:xfrm>
            <a:custGeom>
              <a:avLst/>
              <a:gdLst>
                <a:gd name="T0" fmla="*/ 35 w 53"/>
                <a:gd name="T1" fmla="*/ 0 h 57"/>
                <a:gd name="T2" fmla="*/ 43 w 53"/>
                <a:gd name="T3" fmla="*/ 41 h 57"/>
                <a:gd name="T4" fmla="*/ 0 w 53"/>
                <a:gd name="T5" fmla="*/ 50 h 57"/>
                <a:gd name="T6" fmla="*/ 35 w 53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7">
                  <a:moveTo>
                    <a:pt x="35" y="0"/>
                  </a:moveTo>
                  <a:cubicBezTo>
                    <a:pt x="49" y="13"/>
                    <a:pt x="53" y="26"/>
                    <a:pt x="43" y="41"/>
                  </a:cubicBezTo>
                  <a:cubicBezTo>
                    <a:pt x="33" y="57"/>
                    <a:pt x="19" y="57"/>
                    <a:pt x="0" y="50"/>
                  </a:cubicBezTo>
                  <a:cubicBezTo>
                    <a:pt x="32" y="47"/>
                    <a:pt x="47" y="33"/>
                    <a:pt x="35" y="0"/>
                  </a:cubicBezTo>
                  <a:close/>
                </a:path>
              </a:pathLst>
            </a:custGeom>
            <a:solidFill>
              <a:srgbClr val="391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01" name="Imagen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20" y="3673645"/>
            <a:ext cx="1398063" cy="2352393"/>
          </a:xfrm>
          <a:prstGeom prst="rect">
            <a:avLst/>
          </a:prstGeom>
        </p:spPr>
      </p:pic>
      <p:grpSp>
        <p:nvGrpSpPr>
          <p:cNvPr id="102" name="Grupo 101"/>
          <p:cNvGrpSpPr/>
          <p:nvPr/>
        </p:nvGrpSpPr>
        <p:grpSpPr>
          <a:xfrm>
            <a:off x="-12700" y="-20742"/>
            <a:ext cx="1882775" cy="962371"/>
            <a:chOff x="-942975" y="-565150"/>
            <a:chExt cx="3133725" cy="1601787"/>
          </a:xfrm>
        </p:grpSpPr>
        <p:sp>
          <p:nvSpPr>
            <p:cNvPr id="103" name="Freeform 13"/>
            <p:cNvSpPr>
              <a:spLocks/>
            </p:cNvSpPr>
            <p:nvPr/>
          </p:nvSpPr>
          <p:spPr bwMode="auto">
            <a:xfrm>
              <a:off x="-942975" y="-565150"/>
              <a:ext cx="3076575" cy="1516063"/>
            </a:xfrm>
            <a:custGeom>
              <a:avLst/>
              <a:gdLst>
                <a:gd name="T0" fmla="*/ 3403 w 3403"/>
                <a:gd name="T1" fmla="*/ 31 h 1681"/>
                <a:gd name="T2" fmla="*/ 0 w 3403"/>
                <a:gd name="T3" fmla="*/ 1404 h 1681"/>
                <a:gd name="T4" fmla="*/ 13 w 3403"/>
                <a:gd name="T5" fmla="*/ 1349 h 1681"/>
                <a:gd name="T6" fmla="*/ 3355 w 3403"/>
                <a:gd name="T7" fmla="*/ 0 h 1681"/>
                <a:gd name="T8" fmla="*/ 3403 w 3403"/>
                <a:gd name="T9" fmla="*/ 31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3" h="1681">
                  <a:moveTo>
                    <a:pt x="3403" y="31"/>
                  </a:moveTo>
                  <a:cubicBezTo>
                    <a:pt x="2663" y="1148"/>
                    <a:pt x="1306" y="1681"/>
                    <a:pt x="0" y="1404"/>
                  </a:cubicBezTo>
                  <a:cubicBezTo>
                    <a:pt x="5" y="1382"/>
                    <a:pt x="8" y="1371"/>
                    <a:pt x="13" y="1349"/>
                  </a:cubicBezTo>
                  <a:cubicBezTo>
                    <a:pt x="1296" y="1620"/>
                    <a:pt x="2627" y="1097"/>
                    <a:pt x="3355" y="0"/>
                  </a:cubicBezTo>
                  <a:cubicBezTo>
                    <a:pt x="3374" y="12"/>
                    <a:pt x="3384" y="18"/>
                    <a:pt x="3403" y="31"/>
                  </a:cubicBezTo>
                  <a:close/>
                </a:path>
              </a:pathLst>
            </a:custGeom>
            <a:solidFill>
              <a:srgbClr val="CC8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04" name="Grupo 103"/>
            <p:cNvGrpSpPr/>
            <p:nvPr/>
          </p:nvGrpSpPr>
          <p:grpSpPr>
            <a:xfrm>
              <a:off x="-782638" y="-463550"/>
              <a:ext cx="2973388" cy="1500187"/>
              <a:chOff x="-782638" y="-463550"/>
              <a:chExt cx="2973388" cy="1500187"/>
            </a:xfrm>
          </p:grpSpPr>
          <p:sp>
            <p:nvSpPr>
              <p:cNvPr id="105" name="Freeform 14"/>
              <p:cNvSpPr>
                <a:spLocks/>
              </p:cNvSpPr>
              <p:nvPr/>
            </p:nvSpPr>
            <p:spPr bwMode="auto">
              <a:xfrm>
                <a:off x="-782638" y="714375"/>
                <a:ext cx="347663" cy="311150"/>
              </a:xfrm>
              <a:custGeom>
                <a:avLst/>
                <a:gdLst>
                  <a:gd name="T0" fmla="*/ 158 w 385"/>
                  <a:gd name="T1" fmla="*/ 344 h 344"/>
                  <a:gd name="T2" fmla="*/ 0 w 385"/>
                  <a:gd name="T3" fmla="*/ 0 h 344"/>
                  <a:gd name="T4" fmla="*/ 385 w 385"/>
                  <a:gd name="T5" fmla="*/ 40 h 344"/>
                  <a:gd name="T6" fmla="*/ 158 w 385"/>
                  <a:gd name="T7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5" h="344">
                    <a:moveTo>
                      <a:pt x="158" y="344"/>
                    </a:moveTo>
                    <a:cubicBezTo>
                      <a:pt x="100" y="232"/>
                      <a:pt x="48" y="118"/>
                      <a:pt x="0" y="0"/>
                    </a:cubicBezTo>
                    <a:cubicBezTo>
                      <a:pt x="128" y="20"/>
                      <a:pt x="255" y="34"/>
                      <a:pt x="385" y="40"/>
                    </a:cubicBezTo>
                    <a:cubicBezTo>
                      <a:pt x="314" y="145"/>
                      <a:pt x="239" y="246"/>
                      <a:pt x="158" y="344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15"/>
              <p:cNvSpPr>
                <a:spLocks/>
              </p:cNvSpPr>
              <p:nvPr/>
            </p:nvSpPr>
            <p:spPr bwMode="auto">
              <a:xfrm>
                <a:off x="-292100" y="731837"/>
                <a:ext cx="344488" cy="304800"/>
              </a:xfrm>
              <a:custGeom>
                <a:avLst/>
                <a:gdLst>
                  <a:gd name="T0" fmla="*/ 212 w 380"/>
                  <a:gd name="T1" fmla="*/ 337 h 337"/>
                  <a:gd name="T2" fmla="*/ 0 w 380"/>
                  <a:gd name="T3" fmla="*/ 24 h 337"/>
                  <a:gd name="T4" fmla="*/ 380 w 380"/>
                  <a:gd name="T5" fmla="*/ 0 h 337"/>
                  <a:gd name="T6" fmla="*/ 212 w 380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337">
                    <a:moveTo>
                      <a:pt x="212" y="337"/>
                    </a:moveTo>
                    <a:cubicBezTo>
                      <a:pt x="137" y="236"/>
                      <a:pt x="66" y="132"/>
                      <a:pt x="0" y="24"/>
                    </a:cubicBezTo>
                    <a:cubicBezTo>
                      <a:pt x="127" y="23"/>
                      <a:pt x="253" y="14"/>
                      <a:pt x="380" y="0"/>
                    </a:cubicBezTo>
                    <a:cubicBezTo>
                      <a:pt x="329" y="115"/>
                      <a:pt x="273" y="227"/>
                      <a:pt x="212" y="337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16"/>
              <p:cNvSpPr>
                <a:spLocks/>
              </p:cNvSpPr>
              <p:nvPr/>
            </p:nvSpPr>
            <p:spPr bwMode="auto">
              <a:xfrm>
                <a:off x="190500" y="635000"/>
                <a:ext cx="331788" cy="323850"/>
              </a:xfrm>
              <a:custGeom>
                <a:avLst/>
                <a:gdLst>
                  <a:gd name="T0" fmla="*/ 261 w 367"/>
                  <a:gd name="T1" fmla="*/ 359 h 359"/>
                  <a:gd name="T2" fmla="*/ 0 w 367"/>
                  <a:gd name="T3" fmla="*/ 85 h 359"/>
                  <a:gd name="T4" fmla="*/ 367 w 367"/>
                  <a:gd name="T5" fmla="*/ 0 h 359"/>
                  <a:gd name="T6" fmla="*/ 261 w 367"/>
                  <a:gd name="T7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9">
                    <a:moveTo>
                      <a:pt x="261" y="359"/>
                    </a:moveTo>
                    <a:cubicBezTo>
                      <a:pt x="170" y="271"/>
                      <a:pt x="83" y="180"/>
                      <a:pt x="0" y="85"/>
                    </a:cubicBezTo>
                    <a:cubicBezTo>
                      <a:pt x="124" y="63"/>
                      <a:pt x="246" y="34"/>
                      <a:pt x="367" y="0"/>
                    </a:cubicBezTo>
                    <a:cubicBezTo>
                      <a:pt x="337" y="121"/>
                      <a:pt x="301" y="241"/>
                      <a:pt x="261" y="359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17"/>
              <p:cNvSpPr>
                <a:spLocks/>
              </p:cNvSpPr>
              <p:nvPr/>
            </p:nvSpPr>
            <p:spPr bwMode="auto">
              <a:xfrm>
                <a:off x="657225" y="461962"/>
                <a:ext cx="311150" cy="334963"/>
              </a:xfrm>
              <a:custGeom>
                <a:avLst/>
                <a:gdLst>
                  <a:gd name="T0" fmla="*/ 302 w 345"/>
                  <a:gd name="T1" fmla="*/ 371 h 371"/>
                  <a:gd name="T2" fmla="*/ 0 w 345"/>
                  <a:gd name="T3" fmla="*/ 143 h 371"/>
                  <a:gd name="T4" fmla="*/ 345 w 345"/>
                  <a:gd name="T5" fmla="*/ 0 h 371"/>
                  <a:gd name="T6" fmla="*/ 302 w 345"/>
                  <a:gd name="T7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371">
                    <a:moveTo>
                      <a:pt x="302" y="371"/>
                    </a:moveTo>
                    <a:cubicBezTo>
                      <a:pt x="198" y="299"/>
                      <a:pt x="97" y="224"/>
                      <a:pt x="0" y="143"/>
                    </a:cubicBezTo>
                    <a:cubicBezTo>
                      <a:pt x="117" y="101"/>
                      <a:pt x="232" y="53"/>
                      <a:pt x="345" y="0"/>
                    </a:cubicBezTo>
                    <a:cubicBezTo>
                      <a:pt x="337" y="124"/>
                      <a:pt x="322" y="248"/>
                      <a:pt x="302" y="371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18"/>
              <p:cNvSpPr>
                <a:spLocks/>
              </p:cNvSpPr>
              <p:nvPr/>
            </p:nvSpPr>
            <p:spPr bwMode="auto">
              <a:xfrm>
                <a:off x="1093787" y="219075"/>
                <a:ext cx="304800" cy="336550"/>
              </a:xfrm>
              <a:custGeom>
                <a:avLst/>
                <a:gdLst>
                  <a:gd name="T0" fmla="*/ 338 w 338"/>
                  <a:gd name="T1" fmla="*/ 374 h 374"/>
                  <a:gd name="T2" fmla="*/ 0 w 338"/>
                  <a:gd name="T3" fmla="*/ 199 h 374"/>
                  <a:gd name="T4" fmla="*/ 318 w 338"/>
                  <a:gd name="T5" fmla="*/ 0 h 374"/>
                  <a:gd name="T6" fmla="*/ 338 w 338"/>
                  <a:gd name="T7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374">
                    <a:moveTo>
                      <a:pt x="338" y="374"/>
                    </a:moveTo>
                    <a:cubicBezTo>
                      <a:pt x="222" y="320"/>
                      <a:pt x="110" y="262"/>
                      <a:pt x="0" y="199"/>
                    </a:cubicBezTo>
                    <a:cubicBezTo>
                      <a:pt x="110" y="138"/>
                      <a:pt x="215" y="72"/>
                      <a:pt x="318" y="0"/>
                    </a:cubicBezTo>
                    <a:cubicBezTo>
                      <a:pt x="330" y="125"/>
                      <a:pt x="337" y="249"/>
                      <a:pt x="338" y="374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19"/>
              <p:cNvSpPr>
                <a:spLocks/>
              </p:cNvSpPr>
              <p:nvPr/>
            </p:nvSpPr>
            <p:spPr bwMode="auto">
              <a:xfrm>
                <a:off x="1493837" y="-90488"/>
                <a:ext cx="330200" cy="330200"/>
              </a:xfrm>
              <a:custGeom>
                <a:avLst/>
                <a:gdLst>
                  <a:gd name="T0" fmla="*/ 364 w 364"/>
                  <a:gd name="T1" fmla="*/ 367 h 367"/>
                  <a:gd name="T2" fmla="*/ 0 w 364"/>
                  <a:gd name="T3" fmla="*/ 250 h 367"/>
                  <a:gd name="T4" fmla="*/ 282 w 364"/>
                  <a:gd name="T5" fmla="*/ 0 h 367"/>
                  <a:gd name="T6" fmla="*/ 364 w 364"/>
                  <a:gd name="T7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7">
                    <a:moveTo>
                      <a:pt x="364" y="367"/>
                    </a:moveTo>
                    <a:cubicBezTo>
                      <a:pt x="240" y="333"/>
                      <a:pt x="119" y="295"/>
                      <a:pt x="0" y="250"/>
                    </a:cubicBezTo>
                    <a:cubicBezTo>
                      <a:pt x="98" y="172"/>
                      <a:pt x="192" y="88"/>
                      <a:pt x="282" y="0"/>
                    </a:cubicBezTo>
                    <a:cubicBezTo>
                      <a:pt x="314" y="121"/>
                      <a:pt x="342" y="243"/>
                      <a:pt x="364" y="367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20"/>
              <p:cNvSpPr>
                <a:spLocks/>
              </p:cNvSpPr>
              <p:nvPr/>
            </p:nvSpPr>
            <p:spPr bwMode="auto">
              <a:xfrm>
                <a:off x="1846262" y="-463550"/>
                <a:ext cx="344488" cy="315913"/>
              </a:xfrm>
              <a:custGeom>
                <a:avLst/>
                <a:gdLst>
                  <a:gd name="T0" fmla="*/ 381 w 381"/>
                  <a:gd name="T1" fmla="*/ 351 h 351"/>
                  <a:gd name="T2" fmla="*/ 0 w 381"/>
                  <a:gd name="T3" fmla="*/ 299 h 351"/>
                  <a:gd name="T4" fmla="*/ 239 w 381"/>
                  <a:gd name="T5" fmla="*/ 0 h 351"/>
                  <a:gd name="T6" fmla="*/ 381 w 381"/>
                  <a:gd name="T7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1" h="351">
                    <a:moveTo>
                      <a:pt x="381" y="351"/>
                    </a:moveTo>
                    <a:cubicBezTo>
                      <a:pt x="253" y="339"/>
                      <a:pt x="126" y="322"/>
                      <a:pt x="0" y="299"/>
                    </a:cubicBezTo>
                    <a:cubicBezTo>
                      <a:pt x="85" y="203"/>
                      <a:pt x="164" y="104"/>
                      <a:pt x="239" y="0"/>
                    </a:cubicBezTo>
                    <a:cubicBezTo>
                      <a:pt x="291" y="115"/>
                      <a:pt x="339" y="232"/>
                      <a:pt x="381" y="351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112" name="Grupo 111"/>
          <p:cNvGrpSpPr/>
          <p:nvPr/>
        </p:nvGrpSpPr>
        <p:grpSpPr>
          <a:xfrm rot="9000000">
            <a:off x="10587109" y="4674975"/>
            <a:ext cx="1882775" cy="962371"/>
            <a:chOff x="-942975" y="-565150"/>
            <a:chExt cx="3133725" cy="1601787"/>
          </a:xfrm>
        </p:grpSpPr>
        <p:sp>
          <p:nvSpPr>
            <p:cNvPr id="113" name="Freeform 13"/>
            <p:cNvSpPr>
              <a:spLocks/>
            </p:cNvSpPr>
            <p:nvPr/>
          </p:nvSpPr>
          <p:spPr bwMode="auto">
            <a:xfrm>
              <a:off x="-942975" y="-565150"/>
              <a:ext cx="3076575" cy="1516063"/>
            </a:xfrm>
            <a:custGeom>
              <a:avLst/>
              <a:gdLst>
                <a:gd name="T0" fmla="*/ 3403 w 3403"/>
                <a:gd name="T1" fmla="*/ 31 h 1681"/>
                <a:gd name="T2" fmla="*/ 0 w 3403"/>
                <a:gd name="T3" fmla="*/ 1404 h 1681"/>
                <a:gd name="T4" fmla="*/ 13 w 3403"/>
                <a:gd name="T5" fmla="*/ 1349 h 1681"/>
                <a:gd name="T6" fmla="*/ 3355 w 3403"/>
                <a:gd name="T7" fmla="*/ 0 h 1681"/>
                <a:gd name="T8" fmla="*/ 3403 w 3403"/>
                <a:gd name="T9" fmla="*/ 31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3" h="1681">
                  <a:moveTo>
                    <a:pt x="3403" y="31"/>
                  </a:moveTo>
                  <a:cubicBezTo>
                    <a:pt x="2663" y="1148"/>
                    <a:pt x="1306" y="1681"/>
                    <a:pt x="0" y="1404"/>
                  </a:cubicBezTo>
                  <a:cubicBezTo>
                    <a:pt x="5" y="1382"/>
                    <a:pt x="8" y="1371"/>
                    <a:pt x="13" y="1349"/>
                  </a:cubicBezTo>
                  <a:cubicBezTo>
                    <a:pt x="1296" y="1620"/>
                    <a:pt x="2627" y="1097"/>
                    <a:pt x="3355" y="0"/>
                  </a:cubicBezTo>
                  <a:cubicBezTo>
                    <a:pt x="3374" y="12"/>
                    <a:pt x="3384" y="18"/>
                    <a:pt x="3403" y="31"/>
                  </a:cubicBezTo>
                  <a:close/>
                </a:path>
              </a:pathLst>
            </a:custGeom>
            <a:solidFill>
              <a:srgbClr val="CC8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14" name="Grupo 113"/>
            <p:cNvGrpSpPr/>
            <p:nvPr/>
          </p:nvGrpSpPr>
          <p:grpSpPr>
            <a:xfrm>
              <a:off x="-782638" y="-463550"/>
              <a:ext cx="2973388" cy="1500187"/>
              <a:chOff x="-782638" y="-463550"/>
              <a:chExt cx="2973388" cy="1500187"/>
            </a:xfrm>
          </p:grpSpPr>
          <p:sp>
            <p:nvSpPr>
              <p:cNvPr id="115" name="Freeform 14"/>
              <p:cNvSpPr>
                <a:spLocks/>
              </p:cNvSpPr>
              <p:nvPr/>
            </p:nvSpPr>
            <p:spPr bwMode="auto">
              <a:xfrm>
                <a:off x="-782638" y="714375"/>
                <a:ext cx="347663" cy="311150"/>
              </a:xfrm>
              <a:custGeom>
                <a:avLst/>
                <a:gdLst>
                  <a:gd name="T0" fmla="*/ 158 w 385"/>
                  <a:gd name="T1" fmla="*/ 344 h 344"/>
                  <a:gd name="T2" fmla="*/ 0 w 385"/>
                  <a:gd name="T3" fmla="*/ 0 h 344"/>
                  <a:gd name="T4" fmla="*/ 385 w 385"/>
                  <a:gd name="T5" fmla="*/ 40 h 344"/>
                  <a:gd name="T6" fmla="*/ 158 w 385"/>
                  <a:gd name="T7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5" h="344">
                    <a:moveTo>
                      <a:pt x="158" y="344"/>
                    </a:moveTo>
                    <a:cubicBezTo>
                      <a:pt x="100" y="232"/>
                      <a:pt x="48" y="118"/>
                      <a:pt x="0" y="0"/>
                    </a:cubicBezTo>
                    <a:cubicBezTo>
                      <a:pt x="128" y="20"/>
                      <a:pt x="255" y="34"/>
                      <a:pt x="385" y="40"/>
                    </a:cubicBezTo>
                    <a:cubicBezTo>
                      <a:pt x="314" y="145"/>
                      <a:pt x="239" y="246"/>
                      <a:pt x="158" y="344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15"/>
              <p:cNvSpPr>
                <a:spLocks/>
              </p:cNvSpPr>
              <p:nvPr/>
            </p:nvSpPr>
            <p:spPr bwMode="auto">
              <a:xfrm>
                <a:off x="-292100" y="731837"/>
                <a:ext cx="344488" cy="304800"/>
              </a:xfrm>
              <a:custGeom>
                <a:avLst/>
                <a:gdLst>
                  <a:gd name="T0" fmla="*/ 212 w 380"/>
                  <a:gd name="T1" fmla="*/ 337 h 337"/>
                  <a:gd name="T2" fmla="*/ 0 w 380"/>
                  <a:gd name="T3" fmla="*/ 24 h 337"/>
                  <a:gd name="T4" fmla="*/ 380 w 380"/>
                  <a:gd name="T5" fmla="*/ 0 h 337"/>
                  <a:gd name="T6" fmla="*/ 212 w 380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337">
                    <a:moveTo>
                      <a:pt x="212" y="337"/>
                    </a:moveTo>
                    <a:cubicBezTo>
                      <a:pt x="137" y="236"/>
                      <a:pt x="66" y="132"/>
                      <a:pt x="0" y="24"/>
                    </a:cubicBezTo>
                    <a:cubicBezTo>
                      <a:pt x="127" y="23"/>
                      <a:pt x="253" y="14"/>
                      <a:pt x="380" y="0"/>
                    </a:cubicBezTo>
                    <a:cubicBezTo>
                      <a:pt x="329" y="115"/>
                      <a:pt x="273" y="227"/>
                      <a:pt x="212" y="337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16"/>
              <p:cNvSpPr>
                <a:spLocks/>
              </p:cNvSpPr>
              <p:nvPr/>
            </p:nvSpPr>
            <p:spPr bwMode="auto">
              <a:xfrm>
                <a:off x="190500" y="635000"/>
                <a:ext cx="331788" cy="323850"/>
              </a:xfrm>
              <a:custGeom>
                <a:avLst/>
                <a:gdLst>
                  <a:gd name="T0" fmla="*/ 261 w 367"/>
                  <a:gd name="T1" fmla="*/ 359 h 359"/>
                  <a:gd name="T2" fmla="*/ 0 w 367"/>
                  <a:gd name="T3" fmla="*/ 85 h 359"/>
                  <a:gd name="T4" fmla="*/ 367 w 367"/>
                  <a:gd name="T5" fmla="*/ 0 h 359"/>
                  <a:gd name="T6" fmla="*/ 261 w 367"/>
                  <a:gd name="T7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9">
                    <a:moveTo>
                      <a:pt x="261" y="359"/>
                    </a:moveTo>
                    <a:cubicBezTo>
                      <a:pt x="170" y="271"/>
                      <a:pt x="83" y="180"/>
                      <a:pt x="0" y="85"/>
                    </a:cubicBezTo>
                    <a:cubicBezTo>
                      <a:pt x="124" y="63"/>
                      <a:pt x="246" y="34"/>
                      <a:pt x="367" y="0"/>
                    </a:cubicBezTo>
                    <a:cubicBezTo>
                      <a:pt x="337" y="121"/>
                      <a:pt x="301" y="241"/>
                      <a:pt x="261" y="359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17"/>
              <p:cNvSpPr>
                <a:spLocks/>
              </p:cNvSpPr>
              <p:nvPr/>
            </p:nvSpPr>
            <p:spPr bwMode="auto">
              <a:xfrm>
                <a:off x="657225" y="461962"/>
                <a:ext cx="311150" cy="334963"/>
              </a:xfrm>
              <a:custGeom>
                <a:avLst/>
                <a:gdLst>
                  <a:gd name="T0" fmla="*/ 302 w 345"/>
                  <a:gd name="T1" fmla="*/ 371 h 371"/>
                  <a:gd name="T2" fmla="*/ 0 w 345"/>
                  <a:gd name="T3" fmla="*/ 143 h 371"/>
                  <a:gd name="T4" fmla="*/ 345 w 345"/>
                  <a:gd name="T5" fmla="*/ 0 h 371"/>
                  <a:gd name="T6" fmla="*/ 302 w 345"/>
                  <a:gd name="T7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371">
                    <a:moveTo>
                      <a:pt x="302" y="371"/>
                    </a:moveTo>
                    <a:cubicBezTo>
                      <a:pt x="198" y="299"/>
                      <a:pt x="97" y="224"/>
                      <a:pt x="0" y="143"/>
                    </a:cubicBezTo>
                    <a:cubicBezTo>
                      <a:pt x="117" y="101"/>
                      <a:pt x="232" y="53"/>
                      <a:pt x="345" y="0"/>
                    </a:cubicBezTo>
                    <a:cubicBezTo>
                      <a:pt x="337" y="124"/>
                      <a:pt x="322" y="248"/>
                      <a:pt x="302" y="371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18"/>
              <p:cNvSpPr>
                <a:spLocks/>
              </p:cNvSpPr>
              <p:nvPr/>
            </p:nvSpPr>
            <p:spPr bwMode="auto">
              <a:xfrm>
                <a:off x="1093787" y="219075"/>
                <a:ext cx="304800" cy="336550"/>
              </a:xfrm>
              <a:custGeom>
                <a:avLst/>
                <a:gdLst>
                  <a:gd name="T0" fmla="*/ 338 w 338"/>
                  <a:gd name="T1" fmla="*/ 374 h 374"/>
                  <a:gd name="T2" fmla="*/ 0 w 338"/>
                  <a:gd name="T3" fmla="*/ 199 h 374"/>
                  <a:gd name="T4" fmla="*/ 318 w 338"/>
                  <a:gd name="T5" fmla="*/ 0 h 374"/>
                  <a:gd name="T6" fmla="*/ 338 w 338"/>
                  <a:gd name="T7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374">
                    <a:moveTo>
                      <a:pt x="338" y="374"/>
                    </a:moveTo>
                    <a:cubicBezTo>
                      <a:pt x="222" y="320"/>
                      <a:pt x="110" y="262"/>
                      <a:pt x="0" y="199"/>
                    </a:cubicBezTo>
                    <a:cubicBezTo>
                      <a:pt x="110" y="138"/>
                      <a:pt x="215" y="72"/>
                      <a:pt x="318" y="0"/>
                    </a:cubicBezTo>
                    <a:cubicBezTo>
                      <a:pt x="330" y="125"/>
                      <a:pt x="337" y="249"/>
                      <a:pt x="338" y="374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19"/>
              <p:cNvSpPr>
                <a:spLocks/>
              </p:cNvSpPr>
              <p:nvPr/>
            </p:nvSpPr>
            <p:spPr bwMode="auto">
              <a:xfrm>
                <a:off x="1493837" y="-90488"/>
                <a:ext cx="330200" cy="330200"/>
              </a:xfrm>
              <a:custGeom>
                <a:avLst/>
                <a:gdLst>
                  <a:gd name="T0" fmla="*/ 364 w 364"/>
                  <a:gd name="T1" fmla="*/ 367 h 367"/>
                  <a:gd name="T2" fmla="*/ 0 w 364"/>
                  <a:gd name="T3" fmla="*/ 250 h 367"/>
                  <a:gd name="T4" fmla="*/ 282 w 364"/>
                  <a:gd name="T5" fmla="*/ 0 h 367"/>
                  <a:gd name="T6" fmla="*/ 364 w 364"/>
                  <a:gd name="T7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367">
                    <a:moveTo>
                      <a:pt x="364" y="367"/>
                    </a:moveTo>
                    <a:cubicBezTo>
                      <a:pt x="240" y="333"/>
                      <a:pt x="119" y="295"/>
                      <a:pt x="0" y="250"/>
                    </a:cubicBezTo>
                    <a:cubicBezTo>
                      <a:pt x="98" y="172"/>
                      <a:pt x="192" y="88"/>
                      <a:pt x="282" y="0"/>
                    </a:cubicBezTo>
                    <a:cubicBezTo>
                      <a:pt x="314" y="121"/>
                      <a:pt x="342" y="243"/>
                      <a:pt x="364" y="367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20"/>
              <p:cNvSpPr>
                <a:spLocks/>
              </p:cNvSpPr>
              <p:nvPr/>
            </p:nvSpPr>
            <p:spPr bwMode="auto">
              <a:xfrm>
                <a:off x="1846262" y="-463550"/>
                <a:ext cx="344488" cy="315913"/>
              </a:xfrm>
              <a:custGeom>
                <a:avLst/>
                <a:gdLst>
                  <a:gd name="T0" fmla="*/ 381 w 381"/>
                  <a:gd name="T1" fmla="*/ 351 h 351"/>
                  <a:gd name="T2" fmla="*/ 0 w 381"/>
                  <a:gd name="T3" fmla="*/ 299 h 351"/>
                  <a:gd name="T4" fmla="*/ 239 w 381"/>
                  <a:gd name="T5" fmla="*/ 0 h 351"/>
                  <a:gd name="T6" fmla="*/ 381 w 381"/>
                  <a:gd name="T7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1" h="351">
                    <a:moveTo>
                      <a:pt x="381" y="351"/>
                    </a:moveTo>
                    <a:cubicBezTo>
                      <a:pt x="253" y="339"/>
                      <a:pt x="126" y="322"/>
                      <a:pt x="0" y="299"/>
                    </a:cubicBezTo>
                    <a:cubicBezTo>
                      <a:pt x="85" y="203"/>
                      <a:pt x="164" y="104"/>
                      <a:pt x="239" y="0"/>
                    </a:cubicBezTo>
                    <a:cubicBezTo>
                      <a:pt x="291" y="115"/>
                      <a:pt x="339" y="232"/>
                      <a:pt x="381" y="351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818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B7DFF1-4C87-4645-B5C9-58C3DAE59B98}"/>
              </a:ext>
            </a:extLst>
          </p:cNvPr>
          <p:cNvSpPr/>
          <p:nvPr/>
        </p:nvSpPr>
        <p:spPr>
          <a:xfrm>
            <a:off x="5326191" y="250122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34" name="íşḷîdé">
            <a:extLst>
              <a:ext uri="{FF2B5EF4-FFF2-40B4-BE49-F238E27FC236}">
                <a16:creationId xmlns:a16="http://schemas.microsoft.com/office/drawing/2014/main" id="{6AB1CFB4-C229-4012-A4A8-E42C6DB54908}"/>
              </a:ext>
            </a:extLst>
          </p:cNvPr>
          <p:cNvSpPr/>
          <p:nvPr/>
        </p:nvSpPr>
        <p:spPr bwMode="auto">
          <a:xfrm>
            <a:off x="2148541" y="2986864"/>
            <a:ext cx="2108063" cy="70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35" name="îŝ1ïďe">
            <a:extLst>
              <a:ext uri="{FF2B5EF4-FFF2-40B4-BE49-F238E27FC236}">
                <a16:creationId xmlns:a16="http://schemas.microsoft.com/office/drawing/2014/main" id="{D01F856B-0485-45A4-B4E6-34ECBCA7C11C}"/>
              </a:ext>
            </a:extLst>
          </p:cNvPr>
          <p:cNvSpPr txBox="1"/>
          <p:nvPr/>
        </p:nvSpPr>
        <p:spPr bwMode="auto">
          <a:xfrm>
            <a:off x="2498154" y="2697483"/>
            <a:ext cx="1408836" cy="289381"/>
          </a:xfrm>
          <a:prstGeom prst="roundRect">
            <a:avLst>
              <a:gd name="adj" fmla="val 50000"/>
            </a:avLst>
          </a:prstGeom>
          <a:solidFill>
            <a:srgbClr val="FF7C61"/>
          </a:solidFill>
          <a:ln>
            <a:noFill/>
          </a:ln>
        </p:spPr>
        <p:txBody>
          <a:bodyPr wrap="non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31" name="î$ľïďé">
            <a:extLst>
              <a:ext uri="{FF2B5EF4-FFF2-40B4-BE49-F238E27FC236}">
                <a16:creationId xmlns:a16="http://schemas.microsoft.com/office/drawing/2014/main" id="{BDA1B411-F179-415F-ABD5-4EAE63EC0270}"/>
              </a:ext>
            </a:extLst>
          </p:cNvPr>
          <p:cNvSpPr/>
          <p:nvPr/>
        </p:nvSpPr>
        <p:spPr bwMode="auto">
          <a:xfrm>
            <a:off x="5065353" y="2986864"/>
            <a:ext cx="2108063" cy="70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32" name="îśḻïďé">
            <a:extLst>
              <a:ext uri="{FF2B5EF4-FFF2-40B4-BE49-F238E27FC236}">
                <a16:creationId xmlns:a16="http://schemas.microsoft.com/office/drawing/2014/main" id="{AB2FE613-1A21-438B-B616-4CAC7DFEF244}"/>
              </a:ext>
            </a:extLst>
          </p:cNvPr>
          <p:cNvSpPr txBox="1"/>
          <p:nvPr/>
        </p:nvSpPr>
        <p:spPr bwMode="auto">
          <a:xfrm>
            <a:off x="5414966" y="2697483"/>
            <a:ext cx="1408836" cy="289381"/>
          </a:xfrm>
          <a:prstGeom prst="roundRect">
            <a:avLst>
              <a:gd name="adj" fmla="val 50000"/>
            </a:avLst>
          </a:prstGeom>
          <a:solidFill>
            <a:srgbClr val="FF7C61"/>
          </a:solidFill>
          <a:ln>
            <a:noFill/>
          </a:ln>
        </p:spPr>
        <p:txBody>
          <a:bodyPr wrap="non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28" name="îṣļíḓé">
            <a:extLst>
              <a:ext uri="{FF2B5EF4-FFF2-40B4-BE49-F238E27FC236}">
                <a16:creationId xmlns:a16="http://schemas.microsoft.com/office/drawing/2014/main" id="{35DD64A9-EE6A-4059-A8E0-8C7C66800EA9}"/>
              </a:ext>
            </a:extLst>
          </p:cNvPr>
          <p:cNvSpPr/>
          <p:nvPr/>
        </p:nvSpPr>
        <p:spPr bwMode="auto">
          <a:xfrm>
            <a:off x="7982165" y="2986864"/>
            <a:ext cx="2108063" cy="70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9" name="ïṥľiḑè">
            <a:extLst>
              <a:ext uri="{FF2B5EF4-FFF2-40B4-BE49-F238E27FC236}">
                <a16:creationId xmlns:a16="http://schemas.microsoft.com/office/drawing/2014/main" id="{C038AECE-92EA-403E-9F1B-27ECF66A48DC}"/>
              </a:ext>
            </a:extLst>
          </p:cNvPr>
          <p:cNvSpPr txBox="1"/>
          <p:nvPr/>
        </p:nvSpPr>
        <p:spPr bwMode="auto">
          <a:xfrm>
            <a:off x="8331778" y="2697483"/>
            <a:ext cx="1408836" cy="289381"/>
          </a:xfrm>
          <a:prstGeom prst="roundRect">
            <a:avLst>
              <a:gd name="adj" fmla="val 50000"/>
            </a:avLst>
          </a:prstGeom>
          <a:solidFill>
            <a:srgbClr val="FF7C61"/>
          </a:solidFill>
          <a:ln>
            <a:noFill/>
          </a:ln>
        </p:spPr>
        <p:txBody>
          <a:bodyPr wrap="non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22" name="ïṡļïdè">
            <a:extLst>
              <a:ext uri="{FF2B5EF4-FFF2-40B4-BE49-F238E27FC236}">
                <a16:creationId xmlns:a16="http://schemas.microsoft.com/office/drawing/2014/main" id="{8EE13C21-81C1-4DDA-B5EE-AB5E24DFA562}"/>
              </a:ext>
            </a:extLst>
          </p:cNvPr>
          <p:cNvSpPr/>
          <p:nvPr/>
        </p:nvSpPr>
        <p:spPr bwMode="auto">
          <a:xfrm>
            <a:off x="3439459" y="5290046"/>
            <a:ext cx="2108063" cy="70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3" name="íṩḷîdè">
            <a:extLst>
              <a:ext uri="{FF2B5EF4-FFF2-40B4-BE49-F238E27FC236}">
                <a16:creationId xmlns:a16="http://schemas.microsoft.com/office/drawing/2014/main" id="{E92AC60D-EC41-42FE-9B96-756EF4D9FE79}"/>
              </a:ext>
            </a:extLst>
          </p:cNvPr>
          <p:cNvSpPr txBox="1"/>
          <p:nvPr/>
        </p:nvSpPr>
        <p:spPr bwMode="auto">
          <a:xfrm>
            <a:off x="3789072" y="5000665"/>
            <a:ext cx="1408836" cy="289381"/>
          </a:xfrm>
          <a:prstGeom prst="roundRect">
            <a:avLst>
              <a:gd name="adj" fmla="val 50000"/>
            </a:avLst>
          </a:prstGeom>
          <a:solidFill>
            <a:srgbClr val="F8C49F"/>
          </a:solidFill>
          <a:ln>
            <a:noFill/>
          </a:ln>
        </p:spPr>
        <p:txBody>
          <a:bodyPr wrap="non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19" name="iṥḷïḍê">
            <a:extLst>
              <a:ext uri="{FF2B5EF4-FFF2-40B4-BE49-F238E27FC236}">
                <a16:creationId xmlns:a16="http://schemas.microsoft.com/office/drawing/2014/main" id="{BA47592D-2417-457D-9390-5ED1EDDD36D1}"/>
              </a:ext>
            </a:extLst>
          </p:cNvPr>
          <p:cNvSpPr/>
          <p:nvPr/>
        </p:nvSpPr>
        <p:spPr bwMode="auto">
          <a:xfrm>
            <a:off x="6481776" y="5290046"/>
            <a:ext cx="2108063" cy="70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0" name="î$ľîḍè">
            <a:extLst>
              <a:ext uri="{FF2B5EF4-FFF2-40B4-BE49-F238E27FC236}">
                <a16:creationId xmlns:a16="http://schemas.microsoft.com/office/drawing/2014/main" id="{62C832B7-DBD4-41BD-A982-978D1F6865E9}"/>
              </a:ext>
            </a:extLst>
          </p:cNvPr>
          <p:cNvSpPr txBox="1"/>
          <p:nvPr/>
        </p:nvSpPr>
        <p:spPr bwMode="auto">
          <a:xfrm>
            <a:off x="6831389" y="5000665"/>
            <a:ext cx="1408836" cy="289381"/>
          </a:xfrm>
          <a:prstGeom prst="roundRect">
            <a:avLst>
              <a:gd name="adj" fmla="val 50000"/>
            </a:avLst>
          </a:prstGeom>
          <a:solidFill>
            <a:srgbClr val="F8C49F"/>
          </a:solidFill>
          <a:ln>
            <a:noFill/>
          </a:ln>
        </p:spPr>
        <p:txBody>
          <a:bodyPr wrap="non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8767762" y="590551"/>
            <a:ext cx="650875" cy="314325"/>
          </a:xfrm>
          <a:custGeom>
            <a:avLst/>
            <a:gdLst>
              <a:gd name="T0" fmla="*/ 4 w 608"/>
              <a:gd name="T1" fmla="*/ 304 h 304"/>
              <a:gd name="T2" fmla="*/ 0 w 608"/>
              <a:gd name="T3" fmla="*/ 269 h 304"/>
              <a:gd name="T4" fmla="*/ 18 w 608"/>
              <a:gd name="T5" fmla="*/ 202 h 304"/>
              <a:gd name="T6" fmla="*/ 98 w 608"/>
              <a:gd name="T7" fmla="*/ 140 h 304"/>
              <a:gd name="T8" fmla="*/ 177 w 608"/>
              <a:gd name="T9" fmla="*/ 140 h 304"/>
              <a:gd name="T10" fmla="*/ 204 w 608"/>
              <a:gd name="T11" fmla="*/ 149 h 304"/>
              <a:gd name="T12" fmla="*/ 207 w 608"/>
              <a:gd name="T13" fmla="*/ 100 h 304"/>
              <a:gd name="T14" fmla="*/ 238 w 608"/>
              <a:gd name="T15" fmla="*/ 46 h 304"/>
              <a:gd name="T16" fmla="*/ 265 w 608"/>
              <a:gd name="T17" fmla="*/ 26 h 304"/>
              <a:gd name="T18" fmla="*/ 343 w 608"/>
              <a:gd name="T19" fmla="*/ 0 h 304"/>
              <a:gd name="T20" fmla="*/ 421 w 608"/>
              <a:gd name="T21" fmla="*/ 26 h 304"/>
              <a:gd name="T22" fmla="*/ 421 w 608"/>
              <a:gd name="T23" fmla="*/ 26 h 304"/>
              <a:gd name="T24" fmla="*/ 483 w 608"/>
              <a:gd name="T25" fmla="*/ 105 h 304"/>
              <a:gd name="T26" fmla="*/ 483 w 608"/>
              <a:gd name="T27" fmla="*/ 175 h 304"/>
              <a:gd name="T28" fmla="*/ 476 w 608"/>
              <a:gd name="T29" fmla="*/ 194 h 304"/>
              <a:gd name="T30" fmla="*/ 505 w 608"/>
              <a:gd name="T31" fmla="*/ 191 h 304"/>
              <a:gd name="T32" fmla="*/ 603 w 608"/>
              <a:gd name="T33" fmla="*/ 304 h 304"/>
              <a:gd name="T34" fmla="*/ 4 w 608"/>
              <a:gd name="T35" fmla="*/ 30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8" h="304">
                <a:moveTo>
                  <a:pt x="4" y="304"/>
                </a:moveTo>
                <a:cubicBezTo>
                  <a:pt x="1" y="293"/>
                  <a:pt x="0" y="281"/>
                  <a:pt x="0" y="269"/>
                </a:cubicBezTo>
                <a:cubicBezTo>
                  <a:pt x="0" y="245"/>
                  <a:pt x="6" y="222"/>
                  <a:pt x="18" y="202"/>
                </a:cubicBezTo>
                <a:cubicBezTo>
                  <a:pt x="35" y="173"/>
                  <a:pt x="65" y="147"/>
                  <a:pt x="98" y="140"/>
                </a:cubicBezTo>
                <a:cubicBezTo>
                  <a:pt x="135" y="132"/>
                  <a:pt x="140" y="134"/>
                  <a:pt x="177" y="140"/>
                </a:cubicBezTo>
                <a:cubicBezTo>
                  <a:pt x="186" y="141"/>
                  <a:pt x="195" y="144"/>
                  <a:pt x="204" y="149"/>
                </a:cubicBezTo>
                <a:cubicBezTo>
                  <a:pt x="202" y="133"/>
                  <a:pt x="203" y="116"/>
                  <a:pt x="207" y="100"/>
                </a:cubicBezTo>
                <a:cubicBezTo>
                  <a:pt x="213" y="80"/>
                  <a:pt x="223" y="62"/>
                  <a:pt x="238" y="46"/>
                </a:cubicBezTo>
                <a:cubicBezTo>
                  <a:pt x="247" y="38"/>
                  <a:pt x="255" y="32"/>
                  <a:pt x="265" y="26"/>
                </a:cubicBezTo>
                <a:cubicBezTo>
                  <a:pt x="287" y="10"/>
                  <a:pt x="315" y="0"/>
                  <a:pt x="343" y="0"/>
                </a:cubicBezTo>
                <a:cubicBezTo>
                  <a:pt x="371" y="0"/>
                  <a:pt x="399" y="10"/>
                  <a:pt x="421" y="26"/>
                </a:cubicBezTo>
                <a:cubicBezTo>
                  <a:pt x="421" y="26"/>
                  <a:pt x="421" y="26"/>
                  <a:pt x="421" y="26"/>
                </a:cubicBezTo>
                <a:cubicBezTo>
                  <a:pt x="453" y="41"/>
                  <a:pt x="472" y="75"/>
                  <a:pt x="483" y="105"/>
                </a:cubicBezTo>
                <a:cubicBezTo>
                  <a:pt x="490" y="127"/>
                  <a:pt x="488" y="154"/>
                  <a:pt x="483" y="175"/>
                </a:cubicBezTo>
                <a:cubicBezTo>
                  <a:pt x="481" y="182"/>
                  <a:pt x="479" y="188"/>
                  <a:pt x="476" y="194"/>
                </a:cubicBezTo>
                <a:cubicBezTo>
                  <a:pt x="485" y="192"/>
                  <a:pt x="494" y="191"/>
                  <a:pt x="505" y="191"/>
                </a:cubicBezTo>
                <a:cubicBezTo>
                  <a:pt x="575" y="191"/>
                  <a:pt x="608" y="250"/>
                  <a:pt x="603" y="304"/>
                </a:cubicBezTo>
                <a:lnTo>
                  <a:pt x="4" y="30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473271" y="921269"/>
            <a:ext cx="646113" cy="306388"/>
          </a:xfrm>
          <a:custGeom>
            <a:avLst/>
            <a:gdLst>
              <a:gd name="T0" fmla="*/ 6 w 603"/>
              <a:gd name="T1" fmla="*/ 296 h 296"/>
              <a:gd name="T2" fmla="*/ 572 w 603"/>
              <a:gd name="T3" fmla="*/ 296 h 296"/>
              <a:gd name="T4" fmla="*/ 455 w 603"/>
              <a:gd name="T5" fmla="*/ 109 h 296"/>
              <a:gd name="T6" fmla="*/ 429 w 603"/>
              <a:gd name="T7" fmla="*/ 111 h 296"/>
              <a:gd name="T8" fmla="*/ 317 w 603"/>
              <a:gd name="T9" fmla="*/ 0 h 296"/>
              <a:gd name="T10" fmla="*/ 207 w 603"/>
              <a:gd name="T11" fmla="*/ 146 h 296"/>
              <a:gd name="T12" fmla="*/ 159 w 603"/>
              <a:gd name="T13" fmla="*/ 138 h 296"/>
              <a:gd name="T14" fmla="*/ 5 w 603"/>
              <a:gd name="T15" fmla="*/ 292 h 296"/>
              <a:gd name="T16" fmla="*/ 6 w 603"/>
              <a:gd name="T17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3" h="296">
                <a:moveTo>
                  <a:pt x="6" y="296"/>
                </a:moveTo>
                <a:cubicBezTo>
                  <a:pt x="572" y="296"/>
                  <a:pt x="572" y="296"/>
                  <a:pt x="572" y="296"/>
                </a:cubicBezTo>
                <a:cubicBezTo>
                  <a:pt x="603" y="218"/>
                  <a:pt x="564" y="109"/>
                  <a:pt x="455" y="109"/>
                </a:cubicBezTo>
                <a:cubicBezTo>
                  <a:pt x="446" y="109"/>
                  <a:pt x="437" y="110"/>
                  <a:pt x="429" y="111"/>
                </a:cubicBezTo>
                <a:cubicBezTo>
                  <a:pt x="427" y="55"/>
                  <a:pt x="390" y="0"/>
                  <a:pt x="317" y="0"/>
                </a:cubicBezTo>
                <a:cubicBezTo>
                  <a:pt x="228" y="0"/>
                  <a:pt x="192" y="80"/>
                  <a:pt x="207" y="146"/>
                </a:cubicBezTo>
                <a:cubicBezTo>
                  <a:pt x="192" y="141"/>
                  <a:pt x="175" y="138"/>
                  <a:pt x="159" y="138"/>
                </a:cubicBezTo>
                <a:cubicBezTo>
                  <a:pt x="79" y="138"/>
                  <a:pt x="0" y="208"/>
                  <a:pt x="5" y="292"/>
                </a:cubicBezTo>
                <a:cubicBezTo>
                  <a:pt x="5" y="293"/>
                  <a:pt x="6" y="295"/>
                  <a:pt x="6" y="296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1103882" y="2576448"/>
            <a:ext cx="971550" cy="384175"/>
          </a:xfrm>
          <a:custGeom>
            <a:avLst/>
            <a:gdLst>
              <a:gd name="T0" fmla="*/ 907 w 907"/>
              <a:gd name="T1" fmla="*/ 371 h 371"/>
              <a:gd name="T2" fmla="*/ 780 w 907"/>
              <a:gd name="T3" fmla="*/ 241 h 371"/>
              <a:gd name="T4" fmla="*/ 636 w 907"/>
              <a:gd name="T5" fmla="*/ 263 h 371"/>
              <a:gd name="T6" fmla="*/ 634 w 907"/>
              <a:gd name="T7" fmla="*/ 258 h 371"/>
              <a:gd name="T8" fmla="*/ 501 w 907"/>
              <a:gd name="T9" fmla="*/ 171 h 371"/>
              <a:gd name="T10" fmla="*/ 502 w 907"/>
              <a:gd name="T11" fmla="*/ 169 h 371"/>
              <a:gd name="T12" fmla="*/ 333 w 907"/>
              <a:gd name="T13" fmla="*/ 0 h 371"/>
              <a:gd name="T14" fmla="*/ 164 w 907"/>
              <a:gd name="T15" fmla="*/ 169 h 371"/>
              <a:gd name="T16" fmla="*/ 176 w 907"/>
              <a:gd name="T17" fmla="*/ 230 h 371"/>
              <a:gd name="T18" fmla="*/ 152 w 907"/>
              <a:gd name="T19" fmla="*/ 228 h 371"/>
              <a:gd name="T20" fmla="*/ 0 w 907"/>
              <a:gd name="T21" fmla="*/ 371 h 371"/>
              <a:gd name="T22" fmla="*/ 907 w 907"/>
              <a:gd name="T23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7" h="371">
                <a:moveTo>
                  <a:pt x="907" y="371"/>
                </a:moveTo>
                <a:cubicBezTo>
                  <a:pt x="891" y="310"/>
                  <a:pt x="844" y="258"/>
                  <a:pt x="780" y="241"/>
                </a:cubicBezTo>
                <a:cubicBezTo>
                  <a:pt x="730" y="227"/>
                  <a:pt x="678" y="237"/>
                  <a:pt x="636" y="263"/>
                </a:cubicBezTo>
                <a:cubicBezTo>
                  <a:pt x="635" y="261"/>
                  <a:pt x="635" y="259"/>
                  <a:pt x="634" y="258"/>
                </a:cubicBezTo>
                <a:cubicBezTo>
                  <a:pt x="605" y="210"/>
                  <a:pt x="555" y="178"/>
                  <a:pt x="501" y="171"/>
                </a:cubicBezTo>
                <a:cubicBezTo>
                  <a:pt x="501" y="170"/>
                  <a:pt x="502" y="169"/>
                  <a:pt x="502" y="169"/>
                </a:cubicBezTo>
                <a:cubicBezTo>
                  <a:pt x="502" y="77"/>
                  <a:pt x="425" y="0"/>
                  <a:pt x="333" y="0"/>
                </a:cubicBezTo>
                <a:cubicBezTo>
                  <a:pt x="241" y="0"/>
                  <a:pt x="164" y="77"/>
                  <a:pt x="164" y="169"/>
                </a:cubicBezTo>
                <a:cubicBezTo>
                  <a:pt x="164" y="190"/>
                  <a:pt x="169" y="211"/>
                  <a:pt x="176" y="230"/>
                </a:cubicBezTo>
                <a:cubicBezTo>
                  <a:pt x="168" y="229"/>
                  <a:pt x="160" y="228"/>
                  <a:pt x="152" y="228"/>
                </a:cubicBezTo>
                <a:cubicBezTo>
                  <a:pt x="56" y="228"/>
                  <a:pt x="6" y="297"/>
                  <a:pt x="0" y="371"/>
                </a:cubicBezTo>
                <a:lnTo>
                  <a:pt x="907" y="37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1403350" y="944563"/>
            <a:ext cx="896938" cy="431800"/>
          </a:xfrm>
          <a:custGeom>
            <a:avLst/>
            <a:gdLst>
              <a:gd name="T0" fmla="*/ 7 w 837"/>
              <a:gd name="T1" fmla="*/ 417 h 417"/>
              <a:gd name="T2" fmla="*/ 0 w 837"/>
              <a:gd name="T3" fmla="*/ 370 h 417"/>
              <a:gd name="T4" fmla="*/ 25 w 837"/>
              <a:gd name="T5" fmla="*/ 276 h 417"/>
              <a:gd name="T6" fmla="*/ 136 w 837"/>
              <a:gd name="T7" fmla="*/ 192 h 417"/>
              <a:gd name="T8" fmla="*/ 244 w 837"/>
              <a:gd name="T9" fmla="*/ 191 h 417"/>
              <a:gd name="T10" fmla="*/ 281 w 837"/>
              <a:gd name="T11" fmla="*/ 204 h 417"/>
              <a:gd name="T12" fmla="*/ 286 w 837"/>
              <a:gd name="T13" fmla="*/ 137 h 417"/>
              <a:gd name="T14" fmla="*/ 329 w 837"/>
              <a:gd name="T15" fmla="*/ 63 h 417"/>
              <a:gd name="T16" fmla="*/ 365 w 837"/>
              <a:gd name="T17" fmla="*/ 36 h 417"/>
              <a:gd name="T18" fmla="*/ 473 w 837"/>
              <a:gd name="T19" fmla="*/ 0 h 417"/>
              <a:gd name="T20" fmla="*/ 580 w 837"/>
              <a:gd name="T21" fmla="*/ 36 h 417"/>
              <a:gd name="T22" fmla="*/ 580 w 837"/>
              <a:gd name="T23" fmla="*/ 36 h 417"/>
              <a:gd name="T24" fmla="*/ 665 w 837"/>
              <a:gd name="T25" fmla="*/ 144 h 417"/>
              <a:gd name="T26" fmla="*/ 665 w 837"/>
              <a:gd name="T27" fmla="*/ 240 h 417"/>
              <a:gd name="T28" fmla="*/ 655 w 837"/>
              <a:gd name="T29" fmla="*/ 267 h 417"/>
              <a:gd name="T30" fmla="*/ 695 w 837"/>
              <a:gd name="T31" fmla="*/ 261 h 417"/>
              <a:gd name="T32" fmla="*/ 829 w 837"/>
              <a:gd name="T33" fmla="*/ 417 h 417"/>
              <a:gd name="T34" fmla="*/ 7 w 837"/>
              <a:gd name="T3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37" h="417">
                <a:moveTo>
                  <a:pt x="7" y="417"/>
                </a:moveTo>
                <a:cubicBezTo>
                  <a:pt x="3" y="402"/>
                  <a:pt x="0" y="386"/>
                  <a:pt x="0" y="370"/>
                </a:cubicBezTo>
                <a:cubicBezTo>
                  <a:pt x="0" y="336"/>
                  <a:pt x="9" y="305"/>
                  <a:pt x="25" y="276"/>
                </a:cubicBezTo>
                <a:cubicBezTo>
                  <a:pt x="48" y="237"/>
                  <a:pt x="90" y="201"/>
                  <a:pt x="136" y="192"/>
                </a:cubicBezTo>
                <a:cubicBezTo>
                  <a:pt x="186" y="181"/>
                  <a:pt x="194" y="184"/>
                  <a:pt x="244" y="191"/>
                </a:cubicBezTo>
                <a:cubicBezTo>
                  <a:pt x="257" y="193"/>
                  <a:pt x="269" y="198"/>
                  <a:pt x="281" y="204"/>
                </a:cubicBezTo>
                <a:cubicBezTo>
                  <a:pt x="278" y="182"/>
                  <a:pt x="280" y="159"/>
                  <a:pt x="286" y="137"/>
                </a:cubicBezTo>
                <a:cubicBezTo>
                  <a:pt x="294" y="109"/>
                  <a:pt x="308" y="84"/>
                  <a:pt x="329" y="63"/>
                </a:cubicBezTo>
                <a:cubicBezTo>
                  <a:pt x="340" y="52"/>
                  <a:pt x="352" y="43"/>
                  <a:pt x="365" y="36"/>
                </a:cubicBezTo>
                <a:cubicBezTo>
                  <a:pt x="396" y="13"/>
                  <a:pt x="434" y="0"/>
                  <a:pt x="473" y="0"/>
                </a:cubicBezTo>
                <a:cubicBezTo>
                  <a:pt x="511" y="0"/>
                  <a:pt x="549" y="13"/>
                  <a:pt x="580" y="36"/>
                </a:cubicBezTo>
                <a:cubicBezTo>
                  <a:pt x="580" y="36"/>
                  <a:pt x="580" y="36"/>
                  <a:pt x="580" y="36"/>
                </a:cubicBezTo>
                <a:cubicBezTo>
                  <a:pt x="623" y="56"/>
                  <a:pt x="650" y="102"/>
                  <a:pt x="665" y="144"/>
                </a:cubicBezTo>
                <a:cubicBezTo>
                  <a:pt x="675" y="173"/>
                  <a:pt x="672" y="211"/>
                  <a:pt x="665" y="240"/>
                </a:cubicBezTo>
                <a:cubicBezTo>
                  <a:pt x="662" y="249"/>
                  <a:pt x="659" y="258"/>
                  <a:pt x="655" y="267"/>
                </a:cubicBezTo>
                <a:cubicBezTo>
                  <a:pt x="667" y="263"/>
                  <a:pt x="680" y="261"/>
                  <a:pt x="695" y="261"/>
                </a:cubicBezTo>
                <a:cubicBezTo>
                  <a:pt x="792" y="261"/>
                  <a:pt x="837" y="343"/>
                  <a:pt x="829" y="417"/>
                </a:cubicBezTo>
                <a:lnTo>
                  <a:pt x="7" y="41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213092" y="2576448"/>
            <a:ext cx="965200" cy="385763"/>
          </a:xfrm>
          <a:custGeom>
            <a:avLst/>
            <a:gdLst>
              <a:gd name="T0" fmla="*/ 900 w 900"/>
              <a:gd name="T1" fmla="*/ 373 h 373"/>
              <a:gd name="T2" fmla="*/ 748 w 900"/>
              <a:gd name="T3" fmla="*/ 239 h 373"/>
              <a:gd name="T4" fmla="*/ 739 w 900"/>
              <a:gd name="T5" fmla="*/ 239 h 373"/>
              <a:gd name="T6" fmla="*/ 585 w 900"/>
              <a:gd name="T7" fmla="*/ 133 h 373"/>
              <a:gd name="T8" fmla="*/ 553 w 900"/>
              <a:gd name="T9" fmla="*/ 137 h 373"/>
              <a:gd name="T10" fmla="*/ 552 w 900"/>
              <a:gd name="T11" fmla="*/ 135 h 373"/>
              <a:gd name="T12" fmla="*/ 504 w 900"/>
              <a:gd name="T13" fmla="*/ 53 h 373"/>
              <a:gd name="T14" fmla="*/ 425 w 900"/>
              <a:gd name="T15" fmla="*/ 7 h 373"/>
              <a:gd name="T16" fmla="*/ 377 w 900"/>
              <a:gd name="T17" fmla="*/ 0 h 373"/>
              <a:gd name="T18" fmla="*/ 286 w 900"/>
              <a:gd name="T19" fmla="*/ 25 h 373"/>
              <a:gd name="T20" fmla="*/ 249 w 900"/>
              <a:gd name="T21" fmla="*/ 54 h 373"/>
              <a:gd name="T22" fmla="*/ 220 w 900"/>
              <a:gd name="T23" fmla="*/ 91 h 373"/>
              <a:gd name="T24" fmla="*/ 215 w 900"/>
              <a:gd name="T25" fmla="*/ 98 h 373"/>
              <a:gd name="T26" fmla="*/ 214 w 900"/>
              <a:gd name="T27" fmla="*/ 100 h 373"/>
              <a:gd name="T28" fmla="*/ 215 w 900"/>
              <a:gd name="T29" fmla="*/ 99 h 373"/>
              <a:gd name="T30" fmla="*/ 196 w 900"/>
              <a:gd name="T31" fmla="*/ 139 h 373"/>
              <a:gd name="T32" fmla="*/ 181 w 900"/>
              <a:gd name="T33" fmla="*/ 237 h 373"/>
              <a:gd name="T34" fmla="*/ 127 w 900"/>
              <a:gd name="T35" fmla="*/ 225 h 373"/>
              <a:gd name="T36" fmla="*/ 15 w 900"/>
              <a:gd name="T37" fmla="*/ 373 h 373"/>
              <a:gd name="T38" fmla="*/ 900 w 900"/>
              <a:gd name="T39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0" h="373">
                <a:moveTo>
                  <a:pt x="900" y="373"/>
                </a:moveTo>
                <a:cubicBezTo>
                  <a:pt x="890" y="298"/>
                  <a:pt x="825" y="239"/>
                  <a:pt x="748" y="239"/>
                </a:cubicBezTo>
                <a:cubicBezTo>
                  <a:pt x="745" y="239"/>
                  <a:pt x="742" y="239"/>
                  <a:pt x="739" y="239"/>
                </a:cubicBezTo>
                <a:cubicBezTo>
                  <a:pt x="715" y="178"/>
                  <a:pt x="654" y="133"/>
                  <a:pt x="585" y="133"/>
                </a:cubicBezTo>
                <a:cubicBezTo>
                  <a:pt x="574" y="133"/>
                  <a:pt x="563" y="134"/>
                  <a:pt x="553" y="137"/>
                </a:cubicBezTo>
                <a:cubicBezTo>
                  <a:pt x="553" y="136"/>
                  <a:pt x="552" y="136"/>
                  <a:pt x="552" y="135"/>
                </a:cubicBezTo>
                <a:cubicBezTo>
                  <a:pt x="539" y="97"/>
                  <a:pt x="531" y="84"/>
                  <a:pt x="504" y="53"/>
                </a:cubicBezTo>
                <a:cubicBezTo>
                  <a:pt x="482" y="31"/>
                  <a:pt x="456" y="15"/>
                  <a:pt x="425" y="7"/>
                </a:cubicBezTo>
                <a:cubicBezTo>
                  <a:pt x="409" y="5"/>
                  <a:pt x="393" y="2"/>
                  <a:pt x="377" y="0"/>
                </a:cubicBezTo>
                <a:cubicBezTo>
                  <a:pt x="345" y="0"/>
                  <a:pt x="314" y="9"/>
                  <a:pt x="286" y="25"/>
                </a:cubicBezTo>
                <a:cubicBezTo>
                  <a:pt x="273" y="34"/>
                  <a:pt x="261" y="44"/>
                  <a:pt x="249" y="54"/>
                </a:cubicBezTo>
                <a:cubicBezTo>
                  <a:pt x="236" y="66"/>
                  <a:pt x="229" y="78"/>
                  <a:pt x="220" y="91"/>
                </a:cubicBezTo>
                <a:cubicBezTo>
                  <a:pt x="218" y="94"/>
                  <a:pt x="217" y="96"/>
                  <a:pt x="215" y="98"/>
                </a:cubicBezTo>
                <a:cubicBezTo>
                  <a:pt x="215" y="99"/>
                  <a:pt x="214" y="99"/>
                  <a:pt x="214" y="100"/>
                </a:cubicBezTo>
                <a:cubicBezTo>
                  <a:pt x="214" y="100"/>
                  <a:pt x="214" y="99"/>
                  <a:pt x="215" y="99"/>
                </a:cubicBezTo>
                <a:cubicBezTo>
                  <a:pt x="208" y="109"/>
                  <a:pt x="203" y="119"/>
                  <a:pt x="196" y="139"/>
                </a:cubicBezTo>
                <a:cubicBezTo>
                  <a:pt x="182" y="169"/>
                  <a:pt x="177" y="204"/>
                  <a:pt x="181" y="237"/>
                </a:cubicBezTo>
                <a:cubicBezTo>
                  <a:pt x="166" y="229"/>
                  <a:pt x="148" y="225"/>
                  <a:pt x="127" y="225"/>
                </a:cubicBezTo>
                <a:cubicBezTo>
                  <a:pt x="37" y="225"/>
                  <a:pt x="0" y="306"/>
                  <a:pt x="15" y="373"/>
                </a:cubicBezTo>
                <a:lnTo>
                  <a:pt x="900" y="37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802" y="3630777"/>
            <a:ext cx="1470714" cy="133971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664" y="1330795"/>
            <a:ext cx="1461815" cy="133213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969" y="1306286"/>
            <a:ext cx="1488711" cy="1356648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899" y="3580296"/>
            <a:ext cx="1503801" cy="1370399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3014" y="1306286"/>
            <a:ext cx="1533420" cy="139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22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1386</Words>
  <Application>Microsoft Office PowerPoint</Application>
  <PresentationFormat>Panorámica</PresentationFormat>
  <Paragraphs>252</Paragraphs>
  <Slides>30</Slides>
  <Notes>17</Notes>
  <HiddenSlides>0</HiddenSlides>
  <MMClips>1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4" baseType="lpstr">
      <vt:lpstr>等线</vt:lpstr>
      <vt:lpstr>等线 Light</vt:lpstr>
      <vt:lpstr>Microsoft JhengHei</vt:lpstr>
      <vt:lpstr>Aharoni</vt:lpstr>
      <vt:lpstr>AR CHRISTY</vt:lpstr>
      <vt:lpstr>Arial</vt:lpstr>
      <vt:lpstr>Berlin Sans FB Demi</vt:lpstr>
      <vt:lpstr>Calibri</vt:lpstr>
      <vt:lpstr>Eras Bold ITC</vt:lpstr>
      <vt:lpstr>Impact</vt:lpstr>
      <vt:lpstr>Tw Cen MT Condensed Extra Bold</vt:lpstr>
      <vt:lpstr>幼圆</vt:lpstr>
      <vt:lpstr>Office 主题​​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子怡</dc:creator>
  <cp:lastModifiedBy>i201701069 (Sucasaca Mamani, Jean Carlo)</cp:lastModifiedBy>
  <cp:revision>68</cp:revision>
  <dcterms:created xsi:type="dcterms:W3CDTF">2018-08-15T05:40:44Z</dcterms:created>
  <dcterms:modified xsi:type="dcterms:W3CDTF">2021-07-06T09:06:17Z</dcterms:modified>
</cp:coreProperties>
</file>